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003"/>
  </p:normalViewPr>
  <p:slideViewPr>
    <p:cSldViewPr snapToGrid="0">
      <p:cViewPr>
        <p:scale>
          <a:sx n="125" d="100"/>
          <a:sy n="125" d="100"/>
        </p:scale>
        <p:origin x="144" y="-3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66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71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45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20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3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78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5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18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16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4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8114DF-7452-9F4A-9173-F9F65C6B4109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5B40D-B569-4D4F-9CC5-541D96110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6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非売品！ TWICE SANA サナ ハーゲンダッツPOP ハーゲンダッツの新TVCMに、グローバルガールズグループ「TWICE」の" hidden="1">
            <a:extLst>
              <a:ext uri="{FF2B5EF4-FFF2-40B4-BE49-F238E27FC236}">
                <a16:creationId xmlns:a16="http://schemas.microsoft.com/office/drawing/2014/main" id="{76103D96-E5D5-2BCE-A238-B6D035EAD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063"/>
            <a:ext cx="9601200" cy="84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39300C5-B852-1782-A4E5-4645927655F6}"/>
              </a:ext>
            </a:extLst>
          </p:cNvPr>
          <p:cNvSpPr/>
          <p:nvPr/>
        </p:nvSpPr>
        <p:spPr>
          <a:xfrm>
            <a:off x="3458647" y="6105840"/>
            <a:ext cx="157315" cy="257358"/>
          </a:xfrm>
          <a:custGeom>
            <a:avLst/>
            <a:gdLst>
              <a:gd name="connsiteX0" fmla="*/ 4 w 157315"/>
              <a:gd name="connsiteY0" fmla="*/ 363 h 257358"/>
              <a:gd name="connsiteX1" fmla="*/ 84175 w 157315"/>
              <a:gd name="connsiteY1" fmla="*/ 115141 h 257358"/>
              <a:gd name="connsiteX2" fmla="*/ 153042 w 157315"/>
              <a:gd name="connsiteY2" fmla="*/ 252875 h 257358"/>
              <a:gd name="connsiteX3" fmla="*/ 141564 w 157315"/>
              <a:gd name="connsiteY3" fmla="*/ 214615 h 257358"/>
              <a:gd name="connsiteX4" fmla="*/ 72697 w 157315"/>
              <a:gd name="connsiteY4" fmla="*/ 122793 h 257358"/>
              <a:gd name="connsiteX5" fmla="*/ 80349 w 157315"/>
              <a:gd name="connsiteY5" fmla="*/ 153400 h 257358"/>
              <a:gd name="connsiteX6" fmla="*/ 4 w 157315"/>
              <a:gd name="connsiteY6" fmla="*/ 363 h 25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15" h="257358">
                <a:moveTo>
                  <a:pt x="4" y="363"/>
                </a:moveTo>
                <a:cubicBezTo>
                  <a:pt x="642" y="-6013"/>
                  <a:pt x="58669" y="73056"/>
                  <a:pt x="84175" y="115141"/>
                </a:cubicBezTo>
                <a:cubicBezTo>
                  <a:pt x="109681" y="157226"/>
                  <a:pt x="143477" y="236296"/>
                  <a:pt x="153042" y="252875"/>
                </a:cubicBezTo>
                <a:cubicBezTo>
                  <a:pt x="162607" y="269454"/>
                  <a:pt x="154955" y="236295"/>
                  <a:pt x="141564" y="214615"/>
                </a:cubicBezTo>
                <a:cubicBezTo>
                  <a:pt x="128173" y="192935"/>
                  <a:pt x="82899" y="132995"/>
                  <a:pt x="72697" y="122793"/>
                </a:cubicBezTo>
                <a:cubicBezTo>
                  <a:pt x="62495" y="112591"/>
                  <a:pt x="89276" y="169341"/>
                  <a:pt x="80349" y="153400"/>
                </a:cubicBezTo>
                <a:cubicBezTo>
                  <a:pt x="71422" y="137459"/>
                  <a:pt x="-634" y="6739"/>
                  <a:pt x="4" y="3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1396845-50CB-7A0C-D5F4-6A4207C0B13C}"/>
              </a:ext>
            </a:extLst>
          </p:cNvPr>
          <p:cNvSpPr/>
          <p:nvPr/>
        </p:nvSpPr>
        <p:spPr>
          <a:xfrm>
            <a:off x="3408465" y="6136361"/>
            <a:ext cx="180588" cy="214902"/>
          </a:xfrm>
          <a:custGeom>
            <a:avLst/>
            <a:gdLst>
              <a:gd name="connsiteX0" fmla="*/ 449 w 180588"/>
              <a:gd name="connsiteY0" fmla="*/ 449 h 214902"/>
              <a:gd name="connsiteX1" fmla="*/ 134357 w 180588"/>
              <a:gd name="connsiteY1" fmla="*/ 122879 h 214902"/>
              <a:gd name="connsiteX2" fmla="*/ 119053 w 180588"/>
              <a:gd name="connsiteY2" fmla="*/ 107575 h 214902"/>
              <a:gd name="connsiteX3" fmla="*/ 157312 w 180588"/>
              <a:gd name="connsiteY3" fmla="*/ 184094 h 214902"/>
              <a:gd name="connsiteX4" fmla="*/ 157312 w 180588"/>
              <a:gd name="connsiteY4" fmla="*/ 164965 h 214902"/>
              <a:gd name="connsiteX5" fmla="*/ 180268 w 180588"/>
              <a:gd name="connsiteY5" fmla="*/ 214702 h 214902"/>
              <a:gd name="connsiteX6" fmla="*/ 168790 w 180588"/>
              <a:gd name="connsiteY6" fmla="*/ 180268 h 214902"/>
              <a:gd name="connsiteX7" fmla="*/ 142009 w 180588"/>
              <a:gd name="connsiteY7" fmla="*/ 126705 h 214902"/>
              <a:gd name="connsiteX8" fmla="*/ 115227 w 180588"/>
              <a:gd name="connsiteY8" fmla="*/ 92272 h 214902"/>
              <a:gd name="connsiteX9" fmla="*/ 142009 w 180588"/>
              <a:gd name="connsiteY9" fmla="*/ 134357 h 214902"/>
              <a:gd name="connsiteX10" fmla="*/ 46360 w 180588"/>
              <a:gd name="connsiteY10" fmla="*/ 69316 h 214902"/>
              <a:gd name="connsiteX11" fmla="*/ 88445 w 180588"/>
              <a:gd name="connsiteY11" fmla="*/ 80794 h 214902"/>
              <a:gd name="connsiteX12" fmla="*/ 449 w 180588"/>
              <a:gd name="connsiteY12" fmla="*/ 449 h 2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588" h="214902">
                <a:moveTo>
                  <a:pt x="449" y="449"/>
                </a:moveTo>
                <a:lnTo>
                  <a:pt x="134357" y="122879"/>
                </a:lnTo>
                <a:cubicBezTo>
                  <a:pt x="154124" y="140733"/>
                  <a:pt x="115227" y="97373"/>
                  <a:pt x="119053" y="107575"/>
                </a:cubicBezTo>
                <a:cubicBezTo>
                  <a:pt x="122879" y="117778"/>
                  <a:pt x="150936" y="174529"/>
                  <a:pt x="157312" y="184094"/>
                </a:cubicBezTo>
                <a:cubicBezTo>
                  <a:pt x="163689" y="193659"/>
                  <a:pt x="153486" y="159864"/>
                  <a:pt x="157312" y="164965"/>
                </a:cubicBezTo>
                <a:cubicBezTo>
                  <a:pt x="161138" y="170066"/>
                  <a:pt x="178355" y="212151"/>
                  <a:pt x="180268" y="214702"/>
                </a:cubicBezTo>
                <a:cubicBezTo>
                  <a:pt x="182181" y="217253"/>
                  <a:pt x="175166" y="194934"/>
                  <a:pt x="168790" y="180268"/>
                </a:cubicBezTo>
                <a:cubicBezTo>
                  <a:pt x="162414" y="165602"/>
                  <a:pt x="150936" y="141371"/>
                  <a:pt x="142009" y="126705"/>
                </a:cubicBezTo>
                <a:cubicBezTo>
                  <a:pt x="133082" y="112039"/>
                  <a:pt x="115227" y="90997"/>
                  <a:pt x="115227" y="92272"/>
                </a:cubicBezTo>
                <a:cubicBezTo>
                  <a:pt x="115227" y="93547"/>
                  <a:pt x="153487" y="138183"/>
                  <a:pt x="142009" y="134357"/>
                </a:cubicBezTo>
                <a:cubicBezTo>
                  <a:pt x="130531" y="130531"/>
                  <a:pt x="55287" y="78243"/>
                  <a:pt x="46360" y="69316"/>
                </a:cubicBezTo>
                <a:cubicBezTo>
                  <a:pt x="37433" y="60389"/>
                  <a:pt x="91633" y="90996"/>
                  <a:pt x="88445" y="80794"/>
                </a:cubicBezTo>
                <a:cubicBezTo>
                  <a:pt x="85257" y="70592"/>
                  <a:pt x="-7203" y="-6565"/>
                  <a:pt x="449" y="4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DB2CFC8-45A3-46D9-AFB6-1619518DFF57}"/>
              </a:ext>
            </a:extLst>
          </p:cNvPr>
          <p:cNvSpPr/>
          <p:nvPr/>
        </p:nvSpPr>
        <p:spPr>
          <a:xfrm>
            <a:off x="3098618" y="6101069"/>
            <a:ext cx="393563" cy="109395"/>
          </a:xfrm>
          <a:custGeom>
            <a:avLst/>
            <a:gdLst>
              <a:gd name="connsiteX0" fmla="*/ 390641 w 393563"/>
              <a:gd name="connsiteY0" fmla="*/ 108434 h 109395"/>
              <a:gd name="connsiteX1" fmla="*/ 325600 w 393563"/>
              <a:gd name="connsiteY1" fmla="*/ 70175 h 109395"/>
              <a:gd name="connsiteX2" fmla="*/ 149606 w 393563"/>
              <a:gd name="connsiteY2" fmla="*/ 1308 h 109395"/>
              <a:gd name="connsiteX3" fmla="*/ 206995 w 393563"/>
              <a:gd name="connsiteY3" fmla="*/ 28089 h 109395"/>
              <a:gd name="connsiteX4" fmla="*/ 233777 w 393563"/>
              <a:gd name="connsiteY4" fmla="*/ 66349 h 109395"/>
              <a:gd name="connsiteX5" fmla="*/ 118999 w 393563"/>
              <a:gd name="connsiteY5" fmla="*/ 1308 h 109395"/>
              <a:gd name="connsiteX6" fmla="*/ 149606 w 393563"/>
              <a:gd name="connsiteY6" fmla="*/ 28089 h 109395"/>
              <a:gd name="connsiteX7" fmla="*/ 130477 w 393563"/>
              <a:gd name="connsiteY7" fmla="*/ 39567 h 109395"/>
              <a:gd name="connsiteX8" fmla="*/ 73087 w 393563"/>
              <a:gd name="connsiteY8" fmla="*/ 28089 h 109395"/>
              <a:gd name="connsiteX9" fmla="*/ 395 w 393563"/>
              <a:gd name="connsiteY9" fmla="*/ 16611 h 109395"/>
              <a:gd name="connsiteX10" fmla="*/ 46306 w 393563"/>
              <a:gd name="connsiteY10" fmla="*/ 24263 h 109395"/>
              <a:gd name="connsiteX11" fmla="*/ 96043 w 393563"/>
              <a:gd name="connsiteY11" fmla="*/ 43393 h 109395"/>
              <a:gd name="connsiteX12" fmla="*/ 153432 w 393563"/>
              <a:gd name="connsiteY12" fmla="*/ 51045 h 109395"/>
              <a:gd name="connsiteX13" fmla="*/ 164910 w 393563"/>
              <a:gd name="connsiteY13" fmla="*/ 35741 h 109395"/>
              <a:gd name="connsiteX14" fmla="*/ 241429 w 393563"/>
              <a:gd name="connsiteY14" fmla="*/ 54871 h 109395"/>
              <a:gd name="connsiteX15" fmla="*/ 241429 w 393563"/>
              <a:gd name="connsiteY15" fmla="*/ 31915 h 109395"/>
              <a:gd name="connsiteX16" fmla="*/ 390641 w 393563"/>
              <a:gd name="connsiteY16" fmla="*/ 108434 h 1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563" h="109395">
                <a:moveTo>
                  <a:pt x="390641" y="108434"/>
                </a:moveTo>
                <a:cubicBezTo>
                  <a:pt x="404669" y="114811"/>
                  <a:pt x="365772" y="88029"/>
                  <a:pt x="325600" y="70175"/>
                </a:cubicBezTo>
                <a:cubicBezTo>
                  <a:pt x="285427" y="52321"/>
                  <a:pt x="169373" y="8322"/>
                  <a:pt x="149606" y="1308"/>
                </a:cubicBezTo>
                <a:cubicBezTo>
                  <a:pt x="129839" y="-5706"/>
                  <a:pt x="192966" y="17249"/>
                  <a:pt x="206995" y="28089"/>
                </a:cubicBezTo>
                <a:cubicBezTo>
                  <a:pt x="221023" y="38929"/>
                  <a:pt x="248443" y="70812"/>
                  <a:pt x="233777" y="66349"/>
                </a:cubicBezTo>
                <a:cubicBezTo>
                  <a:pt x="219111" y="61886"/>
                  <a:pt x="133027" y="7685"/>
                  <a:pt x="118999" y="1308"/>
                </a:cubicBezTo>
                <a:cubicBezTo>
                  <a:pt x="104971" y="-5069"/>
                  <a:pt x="149606" y="28089"/>
                  <a:pt x="149606" y="28089"/>
                </a:cubicBezTo>
                <a:cubicBezTo>
                  <a:pt x="151519" y="34465"/>
                  <a:pt x="143230" y="39567"/>
                  <a:pt x="130477" y="39567"/>
                </a:cubicBezTo>
                <a:cubicBezTo>
                  <a:pt x="117724" y="39567"/>
                  <a:pt x="94767" y="31915"/>
                  <a:pt x="73087" y="28089"/>
                </a:cubicBezTo>
                <a:cubicBezTo>
                  <a:pt x="51407" y="24263"/>
                  <a:pt x="4858" y="17249"/>
                  <a:pt x="395" y="16611"/>
                </a:cubicBezTo>
                <a:cubicBezTo>
                  <a:pt x="-4068" y="15973"/>
                  <a:pt x="30365" y="19799"/>
                  <a:pt x="46306" y="24263"/>
                </a:cubicBezTo>
                <a:cubicBezTo>
                  <a:pt x="62247" y="28727"/>
                  <a:pt x="78189" y="38929"/>
                  <a:pt x="96043" y="43393"/>
                </a:cubicBezTo>
                <a:cubicBezTo>
                  <a:pt x="113897" y="47857"/>
                  <a:pt x="153432" y="51045"/>
                  <a:pt x="153432" y="51045"/>
                </a:cubicBezTo>
                <a:cubicBezTo>
                  <a:pt x="164910" y="49770"/>
                  <a:pt x="150244" y="35103"/>
                  <a:pt x="164910" y="35741"/>
                </a:cubicBezTo>
                <a:cubicBezTo>
                  <a:pt x="179576" y="36379"/>
                  <a:pt x="228676" y="55509"/>
                  <a:pt x="241429" y="54871"/>
                </a:cubicBezTo>
                <a:cubicBezTo>
                  <a:pt x="254182" y="54233"/>
                  <a:pt x="218473" y="27452"/>
                  <a:pt x="241429" y="31915"/>
                </a:cubicBezTo>
                <a:cubicBezTo>
                  <a:pt x="264385" y="36378"/>
                  <a:pt x="376613" y="102057"/>
                  <a:pt x="390641" y="1084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8941648-07E7-934D-EBDD-A972E6DBD1F5}"/>
              </a:ext>
            </a:extLst>
          </p:cNvPr>
          <p:cNvSpPr/>
          <p:nvPr/>
        </p:nvSpPr>
        <p:spPr>
          <a:xfrm>
            <a:off x="2941447" y="6083139"/>
            <a:ext cx="245694" cy="126822"/>
          </a:xfrm>
          <a:custGeom>
            <a:avLst/>
            <a:gdLst>
              <a:gd name="connsiteX0" fmla="*/ 31309 w 245694"/>
              <a:gd name="connsiteY0" fmla="*/ 126364 h 126822"/>
              <a:gd name="connsiteX1" fmla="*/ 241736 w 245694"/>
              <a:gd name="connsiteY1" fmla="*/ 34541 h 126822"/>
              <a:gd name="connsiteX2" fmla="*/ 165217 w 245694"/>
              <a:gd name="connsiteY2" fmla="*/ 42193 h 126822"/>
              <a:gd name="connsiteX3" fmla="*/ 119306 w 245694"/>
              <a:gd name="connsiteY3" fmla="*/ 3934 h 126822"/>
              <a:gd name="connsiteX4" fmla="*/ 142262 w 245694"/>
              <a:gd name="connsiteY4" fmla="*/ 38367 h 126822"/>
              <a:gd name="connsiteX5" fmla="*/ 134610 w 245694"/>
              <a:gd name="connsiteY5" fmla="*/ 68975 h 126822"/>
              <a:gd name="connsiteX6" fmla="*/ 58091 w 245694"/>
              <a:gd name="connsiteY6" fmla="*/ 108 h 126822"/>
              <a:gd name="connsiteX7" fmla="*/ 96350 w 245694"/>
              <a:gd name="connsiteY7" fmla="*/ 53671 h 126822"/>
              <a:gd name="connsiteX8" fmla="*/ 96350 w 245694"/>
              <a:gd name="connsiteY8" fmla="*/ 76627 h 126822"/>
              <a:gd name="connsiteX9" fmla="*/ 702 w 245694"/>
              <a:gd name="connsiteY9" fmla="*/ 15412 h 126822"/>
              <a:gd name="connsiteX10" fmla="*/ 50439 w 245694"/>
              <a:gd name="connsiteY10" fmla="*/ 68975 h 126822"/>
              <a:gd name="connsiteX11" fmla="*/ 31309 w 245694"/>
              <a:gd name="connsiteY11" fmla="*/ 126364 h 12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694" h="126822">
                <a:moveTo>
                  <a:pt x="31309" y="126364"/>
                </a:moveTo>
                <a:cubicBezTo>
                  <a:pt x="63192" y="120625"/>
                  <a:pt x="219418" y="48570"/>
                  <a:pt x="241736" y="34541"/>
                </a:cubicBezTo>
                <a:cubicBezTo>
                  <a:pt x="264054" y="20512"/>
                  <a:pt x="185622" y="47294"/>
                  <a:pt x="165217" y="42193"/>
                </a:cubicBezTo>
                <a:cubicBezTo>
                  <a:pt x="144812" y="37092"/>
                  <a:pt x="119306" y="3934"/>
                  <a:pt x="119306" y="3934"/>
                </a:cubicBezTo>
                <a:cubicBezTo>
                  <a:pt x="115480" y="3296"/>
                  <a:pt x="139711" y="27527"/>
                  <a:pt x="142262" y="38367"/>
                </a:cubicBezTo>
                <a:cubicBezTo>
                  <a:pt x="144813" y="49207"/>
                  <a:pt x="148638" y="75351"/>
                  <a:pt x="134610" y="68975"/>
                </a:cubicBezTo>
                <a:cubicBezTo>
                  <a:pt x="120582" y="62599"/>
                  <a:pt x="64468" y="2659"/>
                  <a:pt x="58091" y="108"/>
                </a:cubicBezTo>
                <a:cubicBezTo>
                  <a:pt x="51714" y="-2443"/>
                  <a:pt x="89974" y="40918"/>
                  <a:pt x="96350" y="53671"/>
                </a:cubicBezTo>
                <a:cubicBezTo>
                  <a:pt x="102727" y="66424"/>
                  <a:pt x="112291" y="83003"/>
                  <a:pt x="96350" y="76627"/>
                </a:cubicBezTo>
                <a:cubicBezTo>
                  <a:pt x="80409" y="70250"/>
                  <a:pt x="8354" y="16687"/>
                  <a:pt x="702" y="15412"/>
                </a:cubicBezTo>
                <a:cubicBezTo>
                  <a:pt x="-6950" y="14137"/>
                  <a:pt x="50439" y="68975"/>
                  <a:pt x="50439" y="68975"/>
                </a:cubicBezTo>
                <a:cubicBezTo>
                  <a:pt x="61279" y="82366"/>
                  <a:pt x="-574" y="132103"/>
                  <a:pt x="31309" y="1263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2780ACB-84C0-9A91-96BC-4303C20ABDC8}"/>
              </a:ext>
            </a:extLst>
          </p:cNvPr>
          <p:cNvSpPr/>
          <p:nvPr/>
        </p:nvSpPr>
        <p:spPr>
          <a:xfrm>
            <a:off x="2712453" y="6148125"/>
            <a:ext cx="318935" cy="123873"/>
          </a:xfrm>
          <a:custGeom>
            <a:avLst/>
            <a:gdLst>
              <a:gd name="connsiteX0" fmla="*/ 317693 w 318935"/>
              <a:gd name="connsiteY0" fmla="*/ 15467 h 123873"/>
              <a:gd name="connsiteX1" fmla="*/ 134047 w 318935"/>
              <a:gd name="connsiteY1" fmla="*/ 111115 h 123873"/>
              <a:gd name="connsiteX2" fmla="*/ 11617 w 318935"/>
              <a:gd name="connsiteY2" fmla="*/ 111115 h 123873"/>
              <a:gd name="connsiteX3" fmla="*/ 69006 w 318935"/>
              <a:gd name="connsiteY3" fmla="*/ 122593 h 123873"/>
              <a:gd name="connsiteX4" fmla="*/ 141699 w 318935"/>
              <a:gd name="connsiteY4" fmla="*/ 76682 h 123873"/>
              <a:gd name="connsiteX5" fmla="*/ 72832 w 318935"/>
              <a:gd name="connsiteY5" fmla="*/ 76682 h 123873"/>
              <a:gd name="connsiteX6" fmla="*/ 139 w 318935"/>
              <a:gd name="connsiteY6" fmla="*/ 57552 h 123873"/>
              <a:gd name="connsiteX7" fmla="*/ 91962 w 318935"/>
              <a:gd name="connsiteY7" fmla="*/ 69030 h 123873"/>
              <a:gd name="connsiteX8" fmla="*/ 114918 w 318935"/>
              <a:gd name="connsiteY8" fmla="*/ 49900 h 123873"/>
              <a:gd name="connsiteX9" fmla="*/ 84310 w 318935"/>
              <a:gd name="connsiteY9" fmla="*/ 163 h 123873"/>
              <a:gd name="connsiteX10" fmla="*/ 99614 w 318935"/>
              <a:gd name="connsiteY10" fmla="*/ 34596 h 123873"/>
              <a:gd name="connsiteX11" fmla="*/ 172307 w 318935"/>
              <a:gd name="connsiteY11" fmla="*/ 53726 h 123873"/>
              <a:gd name="connsiteX12" fmla="*/ 157003 w 318935"/>
              <a:gd name="connsiteY12" fmla="*/ 26944 h 123873"/>
              <a:gd name="connsiteX13" fmla="*/ 199088 w 318935"/>
              <a:gd name="connsiteY13" fmla="*/ 42248 h 123873"/>
              <a:gd name="connsiteX14" fmla="*/ 225870 w 318935"/>
              <a:gd name="connsiteY14" fmla="*/ 42248 h 123873"/>
              <a:gd name="connsiteX15" fmla="*/ 206740 w 318935"/>
              <a:gd name="connsiteY15" fmla="*/ 3989 h 123873"/>
              <a:gd name="connsiteX16" fmla="*/ 214392 w 318935"/>
              <a:gd name="connsiteY16" fmla="*/ 34596 h 123873"/>
              <a:gd name="connsiteX17" fmla="*/ 317693 w 318935"/>
              <a:gd name="connsiteY17" fmla="*/ 15467 h 12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935" h="123873">
                <a:moveTo>
                  <a:pt x="317693" y="15467"/>
                </a:moveTo>
                <a:cubicBezTo>
                  <a:pt x="304302" y="28220"/>
                  <a:pt x="185060" y="95174"/>
                  <a:pt x="134047" y="111115"/>
                </a:cubicBezTo>
                <a:cubicBezTo>
                  <a:pt x="83034" y="127056"/>
                  <a:pt x="22457" y="109202"/>
                  <a:pt x="11617" y="111115"/>
                </a:cubicBezTo>
                <a:cubicBezTo>
                  <a:pt x="777" y="113028"/>
                  <a:pt x="47326" y="128332"/>
                  <a:pt x="69006" y="122593"/>
                </a:cubicBezTo>
                <a:cubicBezTo>
                  <a:pt x="90686" y="116854"/>
                  <a:pt x="141061" y="84334"/>
                  <a:pt x="141699" y="76682"/>
                </a:cubicBezTo>
                <a:cubicBezTo>
                  <a:pt x="142337" y="69030"/>
                  <a:pt x="96425" y="79870"/>
                  <a:pt x="72832" y="76682"/>
                </a:cubicBezTo>
                <a:cubicBezTo>
                  <a:pt x="49239" y="73494"/>
                  <a:pt x="-3049" y="58827"/>
                  <a:pt x="139" y="57552"/>
                </a:cubicBezTo>
                <a:cubicBezTo>
                  <a:pt x="3327" y="56277"/>
                  <a:pt x="72832" y="70305"/>
                  <a:pt x="91962" y="69030"/>
                </a:cubicBezTo>
                <a:cubicBezTo>
                  <a:pt x="111092" y="67755"/>
                  <a:pt x="116193" y="61378"/>
                  <a:pt x="114918" y="49900"/>
                </a:cubicBezTo>
                <a:cubicBezTo>
                  <a:pt x="113643" y="38422"/>
                  <a:pt x="84310" y="163"/>
                  <a:pt x="84310" y="163"/>
                </a:cubicBezTo>
                <a:cubicBezTo>
                  <a:pt x="81759" y="-2388"/>
                  <a:pt x="84948" y="25669"/>
                  <a:pt x="99614" y="34596"/>
                </a:cubicBezTo>
                <a:cubicBezTo>
                  <a:pt x="114280" y="43523"/>
                  <a:pt x="162742" y="55001"/>
                  <a:pt x="172307" y="53726"/>
                </a:cubicBezTo>
                <a:cubicBezTo>
                  <a:pt x="181872" y="52451"/>
                  <a:pt x="152539" y="28857"/>
                  <a:pt x="157003" y="26944"/>
                </a:cubicBezTo>
                <a:cubicBezTo>
                  <a:pt x="161467" y="25031"/>
                  <a:pt x="199088" y="42248"/>
                  <a:pt x="199088" y="42248"/>
                </a:cubicBezTo>
                <a:cubicBezTo>
                  <a:pt x="210566" y="44799"/>
                  <a:pt x="224595" y="48624"/>
                  <a:pt x="225870" y="42248"/>
                </a:cubicBezTo>
                <a:cubicBezTo>
                  <a:pt x="227145" y="35872"/>
                  <a:pt x="208653" y="5264"/>
                  <a:pt x="206740" y="3989"/>
                </a:cubicBezTo>
                <a:cubicBezTo>
                  <a:pt x="204827" y="2714"/>
                  <a:pt x="196538" y="32683"/>
                  <a:pt x="214392" y="34596"/>
                </a:cubicBezTo>
                <a:cubicBezTo>
                  <a:pt x="232246" y="36509"/>
                  <a:pt x="331084" y="2714"/>
                  <a:pt x="317693" y="154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1E8D9C2-7A7E-5678-5467-7B874BE55EDF}"/>
              </a:ext>
            </a:extLst>
          </p:cNvPr>
          <p:cNvSpPr/>
          <p:nvPr/>
        </p:nvSpPr>
        <p:spPr>
          <a:xfrm>
            <a:off x="2861802" y="6090736"/>
            <a:ext cx="598514" cy="101443"/>
          </a:xfrm>
          <a:custGeom>
            <a:avLst/>
            <a:gdLst>
              <a:gd name="connsiteX0" fmla="*/ 2 w 598514"/>
              <a:gd name="connsiteY0" fmla="*/ 99637 h 101443"/>
              <a:gd name="connsiteX1" fmla="*/ 160692 w 598514"/>
              <a:gd name="connsiteY1" fmla="*/ 23118 h 101443"/>
              <a:gd name="connsiteX2" fmla="*/ 294600 w 598514"/>
              <a:gd name="connsiteY2" fmla="*/ 34596 h 101443"/>
              <a:gd name="connsiteX3" fmla="*/ 286948 w 598514"/>
              <a:gd name="connsiteY3" fmla="*/ 19292 h 101443"/>
              <a:gd name="connsiteX4" fmla="*/ 432334 w 598514"/>
              <a:gd name="connsiteY4" fmla="*/ 49900 h 101443"/>
              <a:gd name="connsiteX5" fmla="*/ 428508 w 598514"/>
              <a:gd name="connsiteY5" fmla="*/ 42248 h 101443"/>
              <a:gd name="connsiteX6" fmla="*/ 593023 w 598514"/>
              <a:gd name="connsiteY6" fmla="*/ 99637 h 101443"/>
              <a:gd name="connsiteX7" fmla="*/ 562416 w 598514"/>
              <a:gd name="connsiteY7" fmla="*/ 88159 h 101443"/>
              <a:gd name="connsiteX8" fmla="*/ 332859 w 598514"/>
              <a:gd name="connsiteY8" fmla="*/ 7815 h 101443"/>
              <a:gd name="connsiteX9" fmla="*/ 355815 w 598514"/>
              <a:gd name="connsiteY9" fmla="*/ 26944 h 101443"/>
              <a:gd name="connsiteX10" fmla="*/ 237211 w 598514"/>
              <a:gd name="connsiteY10" fmla="*/ 163 h 101443"/>
              <a:gd name="connsiteX11" fmla="*/ 137736 w 598514"/>
              <a:gd name="connsiteY11" fmla="*/ 42248 h 101443"/>
              <a:gd name="connsiteX12" fmla="*/ 164518 w 598514"/>
              <a:gd name="connsiteY12" fmla="*/ 19292 h 101443"/>
              <a:gd name="connsiteX13" fmla="*/ 2 w 598514"/>
              <a:gd name="connsiteY13" fmla="*/ 99637 h 10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514" h="101443">
                <a:moveTo>
                  <a:pt x="2" y="99637"/>
                </a:moveTo>
                <a:cubicBezTo>
                  <a:pt x="-636" y="100275"/>
                  <a:pt x="111592" y="33958"/>
                  <a:pt x="160692" y="23118"/>
                </a:cubicBezTo>
                <a:cubicBezTo>
                  <a:pt x="209792" y="12278"/>
                  <a:pt x="294600" y="34596"/>
                  <a:pt x="294600" y="34596"/>
                </a:cubicBezTo>
                <a:cubicBezTo>
                  <a:pt x="315643" y="33958"/>
                  <a:pt x="263992" y="16741"/>
                  <a:pt x="286948" y="19292"/>
                </a:cubicBezTo>
                <a:cubicBezTo>
                  <a:pt x="309904" y="21843"/>
                  <a:pt x="408741" y="46074"/>
                  <a:pt x="432334" y="49900"/>
                </a:cubicBezTo>
                <a:cubicBezTo>
                  <a:pt x="455927" y="53726"/>
                  <a:pt x="401727" y="33959"/>
                  <a:pt x="428508" y="42248"/>
                </a:cubicBezTo>
                <a:cubicBezTo>
                  <a:pt x="455289" y="50537"/>
                  <a:pt x="593023" y="99637"/>
                  <a:pt x="593023" y="99637"/>
                </a:cubicBezTo>
                <a:cubicBezTo>
                  <a:pt x="615341" y="107289"/>
                  <a:pt x="562416" y="88159"/>
                  <a:pt x="562416" y="88159"/>
                </a:cubicBezTo>
                <a:lnTo>
                  <a:pt x="332859" y="7815"/>
                </a:lnTo>
                <a:cubicBezTo>
                  <a:pt x="298426" y="-2387"/>
                  <a:pt x="371756" y="28219"/>
                  <a:pt x="355815" y="26944"/>
                </a:cubicBezTo>
                <a:cubicBezTo>
                  <a:pt x="339874" y="25669"/>
                  <a:pt x="273557" y="-2388"/>
                  <a:pt x="237211" y="163"/>
                </a:cubicBezTo>
                <a:cubicBezTo>
                  <a:pt x="200865" y="2714"/>
                  <a:pt x="137736" y="42248"/>
                  <a:pt x="137736" y="42248"/>
                </a:cubicBezTo>
                <a:cubicBezTo>
                  <a:pt x="125621" y="45436"/>
                  <a:pt x="182372" y="10365"/>
                  <a:pt x="164518" y="19292"/>
                </a:cubicBezTo>
                <a:cubicBezTo>
                  <a:pt x="146664" y="28219"/>
                  <a:pt x="640" y="98999"/>
                  <a:pt x="2" y="996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2B7172E-5F64-9523-79C1-A5BDD47C1E42}"/>
              </a:ext>
            </a:extLst>
          </p:cNvPr>
          <p:cNvSpPr/>
          <p:nvPr/>
        </p:nvSpPr>
        <p:spPr>
          <a:xfrm>
            <a:off x="3472289" y="6178544"/>
            <a:ext cx="129132" cy="256000"/>
          </a:xfrm>
          <a:custGeom>
            <a:avLst/>
            <a:gdLst>
              <a:gd name="connsiteX0" fmla="*/ 32273 w 129132"/>
              <a:gd name="connsiteY0" fmla="*/ 351 h 256000"/>
              <a:gd name="connsiteX1" fmla="*/ 55229 w 129132"/>
              <a:gd name="connsiteY1" fmla="*/ 141911 h 256000"/>
              <a:gd name="connsiteX2" fmla="*/ 1666 w 129132"/>
              <a:gd name="connsiteY2" fmla="*/ 252864 h 256000"/>
              <a:gd name="connsiteX3" fmla="*/ 16970 w 129132"/>
              <a:gd name="connsiteY3" fmla="*/ 222256 h 256000"/>
              <a:gd name="connsiteX4" fmla="*/ 51403 w 129132"/>
              <a:gd name="connsiteY4" fmla="*/ 187823 h 256000"/>
              <a:gd name="connsiteX5" fmla="*/ 39925 w 129132"/>
              <a:gd name="connsiteY5" fmla="*/ 206952 h 256000"/>
              <a:gd name="connsiteX6" fmla="*/ 127922 w 129132"/>
              <a:gd name="connsiteY6" fmla="*/ 191648 h 256000"/>
              <a:gd name="connsiteX7" fmla="*/ 93488 w 129132"/>
              <a:gd name="connsiteY7" fmla="*/ 191648 h 256000"/>
              <a:gd name="connsiteX8" fmla="*/ 70533 w 129132"/>
              <a:gd name="connsiteY8" fmla="*/ 172519 h 256000"/>
              <a:gd name="connsiteX9" fmla="*/ 20796 w 129132"/>
              <a:gd name="connsiteY9" fmla="*/ 73044 h 256000"/>
              <a:gd name="connsiteX10" fmla="*/ 39925 w 129132"/>
              <a:gd name="connsiteY10" fmla="*/ 99826 h 256000"/>
              <a:gd name="connsiteX11" fmla="*/ 32273 w 129132"/>
              <a:gd name="connsiteY11" fmla="*/ 351 h 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132" h="256000">
                <a:moveTo>
                  <a:pt x="32273" y="351"/>
                </a:moveTo>
                <a:cubicBezTo>
                  <a:pt x="34824" y="7365"/>
                  <a:pt x="60330" y="99826"/>
                  <a:pt x="55229" y="141911"/>
                </a:cubicBezTo>
                <a:cubicBezTo>
                  <a:pt x="50128" y="183996"/>
                  <a:pt x="8042" y="239473"/>
                  <a:pt x="1666" y="252864"/>
                </a:cubicBezTo>
                <a:cubicBezTo>
                  <a:pt x="-4710" y="266255"/>
                  <a:pt x="8681" y="233096"/>
                  <a:pt x="16970" y="222256"/>
                </a:cubicBezTo>
                <a:cubicBezTo>
                  <a:pt x="25259" y="211416"/>
                  <a:pt x="47577" y="190374"/>
                  <a:pt x="51403" y="187823"/>
                </a:cubicBezTo>
                <a:cubicBezTo>
                  <a:pt x="55229" y="185272"/>
                  <a:pt x="27172" y="206315"/>
                  <a:pt x="39925" y="206952"/>
                </a:cubicBezTo>
                <a:cubicBezTo>
                  <a:pt x="52678" y="207589"/>
                  <a:pt x="118995" y="194199"/>
                  <a:pt x="127922" y="191648"/>
                </a:cubicBezTo>
                <a:cubicBezTo>
                  <a:pt x="136849" y="189097"/>
                  <a:pt x="93488" y="191648"/>
                  <a:pt x="93488" y="191648"/>
                </a:cubicBezTo>
                <a:cubicBezTo>
                  <a:pt x="83923" y="188460"/>
                  <a:pt x="82648" y="192286"/>
                  <a:pt x="70533" y="172519"/>
                </a:cubicBezTo>
                <a:cubicBezTo>
                  <a:pt x="58418" y="152752"/>
                  <a:pt x="25897" y="85160"/>
                  <a:pt x="20796" y="73044"/>
                </a:cubicBezTo>
                <a:cubicBezTo>
                  <a:pt x="15695" y="60929"/>
                  <a:pt x="36099" y="106203"/>
                  <a:pt x="39925" y="99826"/>
                </a:cubicBezTo>
                <a:cubicBezTo>
                  <a:pt x="43751" y="93450"/>
                  <a:pt x="29722" y="-6663"/>
                  <a:pt x="32273" y="3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67B94C4-14C3-7762-6F29-605C293D86E0}"/>
              </a:ext>
            </a:extLst>
          </p:cNvPr>
          <p:cNvSpPr/>
          <p:nvPr/>
        </p:nvSpPr>
        <p:spPr>
          <a:xfrm>
            <a:off x="3189656" y="6361974"/>
            <a:ext cx="441734" cy="123167"/>
          </a:xfrm>
          <a:custGeom>
            <a:avLst/>
            <a:gdLst>
              <a:gd name="connsiteX0" fmla="*/ 1179 w 441734"/>
              <a:gd name="connsiteY0" fmla="*/ 88563 h 123167"/>
              <a:gd name="connsiteX1" fmla="*/ 234562 w 441734"/>
              <a:gd name="connsiteY1" fmla="*/ 88563 h 123167"/>
              <a:gd name="connsiteX2" fmla="*/ 272821 w 441734"/>
              <a:gd name="connsiteY2" fmla="*/ 69434 h 123167"/>
              <a:gd name="connsiteX3" fmla="*/ 234562 w 441734"/>
              <a:gd name="connsiteY3" fmla="*/ 107693 h 123167"/>
              <a:gd name="connsiteX4" fmla="*/ 334036 w 441734"/>
              <a:gd name="connsiteY4" fmla="*/ 69434 h 123167"/>
              <a:gd name="connsiteX5" fmla="*/ 441162 w 441734"/>
              <a:gd name="connsiteY5" fmla="*/ 567 h 123167"/>
              <a:gd name="connsiteX6" fmla="*/ 372295 w 441734"/>
              <a:gd name="connsiteY6" fmla="*/ 38826 h 123167"/>
              <a:gd name="connsiteX7" fmla="*/ 280473 w 441734"/>
              <a:gd name="connsiteY7" fmla="*/ 77085 h 123167"/>
              <a:gd name="connsiteX8" fmla="*/ 307254 w 441734"/>
              <a:gd name="connsiteY8" fmla="*/ 50304 h 123167"/>
              <a:gd name="connsiteX9" fmla="*/ 261343 w 441734"/>
              <a:gd name="connsiteY9" fmla="*/ 77085 h 123167"/>
              <a:gd name="connsiteX10" fmla="*/ 184824 w 441734"/>
              <a:gd name="connsiteY10" fmla="*/ 92389 h 123167"/>
              <a:gd name="connsiteX11" fmla="*/ 119783 w 441734"/>
              <a:gd name="connsiteY11" fmla="*/ 122997 h 123167"/>
              <a:gd name="connsiteX12" fmla="*/ 142739 w 441734"/>
              <a:gd name="connsiteY12" fmla="*/ 103867 h 123167"/>
              <a:gd name="connsiteX13" fmla="*/ 1179 w 441734"/>
              <a:gd name="connsiteY13" fmla="*/ 88563 h 12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734" h="123167">
                <a:moveTo>
                  <a:pt x="1179" y="88563"/>
                </a:moveTo>
                <a:cubicBezTo>
                  <a:pt x="16483" y="86012"/>
                  <a:pt x="189288" y="91751"/>
                  <a:pt x="234562" y="88563"/>
                </a:cubicBezTo>
                <a:cubicBezTo>
                  <a:pt x="279836" y="85375"/>
                  <a:pt x="272821" y="66246"/>
                  <a:pt x="272821" y="69434"/>
                </a:cubicBezTo>
                <a:cubicBezTo>
                  <a:pt x="272821" y="72622"/>
                  <a:pt x="224360" y="107693"/>
                  <a:pt x="234562" y="107693"/>
                </a:cubicBezTo>
                <a:cubicBezTo>
                  <a:pt x="244764" y="107693"/>
                  <a:pt x="299603" y="87288"/>
                  <a:pt x="334036" y="69434"/>
                </a:cubicBezTo>
                <a:cubicBezTo>
                  <a:pt x="368469" y="51580"/>
                  <a:pt x="434786" y="5668"/>
                  <a:pt x="441162" y="567"/>
                </a:cubicBezTo>
                <a:cubicBezTo>
                  <a:pt x="447538" y="-4534"/>
                  <a:pt x="399077" y="26073"/>
                  <a:pt x="372295" y="38826"/>
                </a:cubicBezTo>
                <a:cubicBezTo>
                  <a:pt x="345514" y="51579"/>
                  <a:pt x="291313" y="75172"/>
                  <a:pt x="280473" y="77085"/>
                </a:cubicBezTo>
                <a:cubicBezTo>
                  <a:pt x="269633" y="78998"/>
                  <a:pt x="310442" y="50304"/>
                  <a:pt x="307254" y="50304"/>
                </a:cubicBezTo>
                <a:cubicBezTo>
                  <a:pt x="304066" y="50304"/>
                  <a:pt x="281748" y="70071"/>
                  <a:pt x="261343" y="77085"/>
                </a:cubicBezTo>
                <a:cubicBezTo>
                  <a:pt x="240938" y="84099"/>
                  <a:pt x="208417" y="84737"/>
                  <a:pt x="184824" y="92389"/>
                </a:cubicBezTo>
                <a:cubicBezTo>
                  <a:pt x="161231" y="100041"/>
                  <a:pt x="119783" y="122997"/>
                  <a:pt x="119783" y="122997"/>
                </a:cubicBezTo>
                <a:cubicBezTo>
                  <a:pt x="112769" y="124910"/>
                  <a:pt x="161231" y="110244"/>
                  <a:pt x="142739" y="103867"/>
                </a:cubicBezTo>
                <a:cubicBezTo>
                  <a:pt x="124247" y="97490"/>
                  <a:pt x="-14125" y="91114"/>
                  <a:pt x="1179" y="885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2E39448-DD83-56CC-1668-D89325F2F692}"/>
              </a:ext>
            </a:extLst>
          </p:cNvPr>
          <p:cNvSpPr/>
          <p:nvPr/>
        </p:nvSpPr>
        <p:spPr>
          <a:xfrm>
            <a:off x="2959345" y="6208681"/>
            <a:ext cx="546567" cy="230556"/>
          </a:xfrm>
          <a:custGeom>
            <a:avLst/>
            <a:gdLst>
              <a:gd name="connsiteX0" fmla="*/ 1934 w 546567"/>
              <a:gd name="connsiteY0" fmla="*/ 822 h 230556"/>
              <a:gd name="connsiteX1" fmla="*/ 116712 w 546567"/>
              <a:gd name="connsiteY1" fmla="*/ 150034 h 230556"/>
              <a:gd name="connsiteX2" fmla="*/ 223838 w 546567"/>
              <a:gd name="connsiteY2" fmla="*/ 215075 h 230556"/>
              <a:gd name="connsiteX3" fmla="*/ 204709 w 546567"/>
              <a:gd name="connsiteY3" fmla="*/ 211249 h 230556"/>
              <a:gd name="connsiteX4" fmla="*/ 353920 w 546567"/>
              <a:gd name="connsiteY4" fmla="*/ 211249 h 230556"/>
              <a:gd name="connsiteX5" fmla="*/ 472524 w 546567"/>
              <a:gd name="connsiteY5" fmla="*/ 195945 h 230556"/>
              <a:gd name="connsiteX6" fmla="*/ 445743 w 546567"/>
              <a:gd name="connsiteY6" fmla="*/ 207423 h 230556"/>
              <a:gd name="connsiteX7" fmla="*/ 545217 w 546567"/>
              <a:gd name="connsiteY7" fmla="*/ 119426 h 230556"/>
              <a:gd name="connsiteX8" fmla="*/ 499306 w 546567"/>
              <a:gd name="connsiteY8" fmla="*/ 169163 h 230556"/>
              <a:gd name="connsiteX9" fmla="*/ 441917 w 546567"/>
              <a:gd name="connsiteY9" fmla="*/ 203597 h 230556"/>
              <a:gd name="connsiteX10" fmla="*/ 373050 w 546567"/>
              <a:gd name="connsiteY10" fmla="*/ 211249 h 230556"/>
              <a:gd name="connsiteX11" fmla="*/ 154971 w 546567"/>
              <a:gd name="connsiteY11" fmla="*/ 230378 h 230556"/>
              <a:gd name="connsiteX12" fmla="*/ 181753 w 546567"/>
              <a:gd name="connsiteY12" fmla="*/ 218901 h 230556"/>
              <a:gd name="connsiteX13" fmla="*/ 143493 w 546567"/>
              <a:gd name="connsiteY13" fmla="*/ 188293 h 230556"/>
              <a:gd name="connsiteX14" fmla="*/ 82278 w 546567"/>
              <a:gd name="connsiteY14" fmla="*/ 134730 h 230556"/>
              <a:gd name="connsiteX15" fmla="*/ 97582 w 546567"/>
              <a:gd name="connsiteY15" fmla="*/ 157686 h 230556"/>
              <a:gd name="connsiteX16" fmla="*/ 47845 w 546567"/>
              <a:gd name="connsiteY16" fmla="*/ 92645 h 230556"/>
              <a:gd name="connsiteX17" fmla="*/ 1934 w 546567"/>
              <a:gd name="connsiteY17" fmla="*/ 822 h 23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6567" h="230556">
                <a:moveTo>
                  <a:pt x="1934" y="822"/>
                </a:moveTo>
                <a:cubicBezTo>
                  <a:pt x="13412" y="10387"/>
                  <a:pt x="79728" y="114325"/>
                  <a:pt x="116712" y="150034"/>
                </a:cubicBezTo>
                <a:cubicBezTo>
                  <a:pt x="153696" y="185743"/>
                  <a:pt x="223838" y="215075"/>
                  <a:pt x="223838" y="215075"/>
                </a:cubicBezTo>
                <a:cubicBezTo>
                  <a:pt x="238504" y="225278"/>
                  <a:pt x="183029" y="211887"/>
                  <a:pt x="204709" y="211249"/>
                </a:cubicBezTo>
                <a:cubicBezTo>
                  <a:pt x="226389" y="210611"/>
                  <a:pt x="309284" y="213800"/>
                  <a:pt x="353920" y="211249"/>
                </a:cubicBezTo>
                <a:cubicBezTo>
                  <a:pt x="398556" y="208698"/>
                  <a:pt x="457220" y="196583"/>
                  <a:pt x="472524" y="195945"/>
                </a:cubicBezTo>
                <a:cubicBezTo>
                  <a:pt x="487828" y="195307"/>
                  <a:pt x="433628" y="220176"/>
                  <a:pt x="445743" y="207423"/>
                </a:cubicBezTo>
                <a:cubicBezTo>
                  <a:pt x="457858" y="194670"/>
                  <a:pt x="536290" y="125803"/>
                  <a:pt x="545217" y="119426"/>
                </a:cubicBezTo>
                <a:cubicBezTo>
                  <a:pt x="554144" y="113049"/>
                  <a:pt x="516523" y="155135"/>
                  <a:pt x="499306" y="169163"/>
                </a:cubicBezTo>
                <a:cubicBezTo>
                  <a:pt x="482089" y="183191"/>
                  <a:pt x="462960" y="196583"/>
                  <a:pt x="441917" y="203597"/>
                </a:cubicBezTo>
                <a:cubicBezTo>
                  <a:pt x="420874" y="210611"/>
                  <a:pt x="373050" y="211249"/>
                  <a:pt x="373050" y="211249"/>
                </a:cubicBezTo>
                <a:lnTo>
                  <a:pt x="154971" y="230378"/>
                </a:lnTo>
                <a:cubicBezTo>
                  <a:pt x="123088" y="231653"/>
                  <a:pt x="183666" y="225915"/>
                  <a:pt x="181753" y="218901"/>
                </a:cubicBezTo>
                <a:cubicBezTo>
                  <a:pt x="179840" y="211887"/>
                  <a:pt x="160072" y="202321"/>
                  <a:pt x="143493" y="188293"/>
                </a:cubicBezTo>
                <a:cubicBezTo>
                  <a:pt x="126914" y="174265"/>
                  <a:pt x="82278" y="134730"/>
                  <a:pt x="82278" y="134730"/>
                </a:cubicBezTo>
                <a:cubicBezTo>
                  <a:pt x="74626" y="129629"/>
                  <a:pt x="103321" y="164700"/>
                  <a:pt x="97582" y="157686"/>
                </a:cubicBezTo>
                <a:cubicBezTo>
                  <a:pt x="91843" y="150672"/>
                  <a:pt x="62511" y="117514"/>
                  <a:pt x="47845" y="92645"/>
                </a:cubicBezTo>
                <a:cubicBezTo>
                  <a:pt x="33179" y="67776"/>
                  <a:pt x="-9544" y="-8743"/>
                  <a:pt x="1934" y="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763902A-2FBF-F52A-9938-EE8193401D65}"/>
              </a:ext>
            </a:extLst>
          </p:cNvPr>
          <p:cNvSpPr/>
          <p:nvPr/>
        </p:nvSpPr>
        <p:spPr>
          <a:xfrm>
            <a:off x="2899349" y="6204831"/>
            <a:ext cx="393113" cy="283979"/>
          </a:xfrm>
          <a:custGeom>
            <a:avLst/>
            <a:gdLst>
              <a:gd name="connsiteX0" fmla="*/ 715 w 393113"/>
              <a:gd name="connsiteY0" fmla="*/ 846 h 283979"/>
              <a:gd name="connsiteX1" fmla="*/ 172882 w 393113"/>
              <a:gd name="connsiteY1" fmla="*/ 226577 h 283979"/>
              <a:gd name="connsiteX2" fmla="*/ 165230 w 393113"/>
              <a:gd name="connsiteY2" fmla="*/ 218925 h 283979"/>
              <a:gd name="connsiteX3" fmla="*/ 253227 w 393113"/>
              <a:gd name="connsiteY3" fmla="*/ 272488 h 283979"/>
              <a:gd name="connsiteX4" fmla="*/ 253227 w 393113"/>
              <a:gd name="connsiteY4" fmla="*/ 261010 h 283979"/>
              <a:gd name="connsiteX5" fmla="*/ 314442 w 393113"/>
              <a:gd name="connsiteY5" fmla="*/ 268662 h 283979"/>
              <a:gd name="connsiteX6" fmla="*/ 390961 w 393113"/>
              <a:gd name="connsiteY6" fmla="*/ 257184 h 283979"/>
              <a:gd name="connsiteX7" fmla="*/ 368005 w 393113"/>
              <a:gd name="connsiteY7" fmla="*/ 257184 h 283979"/>
              <a:gd name="connsiteX8" fmla="*/ 325920 w 393113"/>
              <a:gd name="connsiteY8" fmla="*/ 283966 h 283979"/>
              <a:gd name="connsiteX9" fmla="*/ 325920 w 393113"/>
              <a:gd name="connsiteY9" fmla="*/ 261010 h 283979"/>
              <a:gd name="connsiteX10" fmla="*/ 214967 w 393113"/>
              <a:gd name="connsiteY10" fmla="*/ 280140 h 283979"/>
              <a:gd name="connsiteX11" fmla="*/ 230271 w 393113"/>
              <a:gd name="connsiteY11" fmla="*/ 257184 h 283979"/>
              <a:gd name="connsiteX12" fmla="*/ 192012 w 393113"/>
              <a:gd name="connsiteY12" fmla="*/ 207447 h 283979"/>
              <a:gd name="connsiteX13" fmla="*/ 161404 w 393113"/>
              <a:gd name="connsiteY13" fmla="*/ 234228 h 283979"/>
              <a:gd name="connsiteX14" fmla="*/ 157578 w 393113"/>
              <a:gd name="connsiteY14" fmla="*/ 188317 h 283979"/>
              <a:gd name="connsiteX15" fmla="*/ 77233 w 393113"/>
              <a:gd name="connsiteY15" fmla="*/ 176839 h 283979"/>
              <a:gd name="connsiteX16" fmla="*/ 115493 w 393113"/>
              <a:gd name="connsiteY16" fmla="*/ 169187 h 283979"/>
              <a:gd name="connsiteX17" fmla="*/ 111667 w 393113"/>
              <a:gd name="connsiteY17" fmla="*/ 150058 h 283979"/>
              <a:gd name="connsiteX18" fmla="*/ 715 w 393113"/>
              <a:gd name="connsiteY18" fmla="*/ 846 h 2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3113" h="283979">
                <a:moveTo>
                  <a:pt x="715" y="846"/>
                </a:moveTo>
                <a:cubicBezTo>
                  <a:pt x="10918" y="13599"/>
                  <a:pt x="172882" y="226577"/>
                  <a:pt x="172882" y="226577"/>
                </a:cubicBezTo>
                <a:cubicBezTo>
                  <a:pt x="200301" y="262924"/>
                  <a:pt x="151839" y="211273"/>
                  <a:pt x="165230" y="218925"/>
                </a:cubicBezTo>
                <a:cubicBezTo>
                  <a:pt x="178621" y="226577"/>
                  <a:pt x="238561" y="265474"/>
                  <a:pt x="253227" y="272488"/>
                </a:cubicBezTo>
                <a:cubicBezTo>
                  <a:pt x="267893" y="279502"/>
                  <a:pt x="243025" y="261648"/>
                  <a:pt x="253227" y="261010"/>
                </a:cubicBezTo>
                <a:cubicBezTo>
                  <a:pt x="263429" y="260372"/>
                  <a:pt x="291486" y="269300"/>
                  <a:pt x="314442" y="268662"/>
                </a:cubicBezTo>
                <a:cubicBezTo>
                  <a:pt x="337398" y="268024"/>
                  <a:pt x="390961" y="257184"/>
                  <a:pt x="390961" y="257184"/>
                </a:cubicBezTo>
                <a:cubicBezTo>
                  <a:pt x="399888" y="255271"/>
                  <a:pt x="378845" y="252720"/>
                  <a:pt x="368005" y="257184"/>
                </a:cubicBezTo>
                <a:cubicBezTo>
                  <a:pt x="357165" y="261648"/>
                  <a:pt x="325920" y="283966"/>
                  <a:pt x="325920" y="283966"/>
                </a:cubicBezTo>
                <a:cubicBezTo>
                  <a:pt x="318906" y="284604"/>
                  <a:pt x="344412" y="261648"/>
                  <a:pt x="325920" y="261010"/>
                </a:cubicBezTo>
                <a:cubicBezTo>
                  <a:pt x="307428" y="260372"/>
                  <a:pt x="214967" y="280140"/>
                  <a:pt x="214967" y="280140"/>
                </a:cubicBezTo>
                <a:cubicBezTo>
                  <a:pt x="199026" y="279502"/>
                  <a:pt x="234097" y="269300"/>
                  <a:pt x="230271" y="257184"/>
                </a:cubicBezTo>
                <a:cubicBezTo>
                  <a:pt x="226445" y="245069"/>
                  <a:pt x="203490" y="211273"/>
                  <a:pt x="192012" y="207447"/>
                </a:cubicBezTo>
                <a:cubicBezTo>
                  <a:pt x="180534" y="203621"/>
                  <a:pt x="167143" y="237416"/>
                  <a:pt x="161404" y="234228"/>
                </a:cubicBezTo>
                <a:cubicBezTo>
                  <a:pt x="155665" y="231040"/>
                  <a:pt x="171606" y="197882"/>
                  <a:pt x="157578" y="188317"/>
                </a:cubicBezTo>
                <a:cubicBezTo>
                  <a:pt x="143550" y="178752"/>
                  <a:pt x="84247" y="180027"/>
                  <a:pt x="77233" y="176839"/>
                </a:cubicBezTo>
                <a:cubicBezTo>
                  <a:pt x="70219" y="173651"/>
                  <a:pt x="115493" y="169187"/>
                  <a:pt x="115493" y="169187"/>
                </a:cubicBezTo>
                <a:cubicBezTo>
                  <a:pt x="121232" y="164724"/>
                  <a:pt x="130797" y="176839"/>
                  <a:pt x="111667" y="150058"/>
                </a:cubicBezTo>
                <a:cubicBezTo>
                  <a:pt x="92537" y="123277"/>
                  <a:pt x="-9488" y="-11907"/>
                  <a:pt x="715" y="8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FD2B3ED-45EF-74C8-55BE-1759E5E4C98B}"/>
              </a:ext>
            </a:extLst>
          </p:cNvPr>
          <p:cNvSpPr/>
          <p:nvPr/>
        </p:nvSpPr>
        <p:spPr>
          <a:xfrm>
            <a:off x="2884758" y="6232437"/>
            <a:ext cx="155718" cy="165512"/>
          </a:xfrm>
          <a:custGeom>
            <a:avLst/>
            <a:gdLst>
              <a:gd name="connsiteX0" fmla="*/ 2 w 155718"/>
              <a:gd name="connsiteY0" fmla="*/ 22 h 165512"/>
              <a:gd name="connsiteX1" fmla="*/ 141562 w 155718"/>
              <a:gd name="connsiteY1" fmla="*/ 153059 h 165512"/>
              <a:gd name="connsiteX2" fmla="*/ 137736 w 155718"/>
              <a:gd name="connsiteY2" fmla="*/ 141581 h 165512"/>
              <a:gd name="connsiteX3" fmla="*/ 2 w 155718"/>
              <a:gd name="connsiteY3" fmla="*/ 22 h 1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18" h="165512">
                <a:moveTo>
                  <a:pt x="2" y="22"/>
                </a:moveTo>
                <a:cubicBezTo>
                  <a:pt x="640" y="1935"/>
                  <a:pt x="141562" y="153059"/>
                  <a:pt x="141562" y="153059"/>
                </a:cubicBezTo>
                <a:cubicBezTo>
                  <a:pt x="164518" y="176652"/>
                  <a:pt x="156866" y="163261"/>
                  <a:pt x="137736" y="141581"/>
                </a:cubicBezTo>
                <a:cubicBezTo>
                  <a:pt x="118606" y="119901"/>
                  <a:pt x="-636" y="-1891"/>
                  <a:pt x="2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08F5AF6A-AB82-F645-5033-9FEF8AA74B02}"/>
              </a:ext>
            </a:extLst>
          </p:cNvPr>
          <p:cNvSpPr/>
          <p:nvPr/>
        </p:nvSpPr>
        <p:spPr>
          <a:xfrm>
            <a:off x="2808241" y="6255059"/>
            <a:ext cx="146088" cy="93647"/>
          </a:xfrm>
          <a:custGeom>
            <a:avLst/>
            <a:gdLst>
              <a:gd name="connsiteX0" fmla="*/ 0 w 146088"/>
              <a:gd name="connsiteY0" fmla="*/ 355 h 93647"/>
              <a:gd name="connsiteX1" fmla="*/ 107126 w 146088"/>
              <a:gd name="connsiteY1" fmla="*/ 19485 h 93647"/>
              <a:gd name="connsiteX2" fmla="*/ 145386 w 146088"/>
              <a:gd name="connsiteY2" fmla="*/ 92178 h 93647"/>
              <a:gd name="connsiteX3" fmla="*/ 130082 w 146088"/>
              <a:gd name="connsiteY3" fmla="*/ 65396 h 93647"/>
              <a:gd name="connsiteX4" fmla="*/ 107126 w 146088"/>
              <a:gd name="connsiteY4" fmla="*/ 30963 h 93647"/>
              <a:gd name="connsiteX5" fmla="*/ 0 w 146088"/>
              <a:gd name="connsiteY5" fmla="*/ 355 h 9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88" h="93647">
                <a:moveTo>
                  <a:pt x="0" y="355"/>
                </a:moveTo>
                <a:cubicBezTo>
                  <a:pt x="0" y="-1558"/>
                  <a:pt x="82895" y="4181"/>
                  <a:pt x="107126" y="19485"/>
                </a:cubicBezTo>
                <a:cubicBezTo>
                  <a:pt x="131357" y="34789"/>
                  <a:pt x="141560" y="84526"/>
                  <a:pt x="145386" y="92178"/>
                </a:cubicBezTo>
                <a:cubicBezTo>
                  <a:pt x="149212" y="99830"/>
                  <a:pt x="136459" y="75599"/>
                  <a:pt x="130082" y="65396"/>
                </a:cubicBezTo>
                <a:cubicBezTo>
                  <a:pt x="123705" y="55194"/>
                  <a:pt x="124980" y="39890"/>
                  <a:pt x="107126" y="30963"/>
                </a:cubicBezTo>
                <a:cubicBezTo>
                  <a:pt x="89272" y="22036"/>
                  <a:pt x="0" y="2268"/>
                  <a:pt x="0" y="3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E82B56E-1C52-8D0F-EA3C-87003638B50E}"/>
              </a:ext>
            </a:extLst>
          </p:cNvPr>
          <p:cNvSpPr/>
          <p:nvPr/>
        </p:nvSpPr>
        <p:spPr>
          <a:xfrm>
            <a:off x="3022456" y="6128305"/>
            <a:ext cx="409739" cy="296467"/>
          </a:xfrm>
          <a:custGeom>
            <a:avLst/>
            <a:gdLst>
              <a:gd name="connsiteX0" fmla="*/ 38 w 409739"/>
              <a:gd name="connsiteY0" fmla="*/ 23809 h 296467"/>
              <a:gd name="connsiteX1" fmla="*/ 80382 w 409739"/>
              <a:gd name="connsiteY1" fmla="*/ 65894 h 296467"/>
              <a:gd name="connsiteX2" fmla="*/ 72731 w 409739"/>
              <a:gd name="connsiteY2" fmla="*/ 138587 h 296467"/>
              <a:gd name="connsiteX3" fmla="*/ 99512 w 409739"/>
              <a:gd name="connsiteY3" fmla="*/ 211280 h 296467"/>
              <a:gd name="connsiteX4" fmla="*/ 141598 w 409739"/>
              <a:gd name="connsiteY4" fmla="*/ 283973 h 296467"/>
              <a:gd name="connsiteX5" fmla="*/ 229594 w 409739"/>
              <a:gd name="connsiteY5" fmla="*/ 295451 h 296467"/>
              <a:gd name="connsiteX6" fmla="*/ 317591 w 409739"/>
              <a:gd name="connsiteY6" fmla="*/ 272495 h 296467"/>
              <a:gd name="connsiteX7" fmla="*/ 390284 w 409739"/>
              <a:gd name="connsiteY7" fmla="*/ 222758 h 296467"/>
              <a:gd name="connsiteX8" fmla="*/ 409413 w 409739"/>
              <a:gd name="connsiteY8" fmla="*/ 176846 h 296467"/>
              <a:gd name="connsiteX9" fmla="*/ 401762 w 409739"/>
              <a:gd name="connsiteY9" fmla="*/ 142413 h 296467"/>
              <a:gd name="connsiteX10" fmla="*/ 394110 w 409739"/>
              <a:gd name="connsiteY10" fmla="*/ 100328 h 296467"/>
              <a:gd name="connsiteX11" fmla="*/ 378806 w 409739"/>
              <a:gd name="connsiteY11" fmla="*/ 65894 h 296467"/>
              <a:gd name="connsiteX12" fmla="*/ 244898 w 409739"/>
              <a:gd name="connsiteY12" fmla="*/ 4679 h 296467"/>
              <a:gd name="connsiteX13" fmla="*/ 137772 w 409739"/>
              <a:gd name="connsiteY13" fmla="*/ 4679 h 296467"/>
              <a:gd name="connsiteX14" fmla="*/ 91860 w 409739"/>
              <a:gd name="connsiteY14" fmla="*/ 8505 h 296467"/>
              <a:gd name="connsiteX15" fmla="*/ 38 w 409739"/>
              <a:gd name="connsiteY15" fmla="*/ 23809 h 2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739" h="296467">
                <a:moveTo>
                  <a:pt x="38" y="23809"/>
                </a:moveTo>
                <a:cubicBezTo>
                  <a:pt x="-1875" y="33374"/>
                  <a:pt x="68267" y="46764"/>
                  <a:pt x="80382" y="65894"/>
                </a:cubicBezTo>
                <a:cubicBezTo>
                  <a:pt x="92497" y="85024"/>
                  <a:pt x="69543" y="114356"/>
                  <a:pt x="72731" y="138587"/>
                </a:cubicBezTo>
                <a:cubicBezTo>
                  <a:pt x="75919" y="162818"/>
                  <a:pt x="88034" y="187049"/>
                  <a:pt x="99512" y="211280"/>
                </a:cubicBezTo>
                <a:cubicBezTo>
                  <a:pt x="110990" y="235511"/>
                  <a:pt x="119918" y="269945"/>
                  <a:pt x="141598" y="283973"/>
                </a:cubicBezTo>
                <a:cubicBezTo>
                  <a:pt x="163278" y="298002"/>
                  <a:pt x="200262" y="297364"/>
                  <a:pt x="229594" y="295451"/>
                </a:cubicBezTo>
                <a:cubicBezTo>
                  <a:pt x="258926" y="293538"/>
                  <a:pt x="290809" y="284611"/>
                  <a:pt x="317591" y="272495"/>
                </a:cubicBezTo>
                <a:cubicBezTo>
                  <a:pt x="344373" y="260380"/>
                  <a:pt x="374980" y="238699"/>
                  <a:pt x="390284" y="222758"/>
                </a:cubicBezTo>
                <a:cubicBezTo>
                  <a:pt x="405588" y="206817"/>
                  <a:pt x="407500" y="190237"/>
                  <a:pt x="409413" y="176846"/>
                </a:cubicBezTo>
                <a:cubicBezTo>
                  <a:pt x="411326" y="163455"/>
                  <a:pt x="404313" y="155166"/>
                  <a:pt x="401762" y="142413"/>
                </a:cubicBezTo>
                <a:cubicBezTo>
                  <a:pt x="399212" y="129660"/>
                  <a:pt x="397936" y="113081"/>
                  <a:pt x="394110" y="100328"/>
                </a:cubicBezTo>
                <a:cubicBezTo>
                  <a:pt x="390284" y="87575"/>
                  <a:pt x="403675" y="81835"/>
                  <a:pt x="378806" y="65894"/>
                </a:cubicBezTo>
                <a:cubicBezTo>
                  <a:pt x="353937" y="49953"/>
                  <a:pt x="285070" y="14881"/>
                  <a:pt x="244898" y="4679"/>
                </a:cubicBezTo>
                <a:cubicBezTo>
                  <a:pt x="204726" y="-5523"/>
                  <a:pt x="163278" y="4041"/>
                  <a:pt x="137772" y="4679"/>
                </a:cubicBezTo>
                <a:cubicBezTo>
                  <a:pt x="112266" y="5317"/>
                  <a:pt x="109714" y="3404"/>
                  <a:pt x="91860" y="8505"/>
                </a:cubicBezTo>
                <a:cubicBezTo>
                  <a:pt x="74006" y="13606"/>
                  <a:pt x="1951" y="14244"/>
                  <a:pt x="38" y="238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E9B085D-0281-A120-F930-7F7ED90BD1B4}"/>
              </a:ext>
            </a:extLst>
          </p:cNvPr>
          <p:cNvSpPr/>
          <p:nvPr/>
        </p:nvSpPr>
        <p:spPr>
          <a:xfrm>
            <a:off x="3259088" y="6110000"/>
            <a:ext cx="208693" cy="105984"/>
          </a:xfrm>
          <a:custGeom>
            <a:avLst/>
            <a:gdLst>
              <a:gd name="connsiteX0" fmla="*/ 614 w 208693"/>
              <a:gd name="connsiteY0" fmla="*/ 28 h 105984"/>
              <a:gd name="connsiteX1" fmla="*/ 195737 w 208693"/>
              <a:gd name="connsiteY1" fmla="*/ 91851 h 105984"/>
              <a:gd name="connsiteX2" fmla="*/ 184259 w 208693"/>
              <a:gd name="connsiteY2" fmla="*/ 80373 h 105984"/>
              <a:gd name="connsiteX3" fmla="*/ 134522 w 208693"/>
              <a:gd name="connsiteY3" fmla="*/ 103329 h 105984"/>
              <a:gd name="connsiteX4" fmla="*/ 614 w 208693"/>
              <a:gd name="connsiteY4" fmla="*/ 28 h 10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93" h="105984">
                <a:moveTo>
                  <a:pt x="614" y="28"/>
                </a:moveTo>
                <a:cubicBezTo>
                  <a:pt x="10816" y="-1885"/>
                  <a:pt x="195737" y="91851"/>
                  <a:pt x="195737" y="91851"/>
                </a:cubicBezTo>
                <a:cubicBezTo>
                  <a:pt x="226344" y="105242"/>
                  <a:pt x="194461" y="78460"/>
                  <a:pt x="184259" y="80373"/>
                </a:cubicBezTo>
                <a:cubicBezTo>
                  <a:pt x="174057" y="82286"/>
                  <a:pt x="158753" y="115444"/>
                  <a:pt x="134522" y="103329"/>
                </a:cubicBezTo>
                <a:cubicBezTo>
                  <a:pt x="110291" y="91214"/>
                  <a:pt x="-9588" y="1941"/>
                  <a:pt x="614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月 17">
            <a:extLst>
              <a:ext uri="{FF2B5EF4-FFF2-40B4-BE49-F238E27FC236}">
                <a16:creationId xmlns:a16="http://schemas.microsoft.com/office/drawing/2014/main" id="{9E540519-8D61-F380-D02E-D2EEB842ECAB}"/>
              </a:ext>
            </a:extLst>
          </p:cNvPr>
          <p:cNvSpPr/>
          <p:nvPr/>
        </p:nvSpPr>
        <p:spPr>
          <a:xfrm rot="19633004">
            <a:off x="3160787" y="6220436"/>
            <a:ext cx="130406" cy="13728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492F79A-924C-70C8-45C7-38143233F4D0}"/>
              </a:ext>
            </a:extLst>
          </p:cNvPr>
          <p:cNvSpPr/>
          <p:nvPr/>
        </p:nvSpPr>
        <p:spPr>
          <a:xfrm>
            <a:off x="3403360" y="5645053"/>
            <a:ext cx="81620" cy="102230"/>
          </a:xfrm>
          <a:custGeom>
            <a:avLst/>
            <a:gdLst>
              <a:gd name="connsiteX0" fmla="*/ 240 w 81620"/>
              <a:gd name="connsiteY0" fmla="*/ 97 h 102230"/>
              <a:gd name="connsiteX1" fmla="*/ 76440 w 81620"/>
              <a:gd name="connsiteY1" fmla="*/ 98522 h 102230"/>
              <a:gd name="connsiteX2" fmla="*/ 70090 w 81620"/>
              <a:gd name="connsiteY2" fmla="*/ 79472 h 102230"/>
              <a:gd name="connsiteX3" fmla="*/ 31990 w 81620"/>
              <a:gd name="connsiteY3" fmla="*/ 60422 h 102230"/>
              <a:gd name="connsiteX4" fmla="*/ 51040 w 81620"/>
              <a:gd name="connsiteY4" fmla="*/ 79472 h 102230"/>
              <a:gd name="connsiteX5" fmla="*/ 240 w 81620"/>
              <a:gd name="connsiteY5" fmla="*/ 97 h 10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20" h="102230">
                <a:moveTo>
                  <a:pt x="240" y="97"/>
                </a:moveTo>
                <a:cubicBezTo>
                  <a:pt x="4473" y="3272"/>
                  <a:pt x="76440" y="98522"/>
                  <a:pt x="76440" y="98522"/>
                </a:cubicBezTo>
                <a:cubicBezTo>
                  <a:pt x="88082" y="111751"/>
                  <a:pt x="77498" y="85822"/>
                  <a:pt x="70090" y="79472"/>
                </a:cubicBezTo>
                <a:cubicBezTo>
                  <a:pt x="62682" y="73122"/>
                  <a:pt x="31990" y="60422"/>
                  <a:pt x="31990" y="60422"/>
                </a:cubicBezTo>
                <a:cubicBezTo>
                  <a:pt x="28815" y="60422"/>
                  <a:pt x="53157" y="86880"/>
                  <a:pt x="51040" y="79472"/>
                </a:cubicBezTo>
                <a:cubicBezTo>
                  <a:pt x="48923" y="72064"/>
                  <a:pt x="-3993" y="-3078"/>
                  <a:pt x="240" y="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7DA8E81-76E1-0A3F-87E5-F27E22879944}"/>
              </a:ext>
            </a:extLst>
          </p:cNvPr>
          <p:cNvSpPr/>
          <p:nvPr/>
        </p:nvSpPr>
        <p:spPr>
          <a:xfrm>
            <a:off x="3243957" y="5593914"/>
            <a:ext cx="314727" cy="269006"/>
          </a:xfrm>
          <a:custGeom>
            <a:avLst/>
            <a:gdLst>
              <a:gd name="connsiteX0" fmla="*/ 264418 w 314727"/>
              <a:gd name="connsiteY0" fmla="*/ 209986 h 269006"/>
              <a:gd name="connsiteX1" fmla="*/ 175518 w 314727"/>
              <a:gd name="connsiteY1" fmla="*/ 133786 h 269006"/>
              <a:gd name="connsiteX2" fmla="*/ 61218 w 314727"/>
              <a:gd name="connsiteY2" fmla="*/ 25836 h 269006"/>
              <a:gd name="connsiteX3" fmla="*/ 105668 w 314727"/>
              <a:gd name="connsiteY3" fmla="*/ 73461 h 269006"/>
              <a:gd name="connsiteX4" fmla="*/ 893 w 314727"/>
              <a:gd name="connsiteY4" fmla="*/ 436 h 269006"/>
              <a:gd name="connsiteX5" fmla="*/ 58043 w 314727"/>
              <a:gd name="connsiteY5" fmla="*/ 44886 h 269006"/>
              <a:gd name="connsiteX6" fmla="*/ 108843 w 314727"/>
              <a:gd name="connsiteY6" fmla="*/ 82986 h 269006"/>
              <a:gd name="connsiteX7" fmla="*/ 108843 w 314727"/>
              <a:gd name="connsiteY7" fmla="*/ 63936 h 269006"/>
              <a:gd name="connsiteX8" fmla="*/ 143768 w 314727"/>
              <a:gd name="connsiteY8" fmla="*/ 82986 h 269006"/>
              <a:gd name="connsiteX9" fmla="*/ 121543 w 314727"/>
              <a:gd name="connsiteY9" fmla="*/ 44886 h 269006"/>
              <a:gd name="connsiteX10" fmla="*/ 156468 w 314727"/>
              <a:gd name="connsiteY10" fmla="*/ 114736 h 269006"/>
              <a:gd name="connsiteX11" fmla="*/ 308868 w 314727"/>
              <a:gd name="connsiteY11" fmla="*/ 263961 h 269006"/>
              <a:gd name="connsiteX12" fmla="*/ 264418 w 314727"/>
              <a:gd name="connsiteY12" fmla="*/ 209986 h 26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27" h="269006">
                <a:moveTo>
                  <a:pt x="264418" y="209986"/>
                </a:moveTo>
                <a:cubicBezTo>
                  <a:pt x="242193" y="188290"/>
                  <a:pt x="209385" y="164478"/>
                  <a:pt x="175518" y="133786"/>
                </a:cubicBezTo>
                <a:cubicBezTo>
                  <a:pt x="141651" y="103094"/>
                  <a:pt x="72860" y="35890"/>
                  <a:pt x="61218" y="25836"/>
                </a:cubicBezTo>
                <a:cubicBezTo>
                  <a:pt x="49576" y="15782"/>
                  <a:pt x="115722" y="77694"/>
                  <a:pt x="105668" y="73461"/>
                </a:cubicBezTo>
                <a:cubicBezTo>
                  <a:pt x="95614" y="69228"/>
                  <a:pt x="8830" y="5198"/>
                  <a:pt x="893" y="436"/>
                </a:cubicBezTo>
                <a:cubicBezTo>
                  <a:pt x="-7045" y="-4327"/>
                  <a:pt x="40051" y="31128"/>
                  <a:pt x="58043" y="44886"/>
                </a:cubicBezTo>
                <a:cubicBezTo>
                  <a:pt x="76035" y="58644"/>
                  <a:pt x="100376" y="79811"/>
                  <a:pt x="108843" y="82986"/>
                </a:cubicBezTo>
                <a:cubicBezTo>
                  <a:pt x="117310" y="86161"/>
                  <a:pt x="103022" y="63936"/>
                  <a:pt x="108843" y="63936"/>
                </a:cubicBezTo>
                <a:cubicBezTo>
                  <a:pt x="114664" y="63936"/>
                  <a:pt x="141651" y="86161"/>
                  <a:pt x="143768" y="82986"/>
                </a:cubicBezTo>
                <a:cubicBezTo>
                  <a:pt x="145885" y="79811"/>
                  <a:pt x="119426" y="39594"/>
                  <a:pt x="121543" y="44886"/>
                </a:cubicBezTo>
                <a:cubicBezTo>
                  <a:pt x="123660" y="50178"/>
                  <a:pt x="125247" y="78223"/>
                  <a:pt x="156468" y="114736"/>
                </a:cubicBezTo>
                <a:cubicBezTo>
                  <a:pt x="187689" y="151248"/>
                  <a:pt x="287172" y="242265"/>
                  <a:pt x="308868" y="263961"/>
                </a:cubicBezTo>
                <a:cubicBezTo>
                  <a:pt x="330564" y="285657"/>
                  <a:pt x="286643" y="231682"/>
                  <a:pt x="264418" y="2099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AE049D4-3E8F-48DD-2B5F-DB429DC69F62}"/>
              </a:ext>
            </a:extLst>
          </p:cNvPr>
          <p:cNvSpPr/>
          <p:nvPr/>
        </p:nvSpPr>
        <p:spPr>
          <a:xfrm>
            <a:off x="3070225" y="5574595"/>
            <a:ext cx="331929" cy="243028"/>
          </a:xfrm>
          <a:custGeom>
            <a:avLst/>
            <a:gdLst>
              <a:gd name="connsiteX0" fmla="*/ 330200 w 331929"/>
              <a:gd name="connsiteY0" fmla="*/ 242005 h 243028"/>
              <a:gd name="connsiteX1" fmla="*/ 177800 w 331929"/>
              <a:gd name="connsiteY1" fmla="*/ 61030 h 243028"/>
              <a:gd name="connsiteX2" fmla="*/ 63500 w 331929"/>
              <a:gd name="connsiteY2" fmla="*/ 51505 h 243028"/>
              <a:gd name="connsiteX3" fmla="*/ 146050 w 331929"/>
              <a:gd name="connsiteY3" fmla="*/ 32455 h 243028"/>
              <a:gd name="connsiteX4" fmla="*/ 104775 w 331929"/>
              <a:gd name="connsiteY4" fmla="*/ 13405 h 243028"/>
              <a:gd name="connsiteX5" fmla="*/ 0 w 331929"/>
              <a:gd name="connsiteY5" fmla="*/ 705 h 243028"/>
              <a:gd name="connsiteX6" fmla="*/ 104775 w 331929"/>
              <a:gd name="connsiteY6" fmla="*/ 7055 h 243028"/>
              <a:gd name="connsiteX7" fmla="*/ 139700 w 331929"/>
              <a:gd name="connsiteY7" fmla="*/ 51505 h 243028"/>
              <a:gd name="connsiteX8" fmla="*/ 149225 w 331929"/>
              <a:gd name="connsiteY8" fmla="*/ 45155 h 243028"/>
              <a:gd name="connsiteX9" fmla="*/ 209550 w 331929"/>
              <a:gd name="connsiteY9" fmla="*/ 134055 h 243028"/>
              <a:gd name="connsiteX10" fmla="*/ 200025 w 331929"/>
              <a:gd name="connsiteY10" fmla="*/ 76905 h 243028"/>
              <a:gd name="connsiteX11" fmla="*/ 238125 w 331929"/>
              <a:gd name="connsiteY11" fmla="*/ 118180 h 243028"/>
              <a:gd name="connsiteX12" fmla="*/ 260350 w 331929"/>
              <a:gd name="connsiteY12" fmla="*/ 134055 h 243028"/>
              <a:gd name="connsiteX13" fmla="*/ 330200 w 331929"/>
              <a:gd name="connsiteY13" fmla="*/ 242005 h 24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929" h="243028">
                <a:moveTo>
                  <a:pt x="330200" y="242005"/>
                </a:moveTo>
                <a:cubicBezTo>
                  <a:pt x="316442" y="229834"/>
                  <a:pt x="222250" y="92780"/>
                  <a:pt x="177800" y="61030"/>
                </a:cubicBezTo>
                <a:cubicBezTo>
                  <a:pt x="133350" y="29280"/>
                  <a:pt x="68792" y="56267"/>
                  <a:pt x="63500" y="51505"/>
                </a:cubicBezTo>
                <a:cubicBezTo>
                  <a:pt x="58208" y="46742"/>
                  <a:pt x="139171" y="38805"/>
                  <a:pt x="146050" y="32455"/>
                </a:cubicBezTo>
                <a:cubicBezTo>
                  <a:pt x="152929" y="26105"/>
                  <a:pt x="129117" y="18697"/>
                  <a:pt x="104775" y="13405"/>
                </a:cubicBezTo>
                <a:cubicBezTo>
                  <a:pt x="80433" y="8113"/>
                  <a:pt x="0" y="1763"/>
                  <a:pt x="0" y="705"/>
                </a:cubicBezTo>
                <a:cubicBezTo>
                  <a:pt x="0" y="-353"/>
                  <a:pt x="81492" y="-1412"/>
                  <a:pt x="104775" y="7055"/>
                </a:cubicBezTo>
                <a:cubicBezTo>
                  <a:pt x="128058" y="15522"/>
                  <a:pt x="139700" y="51505"/>
                  <a:pt x="139700" y="51505"/>
                </a:cubicBezTo>
                <a:cubicBezTo>
                  <a:pt x="147108" y="57855"/>
                  <a:pt x="137583" y="31397"/>
                  <a:pt x="149225" y="45155"/>
                </a:cubicBezTo>
                <a:cubicBezTo>
                  <a:pt x="160867" y="58913"/>
                  <a:pt x="201083" y="128763"/>
                  <a:pt x="209550" y="134055"/>
                </a:cubicBezTo>
                <a:cubicBezTo>
                  <a:pt x="218017" y="139347"/>
                  <a:pt x="195263" y="79551"/>
                  <a:pt x="200025" y="76905"/>
                </a:cubicBezTo>
                <a:cubicBezTo>
                  <a:pt x="204787" y="74259"/>
                  <a:pt x="228071" y="108655"/>
                  <a:pt x="238125" y="118180"/>
                </a:cubicBezTo>
                <a:cubicBezTo>
                  <a:pt x="248179" y="127705"/>
                  <a:pt x="249238" y="113947"/>
                  <a:pt x="260350" y="134055"/>
                </a:cubicBezTo>
                <a:cubicBezTo>
                  <a:pt x="271462" y="154163"/>
                  <a:pt x="343958" y="254176"/>
                  <a:pt x="330200" y="2420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AE846CB-7544-177A-7347-B9F2DA1E3073}"/>
              </a:ext>
            </a:extLst>
          </p:cNvPr>
          <p:cNvSpPr/>
          <p:nvPr/>
        </p:nvSpPr>
        <p:spPr>
          <a:xfrm>
            <a:off x="2987311" y="5540020"/>
            <a:ext cx="331496" cy="249582"/>
          </a:xfrm>
          <a:custGeom>
            <a:avLst/>
            <a:gdLst>
              <a:gd name="connsiteX0" fmla="*/ 364 w 331496"/>
              <a:gd name="connsiteY0" fmla="*/ 355 h 249582"/>
              <a:gd name="connsiteX1" fmla="*/ 174989 w 331496"/>
              <a:gd name="connsiteY1" fmla="*/ 162280 h 249582"/>
              <a:gd name="connsiteX2" fmla="*/ 174989 w 331496"/>
              <a:gd name="connsiteY2" fmla="*/ 146405 h 249582"/>
              <a:gd name="connsiteX3" fmla="*/ 282939 w 331496"/>
              <a:gd name="connsiteY3" fmla="*/ 168630 h 249582"/>
              <a:gd name="connsiteX4" fmla="*/ 263889 w 331496"/>
              <a:gd name="connsiteY4" fmla="*/ 181330 h 249582"/>
              <a:gd name="connsiteX5" fmla="*/ 330564 w 331496"/>
              <a:gd name="connsiteY5" fmla="*/ 248005 h 249582"/>
              <a:gd name="connsiteX6" fmla="*/ 298814 w 331496"/>
              <a:gd name="connsiteY6" fmla="*/ 222605 h 249582"/>
              <a:gd name="connsiteX7" fmla="*/ 241664 w 331496"/>
              <a:gd name="connsiteY7" fmla="*/ 155930 h 249582"/>
              <a:gd name="connsiteX8" fmla="*/ 184514 w 331496"/>
              <a:gd name="connsiteY8" fmla="*/ 168630 h 249582"/>
              <a:gd name="connsiteX9" fmla="*/ 225789 w 331496"/>
              <a:gd name="connsiteY9" fmla="*/ 241655 h 249582"/>
              <a:gd name="connsiteX10" fmla="*/ 203564 w 331496"/>
              <a:gd name="connsiteY10" fmla="*/ 197205 h 249582"/>
              <a:gd name="connsiteX11" fmla="*/ 171814 w 331496"/>
              <a:gd name="connsiteY11" fmla="*/ 155930 h 249582"/>
              <a:gd name="connsiteX12" fmla="*/ 86089 w 331496"/>
              <a:gd name="connsiteY12" fmla="*/ 98780 h 249582"/>
              <a:gd name="connsiteX13" fmla="*/ 127364 w 331496"/>
              <a:gd name="connsiteY13" fmla="*/ 117830 h 249582"/>
              <a:gd name="connsiteX14" fmla="*/ 364 w 331496"/>
              <a:gd name="connsiteY14" fmla="*/ 355 h 24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496" h="249582">
                <a:moveTo>
                  <a:pt x="364" y="355"/>
                </a:moveTo>
                <a:lnTo>
                  <a:pt x="174989" y="162280"/>
                </a:lnTo>
                <a:cubicBezTo>
                  <a:pt x="204093" y="186622"/>
                  <a:pt x="156998" y="145347"/>
                  <a:pt x="174989" y="146405"/>
                </a:cubicBezTo>
                <a:cubicBezTo>
                  <a:pt x="192980" y="147463"/>
                  <a:pt x="268122" y="162809"/>
                  <a:pt x="282939" y="168630"/>
                </a:cubicBezTo>
                <a:cubicBezTo>
                  <a:pt x="297756" y="174451"/>
                  <a:pt x="255952" y="168101"/>
                  <a:pt x="263889" y="181330"/>
                </a:cubicBezTo>
                <a:cubicBezTo>
                  <a:pt x="271826" y="194559"/>
                  <a:pt x="324743" y="241126"/>
                  <a:pt x="330564" y="248005"/>
                </a:cubicBezTo>
                <a:cubicBezTo>
                  <a:pt x="336385" y="254884"/>
                  <a:pt x="313631" y="237951"/>
                  <a:pt x="298814" y="222605"/>
                </a:cubicBezTo>
                <a:cubicBezTo>
                  <a:pt x="283997" y="207259"/>
                  <a:pt x="260714" y="164926"/>
                  <a:pt x="241664" y="155930"/>
                </a:cubicBezTo>
                <a:cubicBezTo>
                  <a:pt x="222614" y="146934"/>
                  <a:pt x="187160" y="154343"/>
                  <a:pt x="184514" y="168630"/>
                </a:cubicBezTo>
                <a:cubicBezTo>
                  <a:pt x="181868" y="182917"/>
                  <a:pt x="222614" y="236893"/>
                  <a:pt x="225789" y="241655"/>
                </a:cubicBezTo>
                <a:cubicBezTo>
                  <a:pt x="228964" y="246417"/>
                  <a:pt x="212560" y="211492"/>
                  <a:pt x="203564" y="197205"/>
                </a:cubicBezTo>
                <a:cubicBezTo>
                  <a:pt x="194568" y="182918"/>
                  <a:pt x="191393" y="172334"/>
                  <a:pt x="171814" y="155930"/>
                </a:cubicBezTo>
                <a:cubicBezTo>
                  <a:pt x="152235" y="139526"/>
                  <a:pt x="93497" y="105130"/>
                  <a:pt x="86089" y="98780"/>
                </a:cubicBezTo>
                <a:cubicBezTo>
                  <a:pt x="78681" y="92430"/>
                  <a:pt x="137947" y="132118"/>
                  <a:pt x="127364" y="117830"/>
                </a:cubicBezTo>
                <a:cubicBezTo>
                  <a:pt x="116781" y="103543"/>
                  <a:pt x="-7574" y="-7053"/>
                  <a:pt x="364" y="3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C614ACE-2382-B06D-014E-A1983BF8D0AD}"/>
              </a:ext>
            </a:extLst>
          </p:cNvPr>
          <p:cNvSpPr/>
          <p:nvPr/>
        </p:nvSpPr>
        <p:spPr>
          <a:xfrm>
            <a:off x="2698750" y="5572123"/>
            <a:ext cx="108242" cy="177863"/>
          </a:xfrm>
          <a:custGeom>
            <a:avLst/>
            <a:gdLst>
              <a:gd name="connsiteX0" fmla="*/ 85725 w 108242"/>
              <a:gd name="connsiteY0" fmla="*/ 2 h 177863"/>
              <a:gd name="connsiteX1" fmla="*/ 41275 w 108242"/>
              <a:gd name="connsiteY1" fmla="*/ 98427 h 177863"/>
              <a:gd name="connsiteX2" fmla="*/ 107950 w 108242"/>
              <a:gd name="connsiteY2" fmla="*/ 136527 h 177863"/>
              <a:gd name="connsiteX3" fmla="*/ 9525 w 108242"/>
              <a:gd name="connsiteY3" fmla="*/ 177802 h 177863"/>
              <a:gd name="connsiteX4" fmla="*/ 101600 w 108242"/>
              <a:gd name="connsiteY4" fmla="*/ 127002 h 177863"/>
              <a:gd name="connsiteX5" fmla="*/ 41275 w 108242"/>
              <a:gd name="connsiteY5" fmla="*/ 111127 h 177863"/>
              <a:gd name="connsiteX6" fmla="*/ 0 w 108242"/>
              <a:gd name="connsiteY6" fmla="*/ 111127 h 177863"/>
              <a:gd name="connsiteX7" fmla="*/ 41275 w 108242"/>
              <a:gd name="connsiteY7" fmla="*/ 104777 h 177863"/>
              <a:gd name="connsiteX8" fmla="*/ 38100 w 108242"/>
              <a:gd name="connsiteY8" fmla="*/ 47627 h 177863"/>
              <a:gd name="connsiteX9" fmla="*/ 15875 w 108242"/>
              <a:gd name="connsiteY9" fmla="*/ 95252 h 177863"/>
              <a:gd name="connsiteX10" fmla="*/ 85725 w 108242"/>
              <a:gd name="connsiteY10" fmla="*/ 2 h 17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242" h="177863">
                <a:moveTo>
                  <a:pt x="85725" y="2"/>
                </a:moveTo>
                <a:cubicBezTo>
                  <a:pt x="89958" y="531"/>
                  <a:pt x="37571" y="75673"/>
                  <a:pt x="41275" y="98427"/>
                </a:cubicBezTo>
                <a:cubicBezTo>
                  <a:pt x="44979" y="121181"/>
                  <a:pt x="113242" y="123298"/>
                  <a:pt x="107950" y="136527"/>
                </a:cubicBezTo>
                <a:cubicBezTo>
                  <a:pt x="102658" y="149756"/>
                  <a:pt x="10583" y="179390"/>
                  <a:pt x="9525" y="177802"/>
                </a:cubicBezTo>
                <a:cubicBezTo>
                  <a:pt x="8467" y="176214"/>
                  <a:pt x="96308" y="138115"/>
                  <a:pt x="101600" y="127002"/>
                </a:cubicBezTo>
                <a:cubicBezTo>
                  <a:pt x="106892" y="115890"/>
                  <a:pt x="58208" y="113773"/>
                  <a:pt x="41275" y="111127"/>
                </a:cubicBezTo>
                <a:cubicBezTo>
                  <a:pt x="24342" y="108481"/>
                  <a:pt x="0" y="112185"/>
                  <a:pt x="0" y="111127"/>
                </a:cubicBezTo>
                <a:cubicBezTo>
                  <a:pt x="0" y="110069"/>
                  <a:pt x="34925" y="115360"/>
                  <a:pt x="41275" y="104777"/>
                </a:cubicBezTo>
                <a:cubicBezTo>
                  <a:pt x="47625" y="94194"/>
                  <a:pt x="42333" y="49214"/>
                  <a:pt x="38100" y="47627"/>
                </a:cubicBezTo>
                <a:cubicBezTo>
                  <a:pt x="33867" y="46040"/>
                  <a:pt x="6350" y="102131"/>
                  <a:pt x="15875" y="95252"/>
                </a:cubicBezTo>
                <a:cubicBezTo>
                  <a:pt x="25400" y="88373"/>
                  <a:pt x="81492" y="-527"/>
                  <a:pt x="85725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3C52AB0-406A-F5AF-C7A2-EBE08A26ED01}"/>
              </a:ext>
            </a:extLst>
          </p:cNvPr>
          <p:cNvSpPr/>
          <p:nvPr/>
        </p:nvSpPr>
        <p:spPr>
          <a:xfrm>
            <a:off x="2927344" y="5546692"/>
            <a:ext cx="238970" cy="245528"/>
          </a:xfrm>
          <a:custGeom>
            <a:avLst/>
            <a:gdLst>
              <a:gd name="connsiteX0" fmla="*/ 6 w 238970"/>
              <a:gd name="connsiteY0" fmla="*/ 33 h 245528"/>
              <a:gd name="connsiteX1" fmla="*/ 149231 w 238970"/>
              <a:gd name="connsiteY1" fmla="*/ 120683 h 245528"/>
              <a:gd name="connsiteX2" fmla="*/ 117481 w 238970"/>
              <a:gd name="connsiteY2" fmla="*/ 127033 h 245528"/>
              <a:gd name="connsiteX3" fmla="*/ 231781 w 238970"/>
              <a:gd name="connsiteY3" fmla="*/ 241333 h 245528"/>
              <a:gd name="connsiteX4" fmla="*/ 209556 w 238970"/>
              <a:gd name="connsiteY4" fmla="*/ 219108 h 245528"/>
              <a:gd name="connsiteX5" fmla="*/ 66681 w 238970"/>
              <a:gd name="connsiteY5" fmla="*/ 203233 h 245528"/>
              <a:gd name="connsiteX6" fmla="*/ 165106 w 238970"/>
              <a:gd name="connsiteY6" fmla="*/ 206408 h 245528"/>
              <a:gd name="connsiteX7" fmla="*/ 168281 w 238970"/>
              <a:gd name="connsiteY7" fmla="*/ 171483 h 245528"/>
              <a:gd name="connsiteX8" fmla="*/ 98431 w 238970"/>
              <a:gd name="connsiteY8" fmla="*/ 117508 h 245528"/>
              <a:gd name="connsiteX9" fmla="*/ 139706 w 238970"/>
              <a:gd name="connsiteY9" fmla="*/ 139733 h 245528"/>
              <a:gd name="connsiteX10" fmla="*/ 120656 w 238970"/>
              <a:gd name="connsiteY10" fmla="*/ 101633 h 245528"/>
              <a:gd name="connsiteX11" fmla="*/ 155581 w 238970"/>
              <a:gd name="connsiteY11" fmla="*/ 107983 h 245528"/>
              <a:gd name="connsiteX12" fmla="*/ 6 w 238970"/>
              <a:gd name="connsiteY12" fmla="*/ 33 h 24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970" h="245528">
                <a:moveTo>
                  <a:pt x="6" y="33"/>
                </a:moveTo>
                <a:cubicBezTo>
                  <a:pt x="-1052" y="2150"/>
                  <a:pt x="129652" y="99516"/>
                  <a:pt x="149231" y="120683"/>
                </a:cubicBezTo>
                <a:cubicBezTo>
                  <a:pt x="168810" y="141850"/>
                  <a:pt x="103723" y="106925"/>
                  <a:pt x="117481" y="127033"/>
                </a:cubicBezTo>
                <a:cubicBezTo>
                  <a:pt x="131239" y="147141"/>
                  <a:pt x="231781" y="241333"/>
                  <a:pt x="231781" y="241333"/>
                </a:cubicBezTo>
                <a:cubicBezTo>
                  <a:pt x="247127" y="256679"/>
                  <a:pt x="237073" y="225458"/>
                  <a:pt x="209556" y="219108"/>
                </a:cubicBezTo>
                <a:cubicBezTo>
                  <a:pt x="182039" y="212758"/>
                  <a:pt x="74089" y="205350"/>
                  <a:pt x="66681" y="203233"/>
                </a:cubicBezTo>
                <a:cubicBezTo>
                  <a:pt x="59273" y="201116"/>
                  <a:pt x="148173" y="211700"/>
                  <a:pt x="165106" y="206408"/>
                </a:cubicBezTo>
                <a:cubicBezTo>
                  <a:pt x="182039" y="201116"/>
                  <a:pt x="179393" y="186299"/>
                  <a:pt x="168281" y="171483"/>
                </a:cubicBezTo>
                <a:cubicBezTo>
                  <a:pt x="157169" y="156667"/>
                  <a:pt x="103194" y="122800"/>
                  <a:pt x="98431" y="117508"/>
                </a:cubicBezTo>
                <a:cubicBezTo>
                  <a:pt x="93669" y="112216"/>
                  <a:pt x="136002" y="142379"/>
                  <a:pt x="139706" y="139733"/>
                </a:cubicBezTo>
                <a:cubicBezTo>
                  <a:pt x="143410" y="137087"/>
                  <a:pt x="118010" y="106925"/>
                  <a:pt x="120656" y="101633"/>
                </a:cubicBezTo>
                <a:cubicBezTo>
                  <a:pt x="123302" y="96341"/>
                  <a:pt x="174102" y="120154"/>
                  <a:pt x="155581" y="107983"/>
                </a:cubicBezTo>
                <a:cubicBezTo>
                  <a:pt x="137060" y="95812"/>
                  <a:pt x="1064" y="-2084"/>
                  <a:pt x="6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2FBD92F-3FE4-77F5-B05C-8B61226A6AFA}"/>
              </a:ext>
            </a:extLst>
          </p:cNvPr>
          <p:cNvSpPr/>
          <p:nvPr/>
        </p:nvSpPr>
        <p:spPr>
          <a:xfrm>
            <a:off x="2831399" y="5567130"/>
            <a:ext cx="224267" cy="182840"/>
          </a:xfrm>
          <a:custGeom>
            <a:avLst/>
            <a:gdLst>
              <a:gd name="connsiteX0" fmla="*/ 701 w 224267"/>
              <a:gd name="connsiteY0" fmla="*/ 1820 h 182840"/>
              <a:gd name="connsiteX1" fmla="*/ 130876 w 224267"/>
              <a:gd name="connsiteY1" fmla="*/ 138345 h 182840"/>
              <a:gd name="connsiteX2" fmla="*/ 121351 w 224267"/>
              <a:gd name="connsiteY2" fmla="*/ 128820 h 182840"/>
              <a:gd name="connsiteX3" fmla="*/ 153101 w 224267"/>
              <a:gd name="connsiteY3" fmla="*/ 182795 h 182840"/>
              <a:gd name="connsiteX4" fmla="*/ 121351 w 224267"/>
              <a:gd name="connsiteY4" fmla="*/ 138345 h 182840"/>
              <a:gd name="connsiteX5" fmla="*/ 64201 w 224267"/>
              <a:gd name="connsiteY5" fmla="*/ 151045 h 182840"/>
              <a:gd name="connsiteX6" fmla="*/ 222951 w 224267"/>
              <a:gd name="connsiteY6" fmla="*/ 106595 h 182840"/>
              <a:gd name="connsiteX7" fmla="*/ 137226 w 224267"/>
              <a:gd name="connsiteY7" fmla="*/ 119295 h 182840"/>
              <a:gd name="connsiteX8" fmla="*/ 89601 w 224267"/>
              <a:gd name="connsiteY8" fmla="*/ 93895 h 182840"/>
              <a:gd name="connsiteX9" fmla="*/ 45151 w 224267"/>
              <a:gd name="connsiteY9" fmla="*/ 46270 h 182840"/>
              <a:gd name="connsiteX10" fmla="*/ 76901 w 224267"/>
              <a:gd name="connsiteY10" fmla="*/ 58970 h 182840"/>
              <a:gd name="connsiteX11" fmla="*/ 701 w 224267"/>
              <a:gd name="connsiteY11" fmla="*/ 1820 h 18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267" h="182840">
                <a:moveTo>
                  <a:pt x="701" y="1820"/>
                </a:moveTo>
                <a:cubicBezTo>
                  <a:pt x="9697" y="15049"/>
                  <a:pt x="110768" y="117178"/>
                  <a:pt x="130876" y="138345"/>
                </a:cubicBezTo>
                <a:cubicBezTo>
                  <a:pt x="150984" y="159512"/>
                  <a:pt x="117647" y="121412"/>
                  <a:pt x="121351" y="128820"/>
                </a:cubicBezTo>
                <a:cubicBezTo>
                  <a:pt x="125055" y="136228"/>
                  <a:pt x="153101" y="181208"/>
                  <a:pt x="153101" y="182795"/>
                </a:cubicBezTo>
                <a:cubicBezTo>
                  <a:pt x="153101" y="184382"/>
                  <a:pt x="136168" y="143637"/>
                  <a:pt x="121351" y="138345"/>
                </a:cubicBezTo>
                <a:cubicBezTo>
                  <a:pt x="106534" y="133053"/>
                  <a:pt x="47268" y="156337"/>
                  <a:pt x="64201" y="151045"/>
                </a:cubicBezTo>
                <a:cubicBezTo>
                  <a:pt x="81134" y="145753"/>
                  <a:pt x="210780" y="111887"/>
                  <a:pt x="222951" y="106595"/>
                </a:cubicBezTo>
                <a:cubicBezTo>
                  <a:pt x="235122" y="101303"/>
                  <a:pt x="159451" y="121412"/>
                  <a:pt x="137226" y="119295"/>
                </a:cubicBezTo>
                <a:cubicBezTo>
                  <a:pt x="115001" y="117178"/>
                  <a:pt x="104947" y="106066"/>
                  <a:pt x="89601" y="93895"/>
                </a:cubicBezTo>
                <a:cubicBezTo>
                  <a:pt x="74255" y="81724"/>
                  <a:pt x="47268" y="52091"/>
                  <a:pt x="45151" y="46270"/>
                </a:cubicBezTo>
                <a:cubicBezTo>
                  <a:pt x="43034" y="40449"/>
                  <a:pt x="81664" y="66378"/>
                  <a:pt x="76901" y="58970"/>
                </a:cubicBezTo>
                <a:cubicBezTo>
                  <a:pt x="72139" y="51562"/>
                  <a:pt x="-8295" y="-11409"/>
                  <a:pt x="701" y="18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AC90826-B144-C712-32B0-9747CBA6862E}"/>
              </a:ext>
            </a:extLst>
          </p:cNvPr>
          <p:cNvSpPr/>
          <p:nvPr/>
        </p:nvSpPr>
        <p:spPr>
          <a:xfrm>
            <a:off x="2825585" y="5530786"/>
            <a:ext cx="128351" cy="184418"/>
          </a:xfrm>
          <a:custGeom>
            <a:avLst/>
            <a:gdLst>
              <a:gd name="connsiteX0" fmla="*/ 50965 w 128351"/>
              <a:gd name="connsiteY0" fmla="*/ 64 h 184418"/>
              <a:gd name="connsiteX1" fmla="*/ 120815 w 128351"/>
              <a:gd name="connsiteY1" fmla="*/ 108014 h 184418"/>
              <a:gd name="connsiteX2" fmla="*/ 165 w 128351"/>
              <a:gd name="connsiteY2" fmla="*/ 184214 h 184418"/>
              <a:gd name="connsiteX3" fmla="*/ 95415 w 128351"/>
              <a:gd name="connsiteY3" fmla="*/ 130239 h 184418"/>
              <a:gd name="connsiteX4" fmla="*/ 127165 w 128351"/>
              <a:gd name="connsiteY4" fmla="*/ 123889 h 184418"/>
              <a:gd name="connsiteX5" fmla="*/ 50965 w 128351"/>
              <a:gd name="connsiteY5" fmla="*/ 64 h 18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51" h="184418">
                <a:moveTo>
                  <a:pt x="50965" y="64"/>
                </a:moveTo>
                <a:cubicBezTo>
                  <a:pt x="49907" y="-2582"/>
                  <a:pt x="129282" y="77322"/>
                  <a:pt x="120815" y="108014"/>
                </a:cubicBezTo>
                <a:cubicBezTo>
                  <a:pt x="112348" y="138706"/>
                  <a:pt x="4398" y="180510"/>
                  <a:pt x="165" y="184214"/>
                </a:cubicBezTo>
                <a:cubicBezTo>
                  <a:pt x="-4068" y="187918"/>
                  <a:pt x="74248" y="140293"/>
                  <a:pt x="95415" y="130239"/>
                </a:cubicBezTo>
                <a:cubicBezTo>
                  <a:pt x="116582" y="120185"/>
                  <a:pt x="132986" y="142939"/>
                  <a:pt x="127165" y="123889"/>
                </a:cubicBezTo>
                <a:cubicBezTo>
                  <a:pt x="121344" y="104839"/>
                  <a:pt x="52023" y="2710"/>
                  <a:pt x="50965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5500DA7-8161-174D-4FAA-6591D23658EA}"/>
              </a:ext>
            </a:extLst>
          </p:cNvPr>
          <p:cNvSpPr/>
          <p:nvPr/>
        </p:nvSpPr>
        <p:spPr>
          <a:xfrm>
            <a:off x="3365500" y="5680033"/>
            <a:ext cx="97660" cy="170323"/>
          </a:xfrm>
          <a:custGeom>
            <a:avLst/>
            <a:gdLst>
              <a:gd name="connsiteX0" fmla="*/ 0 w 97660"/>
              <a:gd name="connsiteY0" fmla="*/ 42 h 170323"/>
              <a:gd name="connsiteX1" fmla="*/ 85725 w 97660"/>
              <a:gd name="connsiteY1" fmla="*/ 158792 h 170323"/>
              <a:gd name="connsiteX2" fmla="*/ 85725 w 97660"/>
              <a:gd name="connsiteY2" fmla="*/ 142917 h 170323"/>
              <a:gd name="connsiteX3" fmla="*/ 0 w 97660"/>
              <a:gd name="connsiteY3" fmla="*/ 42 h 17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60" h="170323">
                <a:moveTo>
                  <a:pt x="0" y="42"/>
                </a:moveTo>
                <a:cubicBezTo>
                  <a:pt x="0" y="2688"/>
                  <a:pt x="85725" y="158792"/>
                  <a:pt x="85725" y="158792"/>
                </a:cubicBezTo>
                <a:cubicBezTo>
                  <a:pt x="100012" y="182604"/>
                  <a:pt x="103188" y="165671"/>
                  <a:pt x="85725" y="142917"/>
                </a:cubicBezTo>
                <a:cubicBezTo>
                  <a:pt x="68263" y="120163"/>
                  <a:pt x="0" y="-2604"/>
                  <a:pt x="0" y="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5F67924-C841-B7C7-8445-1C60AC096F0A}"/>
              </a:ext>
            </a:extLst>
          </p:cNvPr>
          <p:cNvSpPr/>
          <p:nvPr/>
        </p:nvSpPr>
        <p:spPr>
          <a:xfrm>
            <a:off x="2669584" y="5508625"/>
            <a:ext cx="130767" cy="200029"/>
          </a:xfrm>
          <a:custGeom>
            <a:avLst/>
            <a:gdLst>
              <a:gd name="connsiteX0" fmla="*/ 130766 w 130767"/>
              <a:gd name="connsiteY0" fmla="*/ 0 h 200029"/>
              <a:gd name="connsiteX1" fmla="*/ 3766 w 130767"/>
              <a:gd name="connsiteY1" fmla="*/ 136525 h 200029"/>
              <a:gd name="connsiteX2" fmla="*/ 32341 w 130767"/>
              <a:gd name="connsiteY2" fmla="*/ 127000 h 200029"/>
              <a:gd name="connsiteX3" fmla="*/ 19641 w 130767"/>
              <a:gd name="connsiteY3" fmla="*/ 200025 h 200029"/>
              <a:gd name="connsiteX4" fmla="*/ 32341 w 130767"/>
              <a:gd name="connsiteY4" fmla="*/ 130175 h 200029"/>
              <a:gd name="connsiteX5" fmla="*/ 38691 w 130767"/>
              <a:gd name="connsiteY5" fmla="*/ 88900 h 200029"/>
              <a:gd name="connsiteX6" fmla="*/ 6941 w 130767"/>
              <a:gd name="connsiteY6" fmla="*/ 136525 h 200029"/>
              <a:gd name="connsiteX7" fmla="*/ 130766 w 130767"/>
              <a:gd name="connsiteY7" fmla="*/ 0 h 20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67" h="200029">
                <a:moveTo>
                  <a:pt x="130766" y="0"/>
                </a:moveTo>
                <a:cubicBezTo>
                  <a:pt x="130237" y="0"/>
                  <a:pt x="20170" y="115358"/>
                  <a:pt x="3766" y="136525"/>
                </a:cubicBezTo>
                <a:cubicBezTo>
                  <a:pt x="-12638" y="157692"/>
                  <a:pt x="29695" y="116417"/>
                  <a:pt x="32341" y="127000"/>
                </a:cubicBezTo>
                <a:cubicBezTo>
                  <a:pt x="34987" y="137583"/>
                  <a:pt x="19641" y="199496"/>
                  <a:pt x="19641" y="200025"/>
                </a:cubicBezTo>
                <a:cubicBezTo>
                  <a:pt x="19641" y="200554"/>
                  <a:pt x="29166" y="148696"/>
                  <a:pt x="32341" y="130175"/>
                </a:cubicBezTo>
                <a:cubicBezTo>
                  <a:pt x="35516" y="111654"/>
                  <a:pt x="42924" y="87842"/>
                  <a:pt x="38691" y="88900"/>
                </a:cubicBezTo>
                <a:cubicBezTo>
                  <a:pt x="34458" y="89958"/>
                  <a:pt x="-5759" y="149754"/>
                  <a:pt x="6941" y="136525"/>
                </a:cubicBezTo>
                <a:cubicBezTo>
                  <a:pt x="19641" y="123296"/>
                  <a:pt x="131295" y="0"/>
                  <a:pt x="13076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9812AF7-B5E9-EDB3-081D-BA26E3E3DE7C}"/>
              </a:ext>
            </a:extLst>
          </p:cNvPr>
          <p:cNvSpPr/>
          <p:nvPr/>
        </p:nvSpPr>
        <p:spPr>
          <a:xfrm>
            <a:off x="3303920" y="5593852"/>
            <a:ext cx="201974" cy="198333"/>
          </a:xfrm>
          <a:custGeom>
            <a:avLst/>
            <a:gdLst>
              <a:gd name="connsiteX0" fmla="*/ 1255 w 201974"/>
              <a:gd name="connsiteY0" fmla="*/ 498 h 198333"/>
              <a:gd name="connsiteX1" fmla="*/ 175880 w 201974"/>
              <a:gd name="connsiteY1" fmla="*/ 105273 h 198333"/>
              <a:gd name="connsiteX2" fmla="*/ 175880 w 201974"/>
              <a:gd name="connsiteY2" fmla="*/ 76698 h 198333"/>
              <a:gd name="connsiteX3" fmla="*/ 201280 w 201974"/>
              <a:gd name="connsiteY3" fmla="*/ 197348 h 198333"/>
              <a:gd name="connsiteX4" fmla="*/ 191755 w 201974"/>
              <a:gd name="connsiteY4" fmla="*/ 130673 h 198333"/>
              <a:gd name="connsiteX5" fmla="*/ 160005 w 201974"/>
              <a:gd name="connsiteY5" fmla="*/ 73523 h 198333"/>
              <a:gd name="connsiteX6" fmla="*/ 153655 w 201974"/>
              <a:gd name="connsiteY6" fmla="*/ 117973 h 198333"/>
              <a:gd name="connsiteX7" fmla="*/ 99680 w 201974"/>
              <a:gd name="connsiteY7" fmla="*/ 67173 h 198333"/>
              <a:gd name="connsiteX8" fmla="*/ 1255 w 201974"/>
              <a:gd name="connsiteY8" fmla="*/ 498 h 19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74" h="198333">
                <a:moveTo>
                  <a:pt x="1255" y="498"/>
                </a:moveTo>
                <a:cubicBezTo>
                  <a:pt x="13955" y="6848"/>
                  <a:pt x="146776" y="92573"/>
                  <a:pt x="175880" y="105273"/>
                </a:cubicBezTo>
                <a:cubicBezTo>
                  <a:pt x="204984" y="117973"/>
                  <a:pt x="171647" y="61352"/>
                  <a:pt x="175880" y="76698"/>
                </a:cubicBezTo>
                <a:cubicBezTo>
                  <a:pt x="180113" y="92044"/>
                  <a:pt x="198634" y="188352"/>
                  <a:pt x="201280" y="197348"/>
                </a:cubicBezTo>
                <a:cubicBezTo>
                  <a:pt x="203926" y="206344"/>
                  <a:pt x="198634" y="151310"/>
                  <a:pt x="191755" y="130673"/>
                </a:cubicBezTo>
                <a:cubicBezTo>
                  <a:pt x="184876" y="110036"/>
                  <a:pt x="166355" y="75640"/>
                  <a:pt x="160005" y="73523"/>
                </a:cubicBezTo>
                <a:cubicBezTo>
                  <a:pt x="153655" y="71406"/>
                  <a:pt x="163709" y="119031"/>
                  <a:pt x="153655" y="117973"/>
                </a:cubicBezTo>
                <a:cubicBezTo>
                  <a:pt x="143601" y="116915"/>
                  <a:pt x="123493" y="84106"/>
                  <a:pt x="99680" y="67173"/>
                </a:cubicBezTo>
                <a:cubicBezTo>
                  <a:pt x="75868" y="50240"/>
                  <a:pt x="-11445" y="-5852"/>
                  <a:pt x="1255" y="4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1F06857-DC9B-C3F4-129C-BFC3F8603385}"/>
              </a:ext>
            </a:extLst>
          </p:cNvPr>
          <p:cNvSpPr/>
          <p:nvPr/>
        </p:nvSpPr>
        <p:spPr>
          <a:xfrm>
            <a:off x="3298760" y="5729655"/>
            <a:ext cx="222871" cy="132127"/>
          </a:xfrm>
          <a:custGeom>
            <a:avLst/>
            <a:gdLst>
              <a:gd name="connsiteX0" fmla="*/ 65 w 222871"/>
              <a:gd name="connsiteY0" fmla="*/ 36145 h 132127"/>
              <a:gd name="connsiteX1" fmla="*/ 101665 w 222871"/>
              <a:gd name="connsiteY1" fmla="*/ 61545 h 132127"/>
              <a:gd name="connsiteX2" fmla="*/ 155640 w 222871"/>
              <a:gd name="connsiteY2" fmla="*/ 80595 h 132127"/>
              <a:gd name="connsiteX3" fmla="*/ 139765 w 222871"/>
              <a:gd name="connsiteY3" fmla="*/ 55195 h 132127"/>
              <a:gd name="connsiteX4" fmla="*/ 222315 w 222871"/>
              <a:gd name="connsiteY4" fmla="*/ 131395 h 132127"/>
              <a:gd name="connsiteX5" fmla="*/ 92140 w 222871"/>
              <a:gd name="connsiteY5" fmla="*/ 1220 h 132127"/>
              <a:gd name="connsiteX6" fmla="*/ 149290 w 222871"/>
              <a:gd name="connsiteY6" fmla="*/ 64720 h 132127"/>
              <a:gd name="connsiteX7" fmla="*/ 69915 w 222871"/>
              <a:gd name="connsiteY7" fmla="*/ 39320 h 132127"/>
              <a:gd name="connsiteX8" fmla="*/ 57215 w 222871"/>
              <a:gd name="connsiteY8" fmla="*/ 26620 h 132127"/>
              <a:gd name="connsiteX9" fmla="*/ 117540 w 222871"/>
              <a:gd name="connsiteY9" fmla="*/ 52020 h 132127"/>
              <a:gd name="connsiteX10" fmla="*/ 65 w 222871"/>
              <a:gd name="connsiteY10" fmla="*/ 36145 h 13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71" h="132127">
                <a:moveTo>
                  <a:pt x="65" y="36145"/>
                </a:moveTo>
                <a:cubicBezTo>
                  <a:pt x="-2581" y="37733"/>
                  <a:pt x="75736" y="54137"/>
                  <a:pt x="101665" y="61545"/>
                </a:cubicBezTo>
                <a:cubicBezTo>
                  <a:pt x="127594" y="68953"/>
                  <a:pt x="149290" y="81653"/>
                  <a:pt x="155640" y="80595"/>
                </a:cubicBezTo>
                <a:cubicBezTo>
                  <a:pt x="161990" y="79537"/>
                  <a:pt x="128653" y="46728"/>
                  <a:pt x="139765" y="55195"/>
                </a:cubicBezTo>
                <a:cubicBezTo>
                  <a:pt x="150877" y="63662"/>
                  <a:pt x="230253" y="140391"/>
                  <a:pt x="222315" y="131395"/>
                </a:cubicBezTo>
                <a:cubicBezTo>
                  <a:pt x="214378" y="122399"/>
                  <a:pt x="104311" y="12333"/>
                  <a:pt x="92140" y="1220"/>
                </a:cubicBezTo>
                <a:cubicBezTo>
                  <a:pt x="79969" y="-9893"/>
                  <a:pt x="152994" y="58370"/>
                  <a:pt x="149290" y="64720"/>
                </a:cubicBezTo>
                <a:cubicBezTo>
                  <a:pt x="145586" y="71070"/>
                  <a:pt x="85261" y="45670"/>
                  <a:pt x="69915" y="39320"/>
                </a:cubicBezTo>
                <a:cubicBezTo>
                  <a:pt x="54569" y="32970"/>
                  <a:pt x="49278" y="24503"/>
                  <a:pt x="57215" y="26620"/>
                </a:cubicBezTo>
                <a:cubicBezTo>
                  <a:pt x="65152" y="28737"/>
                  <a:pt x="129711" y="50962"/>
                  <a:pt x="117540" y="52020"/>
                </a:cubicBezTo>
                <a:cubicBezTo>
                  <a:pt x="105369" y="53078"/>
                  <a:pt x="2711" y="34557"/>
                  <a:pt x="65" y="361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E655B79-751E-1332-B52C-477DDE331DB0}"/>
              </a:ext>
            </a:extLst>
          </p:cNvPr>
          <p:cNvSpPr/>
          <p:nvPr/>
        </p:nvSpPr>
        <p:spPr>
          <a:xfrm>
            <a:off x="2776213" y="5556163"/>
            <a:ext cx="129180" cy="165488"/>
          </a:xfrm>
          <a:custGeom>
            <a:avLst/>
            <a:gdLst>
              <a:gd name="connsiteX0" fmla="*/ 125737 w 129180"/>
              <a:gd name="connsiteY0" fmla="*/ 87 h 165488"/>
              <a:gd name="connsiteX1" fmla="*/ 1912 w 129180"/>
              <a:gd name="connsiteY1" fmla="*/ 104862 h 165488"/>
              <a:gd name="connsiteX2" fmla="*/ 55887 w 129180"/>
              <a:gd name="connsiteY2" fmla="*/ 95337 h 165488"/>
              <a:gd name="connsiteX3" fmla="*/ 128912 w 129180"/>
              <a:gd name="connsiteY3" fmla="*/ 165187 h 165488"/>
              <a:gd name="connsiteX4" fmla="*/ 78112 w 129180"/>
              <a:gd name="connsiteY4" fmla="*/ 117562 h 165488"/>
              <a:gd name="connsiteX5" fmla="*/ 14612 w 129180"/>
              <a:gd name="connsiteY5" fmla="*/ 44537 h 165488"/>
              <a:gd name="connsiteX6" fmla="*/ 30487 w 129180"/>
              <a:gd name="connsiteY6" fmla="*/ 54062 h 165488"/>
              <a:gd name="connsiteX7" fmla="*/ 11437 w 129180"/>
              <a:gd name="connsiteY7" fmla="*/ 85812 h 165488"/>
              <a:gd name="connsiteX8" fmla="*/ 125737 w 129180"/>
              <a:gd name="connsiteY8" fmla="*/ 87 h 1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80" h="165488">
                <a:moveTo>
                  <a:pt x="125737" y="87"/>
                </a:moveTo>
                <a:cubicBezTo>
                  <a:pt x="124150" y="3262"/>
                  <a:pt x="13554" y="88987"/>
                  <a:pt x="1912" y="104862"/>
                </a:cubicBezTo>
                <a:cubicBezTo>
                  <a:pt x="-9730" y="120737"/>
                  <a:pt x="34720" y="85283"/>
                  <a:pt x="55887" y="95337"/>
                </a:cubicBezTo>
                <a:cubicBezTo>
                  <a:pt x="77054" y="105391"/>
                  <a:pt x="125208" y="161483"/>
                  <a:pt x="128912" y="165187"/>
                </a:cubicBezTo>
                <a:cubicBezTo>
                  <a:pt x="132616" y="168891"/>
                  <a:pt x="97162" y="137670"/>
                  <a:pt x="78112" y="117562"/>
                </a:cubicBezTo>
                <a:cubicBezTo>
                  <a:pt x="59062" y="97454"/>
                  <a:pt x="22549" y="55120"/>
                  <a:pt x="14612" y="44537"/>
                </a:cubicBezTo>
                <a:cubicBezTo>
                  <a:pt x="6675" y="33954"/>
                  <a:pt x="31016" y="47183"/>
                  <a:pt x="30487" y="54062"/>
                </a:cubicBezTo>
                <a:cubicBezTo>
                  <a:pt x="29958" y="60941"/>
                  <a:pt x="-734" y="90574"/>
                  <a:pt x="11437" y="85812"/>
                </a:cubicBezTo>
                <a:cubicBezTo>
                  <a:pt x="23608" y="81050"/>
                  <a:pt x="127324" y="-3088"/>
                  <a:pt x="125737" y="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F27ACCA-E43C-DF86-4CDE-E05778294025}"/>
              </a:ext>
            </a:extLst>
          </p:cNvPr>
          <p:cNvSpPr/>
          <p:nvPr/>
        </p:nvSpPr>
        <p:spPr>
          <a:xfrm>
            <a:off x="2823215" y="5974770"/>
            <a:ext cx="329051" cy="231408"/>
          </a:xfrm>
          <a:custGeom>
            <a:avLst/>
            <a:gdLst>
              <a:gd name="connsiteX0" fmla="*/ 2535 w 329051"/>
              <a:gd name="connsiteY0" fmla="*/ 229180 h 231408"/>
              <a:gd name="connsiteX1" fmla="*/ 170810 w 329051"/>
              <a:gd name="connsiteY1" fmla="*/ 3755 h 231408"/>
              <a:gd name="connsiteX2" fmla="*/ 116835 w 329051"/>
              <a:gd name="connsiteY2" fmla="*/ 86305 h 231408"/>
              <a:gd name="connsiteX3" fmla="*/ 202560 w 329051"/>
              <a:gd name="connsiteY3" fmla="*/ 60905 h 231408"/>
              <a:gd name="connsiteX4" fmla="*/ 326385 w 329051"/>
              <a:gd name="connsiteY4" fmla="*/ 60905 h 231408"/>
              <a:gd name="connsiteX5" fmla="*/ 278760 w 329051"/>
              <a:gd name="connsiteY5" fmla="*/ 57730 h 231408"/>
              <a:gd name="connsiteX6" fmla="*/ 177160 w 329051"/>
              <a:gd name="connsiteY6" fmla="*/ 29155 h 231408"/>
              <a:gd name="connsiteX7" fmla="*/ 189860 w 329051"/>
              <a:gd name="connsiteY7" fmla="*/ 41855 h 231408"/>
              <a:gd name="connsiteX8" fmla="*/ 46985 w 329051"/>
              <a:gd name="connsiteY8" fmla="*/ 67255 h 231408"/>
              <a:gd name="connsiteX9" fmla="*/ 75560 w 329051"/>
              <a:gd name="connsiteY9" fmla="*/ 57730 h 231408"/>
              <a:gd name="connsiteX10" fmla="*/ 69210 w 329051"/>
              <a:gd name="connsiteY10" fmla="*/ 114880 h 231408"/>
              <a:gd name="connsiteX11" fmla="*/ 2535 w 329051"/>
              <a:gd name="connsiteY11" fmla="*/ 229180 h 2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051" h="231408">
                <a:moveTo>
                  <a:pt x="2535" y="229180"/>
                </a:moveTo>
                <a:cubicBezTo>
                  <a:pt x="19468" y="210659"/>
                  <a:pt x="151760" y="27567"/>
                  <a:pt x="170810" y="3755"/>
                </a:cubicBezTo>
                <a:cubicBezTo>
                  <a:pt x="189860" y="-20057"/>
                  <a:pt x="111543" y="76780"/>
                  <a:pt x="116835" y="86305"/>
                </a:cubicBezTo>
                <a:cubicBezTo>
                  <a:pt x="122127" y="95830"/>
                  <a:pt x="167635" y="65138"/>
                  <a:pt x="202560" y="60905"/>
                </a:cubicBezTo>
                <a:cubicBezTo>
                  <a:pt x="237485" y="56672"/>
                  <a:pt x="313685" y="61434"/>
                  <a:pt x="326385" y="60905"/>
                </a:cubicBezTo>
                <a:cubicBezTo>
                  <a:pt x="339085" y="60376"/>
                  <a:pt x="303631" y="63022"/>
                  <a:pt x="278760" y="57730"/>
                </a:cubicBezTo>
                <a:cubicBezTo>
                  <a:pt x="253889" y="52438"/>
                  <a:pt x="177160" y="29155"/>
                  <a:pt x="177160" y="29155"/>
                </a:cubicBezTo>
                <a:cubicBezTo>
                  <a:pt x="162343" y="26509"/>
                  <a:pt x="211556" y="35505"/>
                  <a:pt x="189860" y="41855"/>
                </a:cubicBezTo>
                <a:cubicBezTo>
                  <a:pt x="168164" y="48205"/>
                  <a:pt x="66035" y="64609"/>
                  <a:pt x="46985" y="67255"/>
                </a:cubicBezTo>
                <a:cubicBezTo>
                  <a:pt x="27935" y="69901"/>
                  <a:pt x="71856" y="49793"/>
                  <a:pt x="75560" y="57730"/>
                </a:cubicBezTo>
                <a:cubicBezTo>
                  <a:pt x="79264" y="65667"/>
                  <a:pt x="79793" y="84188"/>
                  <a:pt x="69210" y="114880"/>
                </a:cubicBezTo>
                <a:cubicBezTo>
                  <a:pt x="58627" y="145572"/>
                  <a:pt x="-14398" y="247701"/>
                  <a:pt x="2535" y="2291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26E36F6-22F2-EAA4-6DC7-3671E2687487}"/>
              </a:ext>
            </a:extLst>
          </p:cNvPr>
          <p:cNvSpPr/>
          <p:nvPr/>
        </p:nvSpPr>
        <p:spPr>
          <a:xfrm>
            <a:off x="3079750" y="6007100"/>
            <a:ext cx="382867" cy="123775"/>
          </a:xfrm>
          <a:custGeom>
            <a:avLst/>
            <a:gdLst>
              <a:gd name="connsiteX0" fmla="*/ 0 w 382867"/>
              <a:gd name="connsiteY0" fmla="*/ 0 h 123775"/>
              <a:gd name="connsiteX1" fmla="*/ 225425 w 382867"/>
              <a:gd name="connsiteY1" fmla="*/ 41275 h 123775"/>
              <a:gd name="connsiteX2" fmla="*/ 234950 w 382867"/>
              <a:gd name="connsiteY2" fmla="*/ 50800 h 123775"/>
              <a:gd name="connsiteX3" fmla="*/ 377825 w 382867"/>
              <a:gd name="connsiteY3" fmla="*/ 120650 h 123775"/>
              <a:gd name="connsiteX4" fmla="*/ 333375 w 382867"/>
              <a:gd name="connsiteY4" fmla="*/ 101600 h 123775"/>
              <a:gd name="connsiteX5" fmla="*/ 168275 w 382867"/>
              <a:gd name="connsiteY5" fmla="*/ 12700 h 123775"/>
              <a:gd name="connsiteX6" fmla="*/ 206375 w 382867"/>
              <a:gd name="connsiteY6" fmla="*/ 47625 h 123775"/>
              <a:gd name="connsiteX7" fmla="*/ 123825 w 382867"/>
              <a:gd name="connsiteY7" fmla="*/ 31750 h 123775"/>
              <a:gd name="connsiteX8" fmla="*/ 0 w 382867"/>
              <a:gd name="connsiteY8" fmla="*/ 0 h 12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67" h="123775">
                <a:moveTo>
                  <a:pt x="0" y="0"/>
                </a:moveTo>
                <a:lnTo>
                  <a:pt x="225425" y="41275"/>
                </a:lnTo>
                <a:cubicBezTo>
                  <a:pt x="264583" y="49742"/>
                  <a:pt x="209550" y="37571"/>
                  <a:pt x="234950" y="50800"/>
                </a:cubicBezTo>
                <a:cubicBezTo>
                  <a:pt x="260350" y="64029"/>
                  <a:pt x="361421" y="112183"/>
                  <a:pt x="377825" y="120650"/>
                </a:cubicBezTo>
                <a:cubicBezTo>
                  <a:pt x="394229" y="129117"/>
                  <a:pt x="368300" y="119592"/>
                  <a:pt x="333375" y="101600"/>
                </a:cubicBezTo>
                <a:cubicBezTo>
                  <a:pt x="298450" y="83608"/>
                  <a:pt x="189442" y="21696"/>
                  <a:pt x="168275" y="12700"/>
                </a:cubicBezTo>
                <a:cubicBezTo>
                  <a:pt x="147108" y="3704"/>
                  <a:pt x="213783" y="44450"/>
                  <a:pt x="206375" y="47625"/>
                </a:cubicBezTo>
                <a:cubicBezTo>
                  <a:pt x="198967" y="50800"/>
                  <a:pt x="123825" y="31750"/>
                  <a:pt x="123825" y="317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7075FA9-34E0-7698-AEA4-C80D775853D2}"/>
              </a:ext>
            </a:extLst>
          </p:cNvPr>
          <p:cNvSpPr/>
          <p:nvPr/>
        </p:nvSpPr>
        <p:spPr>
          <a:xfrm>
            <a:off x="3282579" y="6038848"/>
            <a:ext cx="233783" cy="100393"/>
          </a:xfrm>
          <a:custGeom>
            <a:avLst/>
            <a:gdLst>
              <a:gd name="connsiteX0" fmla="*/ 371 w 233783"/>
              <a:gd name="connsiteY0" fmla="*/ 2 h 100393"/>
              <a:gd name="connsiteX1" fmla="*/ 222621 w 233783"/>
              <a:gd name="connsiteY1" fmla="*/ 95252 h 100393"/>
              <a:gd name="connsiteX2" fmla="*/ 194046 w 233783"/>
              <a:gd name="connsiteY2" fmla="*/ 85727 h 100393"/>
              <a:gd name="connsiteX3" fmla="*/ 136896 w 233783"/>
              <a:gd name="connsiteY3" fmla="*/ 69852 h 100393"/>
              <a:gd name="connsiteX4" fmla="*/ 168646 w 233783"/>
              <a:gd name="connsiteY4" fmla="*/ 92077 h 100393"/>
              <a:gd name="connsiteX5" fmla="*/ 371 w 233783"/>
              <a:gd name="connsiteY5" fmla="*/ 2 h 10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83" h="100393">
                <a:moveTo>
                  <a:pt x="371" y="2"/>
                </a:moveTo>
                <a:cubicBezTo>
                  <a:pt x="9367" y="531"/>
                  <a:pt x="190342" y="80965"/>
                  <a:pt x="222621" y="95252"/>
                </a:cubicBezTo>
                <a:cubicBezTo>
                  <a:pt x="254900" y="109540"/>
                  <a:pt x="208333" y="89960"/>
                  <a:pt x="194046" y="85727"/>
                </a:cubicBezTo>
                <a:cubicBezTo>
                  <a:pt x="179759" y="81494"/>
                  <a:pt x="141129" y="68794"/>
                  <a:pt x="136896" y="69852"/>
                </a:cubicBezTo>
                <a:cubicBezTo>
                  <a:pt x="132663" y="70910"/>
                  <a:pt x="188754" y="102660"/>
                  <a:pt x="168646" y="92077"/>
                </a:cubicBezTo>
                <a:cubicBezTo>
                  <a:pt x="148538" y="81494"/>
                  <a:pt x="-8625" y="-527"/>
                  <a:pt x="371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3588867-58CF-35D5-B28B-8B0118F1FA20}"/>
              </a:ext>
            </a:extLst>
          </p:cNvPr>
          <p:cNvSpPr/>
          <p:nvPr/>
        </p:nvSpPr>
        <p:spPr>
          <a:xfrm>
            <a:off x="4428185" y="6083224"/>
            <a:ext cx="166040" cy="273130"/>
          </a:xfrm>
          <a:custGeom>
            <a:avLst/>
            <a:gdLst>
              <a:gd name="connsiteX0" fmla="*/ 166040 w 166040"/>
              <a:gd name="connsiteY0" fmla="*/ 76 h 273130"/>
              <a:gd name="connsiteX1" fmla="*/ 32690 w 166040"/>
              <a:gd name="connsiteY1" fmla="*/ 158826 h 273130"/>
              <a:gd name="connsiteX2" fmla="*/ 67615 w 166040"/>
              <a:gd name="connsiteY2" fmla="*/ 123901 h 273130"/>
              <a:gd name="connsiteX3" fmla="*/ 16815 w 166040"/>
              <a:gd name="connsiteY3" fmla="*/ 196926 h 273130"/>
              <a:gd name="connsiteX4" fmla="*/ 940 w 166040"/>
              <a:gd name="connsiteY4" fmla="*/ 273126 h 273130"/>
              <a:gd name="connsiteX5" fmla="*/ 7290 w 166040"/>
              <a:gd name="connsiteY5" fmla="*/ 200101 h 273130"/>
              <a:gd name="connsiteX6" fmla="*/ 51740 w 166040"/>
              <a:gd name="connsiteY6" fmla="*/ 117551 h 273130"/>
              <a:gd name="connsiteX7" fmla="*/ 61265 w 166040"/>
              <a:gd name="connsiteY7" fmla="*/ 73101 h 273130"/>
              <a:gd name="connsiteX8" fmla="*/ 48565 w 166040"/>
              <a:gd name="connsiteY8" fmla="*/ 162001 h 273130"/>
              <a:gd name="connsiteX9" fmla="*/ 45390 w 166040"/>
              <a:gd name="connsiteY9" fmla="*/ 152476 h 273130"/>
              <a:gd name="connsiteX10" fmla="*/ 96190 w 166040"/>
              <a:gd name="connsiteY10" fmla="*/ 54051 h 273130"/>
              <a:gd name="connsiteX11" fmla="*/ 32690 w 166040"/>
              <a:gd name="connsiteY11" fmla="*/ 136601 h 273130"/>
              <a:gd name="connsiteX12" fmla="*/ 166040 w 166040"/>
              <a:gd name="connsiteY12" fmla="*/ 76 h 27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040" h="273130">
                <a:moveTo>
                  <a:pt x="166040" y="76"/>
                </a:moveTo>
                <a:cubicBezTo>
                  <a:pt x="166040" y="3780"/>
                  <a:pt x="49094" y="138189"/>
                  <a:pt x="32690" y="158826"/>
                </a:cubicBezTo>
                <a:cubicBezTo>
                  <a:pt x="16286" y="179463"/>
                  <a:pt x="70261" y="117551"/>
                  <a:pt x="67615" y="123901"/>
                </a:cubicBezTo>
                <a:cubicBezTo>
                  <a:pt x="64969" y="130251"/>
                  <a:pt x="27927" y="172055"/>
                  <a:pt x="16815" y="196926"/>
                </a:cubicBezTo>
                <a:cubicBezTo>
                  <a:pt x="5703" y="221797"/>
                  <a:pt x="2527" y="272597"/>
                  <a:pt x="940" y="273126"/>
                </a:cubicBezTo>
                <a:cubicBezTo>
                  <a:pt x="-647" y="273655"/>
                  <a:pt x="-1177" y="226030"/>
                  <a:pt x="7290" y="200101"/>
                </a:cubicBezTo>
                <a:cubicBezTo>
                  <a:pt x="15757" y="174172"/>
                  <a:pt x="42744" y="138718"/>
                  <a:pt x="51740" y="117551"/>
                </a:cubicBezTo>
                <a:cubicBezTo>
                  <a:pt x="60736" y="96384"/>
                  <a:pt x="61794" y="65693"/>
                  <a:pt x="61265" y="73101"/>
                </a:cubicBezTo>
                <a:cubicBezTo>
                  <a:pt x="60736" y="80509"/>
                  <a:pt x="51211" y="148772"/>
                  <a:pt x="48565" y="162001"/>
                </a:cubicBezTo>
                <a:cubicBezTo>
                  <a:pt x="45919" y="175230"/>
                  <a:pt x="37452" y="170468"/>
                  <a:pt x="45390" y="152476"/>
                </a:cubicBezTo>
                <a:cubicBezTo>
                  <a:pt x="53327" y="134484"/>
                  <a:pt x="98307" y="56697"/>
                  <a:pt x="96190" y="54051"/>
                </a:cubicBezTo>
                <a:cubicBezTo>
                  <a:pt x="94073" y="51405"/>
                  <a:pt x="21577" y="144009"/>
                  <a:pt x="32690" y="136601"/>
                </a:cubicBezTo>
                <a:cubicBezTo>
                  <a:pt x="43802" y="129193"/>
                  <a:pt x="166040" y="-3628"/>
                  <a:pt x="166040" y="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62CD84B-B4D0-FF41-D576-3218BC518DF1}"/>
              </a:ext>
            </a:extLst>
          </p:cNvPr>
          <p:cNvSpPr/>
          <p:nvPr/>
        </p:nvSpPr>
        <p:spPr>
          <a:xfrm>
            <a:off x="4482417" y="6101955"/>
            <a:ext cx="190575" cy="177041"/>
          </a:xfrm>
          <a:custGeom>
            <a:avLst/>
            <a:gdLst>
              <a:gd name="connsiteX0" fmla="*/ 3858 w 190575"/>
              <a:gd name="connsiteY0" fmla="*/ 171845 h 177041"/>
              <a:gd name="connsiteX1" fmla="*/ 188008 w 190575"/>
              <a:gd name="connsiteY1" fmla="*/ 3570 h 177041"/>
              <a:gd name="connsiteX2" fmla="*/ 111808 w 190575"/>
              <a:gd name="connsiteY2" fmla="*/ 60720 h 177041"/>
              <a:gd name="connsiteX3" fmla="*/ 114983 w 190575"/>
              <a:gd name="connsiteY3" fmla="*/ 105170 h 177041"/>
              <a:gd name="connsiteX4" fmla="*/ 76883 w 190575"/>
              <a:gd name="connsiteY4" fmla="*/ 70245 h 177041"/>
              <a:gd name="connsiteX5" fmla="*/ 83233 w 190575"/>
              <a:gd name="connsiteY5" fmla="*/ 108345 h 177041"/>
              <a:gd name="connsiteX6" fmla="*/ 54658 w 190575"/>
              <a:gd name="connsiteY6" fmla="*/ 98820 h 177041"/>
              <a:gd name="connsiteX7" fmla="*/ 76883 w 190575"/>
              <a:gd name="connsiteY7" fmla="*/ 159145 h 177041"/>
              <a:gd name="connsiteX8" fmla="*/ 105458 w 190575"/>
              <a:gd name="connsiteY8" fmla="*/ 175020 h 177041"/>
              <a:gd name="connsiteX9" fmla="*/ 64183 w 190575"/>
              <a:gd name="connsiteY9" fmla="*/ 121045 h 177041"/>
              <a:gd name="connsiteX10" fmla="*/ 3858 w 190575"/>
              <a:gd name="connsiteY10" fmla="*/ 171845 h 1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75" h="177041">
                <a:moveTo>
                  <a:pt x="3858" y="171845"/>
                </a:moveTo>
                <a:cubicBezTo>
                  <a:pt x="24495" y="152266"/>
                  <a:pt x="170016" y="22091"/>
                  <a:pt x="188008" y="3570"/>
                </a:cubicBezTo>
                <a:cubicBezTo>
                  <a:pt x="206000" y="-14951"/>
                  <a:pt x="123979" y="43787"/>
                  <a:pt x="111808" y="60720"/>
                </a:cubicBezTo>
                <a:cubicBezTo>
                  <a:pt x="99637" y="77653"/>
                  <a:pt x="120804" y="103582"/>
                  <a:pt x="114983" y="105170"/>
                </a:cubicBezTo>
                <a:cubicBezTo>
                  <a:pt x="109162" y="106757"/>
                  <a:pt x="82175" y="69716"/>
                  <a:pt x="76883" y="70245"/>
                </a:cubicBezTo>
                <a:cubicBezTo>
                  <a:pt x="71591" y="70774"/>
                  <a:pt x="86937" y="103583"/>
                  <a:pt x="83233" y="108345"/>
                </a:cubicBezTo>
                <a:cubicBezTo>
                  <a:pt x="79529" y="113107"/>
                  <a:pt x="55716" y="90353"/>
                  <a:pt x="54658" y="98820"/>
                </a:cubicBezTo>
                <a:cubicBezTo>
                  <a:pt x="53600" y="107287"/>
                  <a:pt x="68416" y="146445"/>
                  <a:pt x="76883" y="159145"/>
                </a:cubicBezTo>
                <a:cubicBezTo>
                  <a:pt x="85350" y="171845"/>
                  <a:pt x="107575" y="181370"/>
                  <a:pt x="105458" y="175020"/>
                </a:cubicBezTo>
                <a:cubicBezTo>
                  <a:pt x="103341" y="168670"/>
                  <a:pt x="76883" y="125278"/>
                  <a:pt x="64183" y="121045"/>
                </a:cubicBezTo>
                <a:cubicBezTo>
                  <a:pt x="51483" y="116812"/>
                  <a:pt x="-16779" y="191424"/>
                  <a:pt x="3858" y="1718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E0AFEF9-3741-D00F-598A-875E1BD3A64B}"/>
              </a:ext>
            </a:extLst>
          </p:cNvPr>
          <p:cNvSpPr/>
          <p:nvPr/>
        </p:nvSpPr>
        <p:spPr>
          <a:xfrm>
            <a:off x="4476697" y="6069602"/>
            <a:ext cx="689028" cy="179437"/>
          </a:xfrm>
          <a:custGeom>
            <a:avLst/>
            <a:gdLst>
              <a:gd name="connsiteX0" fmla="*/ 53 w 689028"/>
              <a:gd name="connsiteY0" fmla="*/ 178798 h 179437"/>
              <a:gd name="connsiteX1" fmla="*/ 171503 w 689028"/>
              <a:gd name="connsiteY1" fmla="*/ 7348 h 179437"/>
              <a:gd name="connsiteX2" fmla="*/ 177853 w 689028"/>
              <a:gd name="connsiteY2" fmla="*/ 32748 h 179437"/>
              <a:gd name="connsiteX3" fmla="*/ 254053 w 689028"/>
              <a:gd name="connsiteY3" fmla="*/ 45448 h 179437"/>
              <a:gd name="connsiteX4" fmla="*/ 377878 w 689028"/>
              <a:gd name="connsiteY4" fmla="*/ 20048 h 179437"/>
              <a:gd name="connsiteX5" fmla="*/ 374703 w 689028"/>
              <a:gd name="connsiteY5" fmla="*/ 10523 h 179437"/>
              <a:gd name="connsiteX6" fmla="*/ 482653 w 689028"/>
              <a:gd name="connsiteY6" fmla="*/ 42273 h 179437"/>
              <a:gd name="connsiteX7" fmla="*/ 473128 w 689028"/>
              <a:gd name="connsiteY7" fmla="*/ 23223 h 179437"/>
              <a:gd name="connsiteX8" fmla="*/ 647753 w 689028"/>
              <a:gd name="connsiteY8" fmla="*/ 74023 h 179437"/>
              <a:gd name="connsiteX9" fmla="*/ 689028 w 689028"/>
              <a:gd name="connsiteY9" fmla="*/ 89898 h 179437"/>
              <a:gd name="connsiteX10" fmla="*/ 647753 w 689028"/>
              <a:gd name="connsiteY10" fmla="*/ 74023 h 179437"/>
              <a:gd name="connsiteX11" fmla="*/ 622353 w 689028"/>
              <a:gd name="connsiteY11" fmla="*/ 86723 h 179437"/>
              <a:gd name="connsiteX12" fmla="*/ 628703 w 689028"/>
              <a:gd name="connsiteY12" fmla="*/ 121648 h 179437"/>
              <a:gd name="connsiteX13" fmla="*/ 616003 w 689028"/>
              <a:gd name="connsiteY13" fmla="*/ 80373 h 179437"/>
              <a:gd name="connsiteX14" fmla="*/ 542978 w 689028"/>
              <a:gd name="connsiteY14" fmla="*/ 42273 h 179437"/>
              <a:gd name="connsiteX15" fmla="*/ 536628 w 689028"/>
              <a:gd name="connsiteY15" fmla="*/ 83548 h 179437"/>
              <a:gd name="connsiteX16" fmla="*/ 565203 w 689028"/>
              <a:gd name="connsiteY16" fmla="*/ 118473 h 179437"/>
              <a:gd name="connsiteX17" fmla="*/ 536628 w 689028"/>
              <a:gd name="connsiteY17" fmla="*/ 51798 h 179437"/>
              <a:gd name="connsiteX18" fmla="*/ 479478 w 689028"/>
              <a:gd name="connsiteY18" fmla="*/ 51798 h 179437"/>
              <a:gd name="connsiteX19" fmla="*/ 485828 w 689028"/>
              <a:gd name="connsiteY19" fmla="*/ 96248 h 179437"/>
              <a:gd name="connsiteX20" fmla="*/ 466778 w 689028"/>
              <a:gd name="connsiteY20" fmla="*/ 51798 h 179437"/>
              <a:gd name="connsiteX21" fmla="*/ 362003 w 689028"/>
              <a:gd name="connsiteY21" fmla="*/ 45448 h 179437"/>
              <a:gd name="connsiteX22" fmla="*/ 273103 w 689028"/>
              <a:gd name="connsiteY22" fmla="*/ 74023 h 179437"/>
              <a:gd name="connsiteX23" fmla="*/ 304853 w 689028"/>
              <a:gd name="connsiteY23" fmla="*/ 20048 h 179437"/>
              <a:gd name="connsiteX24" fmla="*/ 235003 w 689028"/>
              <a:gd name="connsiteY24" fmla="*/ 26398 h 179437"/>
              <a:gd name="connsiteX25" fmla="*/ 168328 w 689028"/>
              <a:gd name="connsiteY25" fmla="*/ 80373 h 179437"/>
              <a:gd name="connsiteX26" fmla="*/ 196903 w 689028"/>
              <a:gd name="connsiteY26" fmla="*/ 48623 h 179437"/>
              <a:gd name="connsiteX27" fmla="*/ 95303 w 689028"/>
              <a:gd name="connsiteY27" fmla="*/ 121648 h 179437"/>
              <a:gd name="connsiteX28" fmla="*/ 152453 w 689028"/>
              <a:gd name="connsiteY28" fmla="*/ 67673 h 179437"/>
              <a:gd name="connsiteX29" fmla="*/ 53 w 689028"/>
              <a:gd name="connsiteY29" fmla="*/ 178798 h 17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9028" h="179437">
                <a:moveTo>
                  <a:pt x="53" y="178798"/>
                </a:moveTo>
                <a:cubicBezTo>
                  <a:pt x="3228" y="168744"/>
                  <a:pt x="141870" y="31690"/>
                  <a:pt x="171503" y="7348"/>
                </a:cubicBezTo>
                <a:cubicBezTo>
                  <a:pt x="201136" y="-16994"/>
                  <a:pt x="164095" y="26398"/>
                  <a:pt x="177853" y="32748"/>
                </a:cubicBezTo>
                <a:cubicBezTo>
                  <a:pt x="191611" y="39098"/>
                  <a:pt x="220716" y="47565"/>
                  <a:pt x="254053" y="45448"/>
                </a:cubicBezTo>
                <a:cubicBezTo>
                  <a:pt x="287390" y="43331"/>
                  <a:pt x="377878" y="20048"/>
                  <a:pt x="377878" y="20048"/>
                </a:cubicBezTo>
                <a:cubicBezTo>
                  <a:pt x="397986" y="14227"/>
                  <a:pt x="357241" y="6819"/>
                  <a:pt x="374703" y="10523"/>
                </a:cubicBezTo>
                <a:cubicBezTo>
                  <a:pt x="392165" y="14227"/>
                  <a:pt x="466249" y="40156"/>
                  <a:pt x="482653" y="42273"/>
                </a:cubicBezTo>
                <a:cubicBezTo>
                  <a:pt x="499057" y="44390"/>
                  <a:pt x="445611" y="17931"/>
                  <a:pt x="473128" y="23223"/>
                </a:cubicBezTo>
                <a:cubicBezTo>
                  <a:pt x="500645" y="28515"/>
                  <a:pt x="611770" y="62910"/>
                  <a:pt x="647753" y="74023"/>
                </a:cubicBezTo>
                <a:cubicBezTo>
                  <a:pt x="683736" y="85136"/>
                  <a:pt x="689028" y="89898"/>
                  <a:pt x="689028" y="89898"/>
                </a:cubicBezTo>
                <a:cubicBezTo>
                  <a:pt x="689028" y="89898"/>
                  <a:pt x="658865" y="74552"/>
                  <a:pt x="647753" y="74023"/>
                </a:cubicBezTo>
                <a:cubicBezTo>
                  <a:pt x="636641" y="73494"/>
                  <a:pt x="625528" y="78785"/>
                  <a:pt x="622353" y="86723"/>
                </a:cubicBezTo>
                <a:cubicBezTo>
                  <a:pt x="619178" y="94661"/>
                  <a:pt x="629761" y="122706"/>
                  <a:pt x="628703" y="121648"/>
                </a:cubicBezTo>
                <a:cubicBezTo>
                  <a:pt x="627645" y="120590"/>
                  <a:pt x="630291" y="93602"/>
                  <a:pt x="616003" y="80373"/>
                </a:cubicBezTo>
                <a:cubicBezTo>
                  <a:pt x="601716" y="67144"/>
                  <a:pt x="556207" y="41744"/>
                  <a:pt x="542978" y="42273"/>
                </a:cubicBezTo>
                <a:cubicBezTo>
                  <a:pt x="529749" y="42802"/>
                  <a:pt x="532924" y="70848"/>
                  <a:pt x="536628" y="83548"/>
                </a:cubicBezTo>
                <a:cubicBezTo>
                  <a:pt x="540332" y="96248"/>
                  <a:pt x="565203" y="123765"/>
                  <a:pt x="565203" y="118473"/>
                </a:cubicBezTo>
                <a:cubicBezTo>
                  <a:pt x="565203" y="113181"/>
                  <a:pt x="550916" y="62910"/>
                  <a:pt x="536628" y="51798"/>
                </a:cubicBezTo>
                <a:cubicBezTo>
                  <a:pt x="522341" y="40685"/>
                  <a:pt x="487945" y="44390"/>
                  <a:pt x="479478" y="51798"/>
                </a:cubicBezTo>
                <a:cubicBezTo>
                  <a:pt x="471011" y="59206"/>
                  <a:pt x="487945" y="96248"/>
                  <a:pt x="485828" y="96248"/>
                </a:cubicBezTo>
                <a:cubicBezTo>
                  <a:pt x="483711" y="96248"/>
                  <a:pt x="487416" y="60265"/>
                  <a:pt x="466778" y="51798"/>
                </a:cubicBezTo>
                <a:cubicBezTo>
                  <a:pt x="446140" y="43331"/>
                  <a:pt x="394282" y="41744"/>
                  <a:pt x="362003" y="45448"/>
                </a:cubicBezTo>
                <a:cubicBezTo>
                  <a:pt x="329724" y="49152"/>
                  <a:pt x="282628" y="78256"/>
                  <a:pt x="273103" y="74023"/>
                </a:cubicBezTo>
                <a:cubicBezTo>
                  <a:pt x="263578" y="69790"/>
                  <a:pt x="311203" y="27985"/>
                  <a:pt x="304853" y="20048"/>
                </a:cubicBezTo>
                <a:cubicBezTo>
                  <a:pt x="298503" y="12111"/>
                  <a:pt x="257757" y="16344"/>
                  <a:pt x="235003" y="26398"/>
                </a:cubicBezTo>
                <a:cubicBezTo>
                  <a:pt x="212249" y="36452"/>
                  <a:pt x="174678" y="76669"/>
                  <a:pt x="168328" y="80373"/>
                </a:cubicBezTo>
                <a:cubicBezTo>
                  <a:pt x="161978" y="84077"/>
                  <a:pt x="209074" y="41744"/>
                  <a:pt x="196903" y="48623"/>
                </a:cubicBezTo>
                <a:cubicBezTo>
                  <a:pt x="184732" y="55502"/>
                  <a:pt x="102711" y="118473"/>
                  <a:pt x="95303" y="121648"/>
                </a:cubicBezTo>
                <a:cubicBezTo>
                  <a:pt x="87895" y="124823"/>
                  <a:pt x="168857" y="58148"/>
                  <a:pt x="152453" y="67673"/>
                </a:cubicBezTo>
                <a:cubicBezTo>
                  <a:pt x="136049" y="77198"/>
                  <a:pt x="-3122" y="188852"/>
                  <a:pt x="53" y="1787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528DA6F-2AA2-9653-2313-BDFE6FB00FB3}"/>
              </a:ext>
            </a:extLst>
          </p:cNvPr>
          <p:cNvSpPr/>
          <p:nvPr/>
        </p:nvSpPr>
        <p:spPr>
          <a:xfrm>
            <a:off x="4438516" y="6219611"/>
            <a:ext cx="203719" cy="194235"/>
          </a:xfrm>
          <a:custGeom>
            <a:avLst/>
            <a:gdLst>
              <a:gd name="connsiteX0" fmla="*/ 44584 w 203719"/>
              <a:gd name="connsiteY0" fmla="*/ 214 h 194235"/>
              <a:gd name="connsiteX1" fmla="*/ 117609 w 203719"/>
              <a:gd name="connsiteY1" fmla="*/ 95464 h 194235"/>
              <a:gd name="connsiteX2" fmla="*/ 134 w 203719"/>
              <a:gd name="connsiteY2" fmla="*/ 149439 h 194235"/>
              <a:gd name="connsiteX3" fmla="*/ 95384 w 203719"/>
              <a:gd name="connsiteY3" fmla="*/ 104989 h 194235"/>
              <a:gd name="connsiteX4" fmla="*/ 152534 w 203719"/>
              <a:gd name="connsiteY4" fmla="*/ 136739 h 194235"/>
              <a:gd name="connsiteX5" fmla="*/ 203334 w 203719"/>
              <a:gd name="connsiteY5" fmla="*/ 193889 h 194235"/>
              <a:gd name="connsiteX6" fmla="*/ 171584 w 203719"/>
              <a:gd name="connsiteY6" fmla="*/ 158964 h 194235"/>
              <a:gd name="connsiteX7" fmla="*/ 95384 w 203719"/>
              <a:gd name="connsiteY7" fmla="*/ 124039 h 194235"/>
              <a:gd name="connsiteX8" fmla="*/ 130309 w 203719"/>
              <a:gd name="connsiteY8" fmla="*/ 127214 h 194235"/>
              <a:gd name="connsiteX9" fmla="*/ 95384 w 203719"/>
              <a:gd name="connsiteY9" fmla="*/ 95464 h 194235"/>
              <a:gd name="connsiteX10" fmla="*/ 111259 w 203719"/>
              <a:gd name="connsiteY10" fmla="*/ 70064 h 194235"/>
              <a:gd name="connsiteX11" fmla="*/ 44584 w 203719"/>
              <a:gd name="connsiteY11" fmla="*/ 214 h 1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719" h="194235">
                <a:moveTo>
                  <a:pt x="44584" y="214"/>
                </a:moveTo>
                <a:cubicBezTo>
                  <a:pt x="45642" y="4447"/>
                  <a:pt x="125017" y="70593"/>
                  <a:pt x="117609" y="95464"/>
                </a:cubicBezTo>
                <a:cubicBezTo>
                  <a:pt x="110201" y="120335"/>
                  <a:pt x="3838" y="147852"/>
                  <a:pt x="134" y="149439"/>
                </a:cubicBezTo>
                <a:cubicBezTo>
                  <a:pt x="-3570" y="151026"/>
                  <a:pt x="69984" y="107106"/>
                  <a:pt x="95384" y="104989"/>
                </a:cubicBezTo>
                <a:cubicBezTo>
                  <a:pt x="120784" y="102872"/>
                  <a:pt x="134542" y="121922"/>
                  <a:pt x="152534" y="136739"/>
                </a:cubicBezTo>
                <a:cubicBezTo>
                  <a:pt x="170526" y="151556"/>
                  <a:pt x="200159" y="190185"/>
                  <a:pt x="203334" y="193889"/>
                </a:cubicBezTo>
                <a:cubicBezTo>
                  <a:pt x="206509" y="197593"/>
                  <a:pt x="189576" y="170606"/>
                  <a:pt x="171584" y="158964"/>
                </a:cubicBezTo>
                <a:cubicBezTo>
                  <a:pt x="153592" y="147322"/>
                  <a:pt x="102263" y="129331"/>
                  <a:pt x="95384" y="124039"/>
                </a:cubicBezTo>
                <a:cubicBezTo>
                  <a:pt x="88505" y="118747"/>
                  <a:pt x="130309" y="131976"/>
                  <a:pt x="130309" y="127214"/>
                </a:cubicBezTo>
                <a:cubicBezTo>
                  <a:pt x="130309" y="122452"/>
                  <a:pt x="98559" y="104989"/>
                  <a:pt x="95384" y="95464"/>
                </a:cubicBezTo>
                <a:cubicBezTo>
                  <a:pt x="92209" y="85939"/>
                  <a:pt x="114963" y="84351"/>
                  <a:pt x="111259" y="70064"/>
                </a:cubicBezTo>
                <a:cubicBezTo>
                  <a:pt x="107555" y="55777"/>
                  <a:pt x="43526" y="-4019"/>
                  <a:pt x="44584" y="2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C39322C-7674-4DB2-DFE4-F0C29A17A5DA}"/>
              </a:ext>
            </a:extLst>
          </p:cNvPr>
          <p:cNvSpPr/>
          <p:nvPr/>
        </p:nvSpPr>
        <p:spPr>
          <a:xfrm>
            <a:off x="4443170" y="6168726"/>
            <a:ext cx="122488" cy="184467"/>
          </a:xfrm>
          <a:custGeom>
            <a:avLst/>
            <a:gdLst>
              <a:gd name="connsiteX0" fmla="*/ 122480 w 122488"/>
              <a:gd name="connsiteY0" fmla="*/ 299 h 184467"/>
              <a:gd name="connsiteX1" fmla="*/ 1830 w 122488"/>
              <a:gd name="connsiteY1" fmla="*/ 162224 h 184467"/>
              <a:gd name="connsiteX2" fmla="*/ 52630 w 122488"/>
              <a:gd name="connsiteY2" fmla="*/ 136824 h 184467"/>
              <a:gd name="connsiteX3" fmla="*/ 93905 w 122488"/>
              <a:gd name="connsiteY3" fmla="*/ 184449 h 184467"/>
              <a:gd name="connsiteX4" fmla="*/ 55805 w 122488"/>
              <a:gd name="connsiteY4" fmla="*/ 130474 h 184467"/>
              <a:gd name="connsiteX5" fmla="*/ 30405 w 122488"/>
              <a:gd name="connsiteY5" fmla="*/ 95549 h 184467"/>
              <a:gd name="connsiteX6" fmla="*/ 8180 w 122488"/>
              <a:gd name="connsiteY6" fmla="*/ 120949 h 184467"/>
              <a:gd name="connsiteX7" fmla="*/ 122480 w 122488"/>
              <a:gd name="connsiteY7" fmla="*/ 299 h 18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88" h="184467">
                <a:moveTo>
                  <a:pt x="122480" y="299"/>
                </a:moveTo>
                <a:cubicBezTo>
                  <a:pt x="121422" y="7178"/>
                  <a:pt x="13472" y="139470"/>
                  <a:pt x="1830" y="162224"/>
                </a:cubicBezTo>
                <a:cubicBezTo>
                  <a:pt x="-9812" y="184978"/>
                  <a:pt x="37284" y="133120"/>
                  <a:pt x="52630" y="136824"/>
                </a:cubicBezTo>
                <a:cubicBezTo>
                  <a:pt x="67976" y="140528"/>
                  <a:pt x="93376" y="185507"/>
                  <a:pt x="93905" y="184449"/>
                </a:cubicBezTo>
                <a:cubicBezTo>
                  <a:pt x="94434" y="183391"/>
                  <a:pt x="66388" y="145291"/>
                  <a:pt x="55805" y="130474"/>
                </a:cubicBezTo>
                <a:cubicBezTo>
                  <a:pt x="45222" y="115657"/>
                  <a:pt x="38343" y="97137"/>
                  <a:pt x="30405" y="95549"/>
                </a:cubicBezTo>
                <a:cubicBezTo>
                  <a:pt x="22467" y="93961"/>
                  <a:pt x="-8753" y="134707"/>
                  <a:pt x="8180" y="120949"/>
                </a:cubicBezTo>
                <a:cubicBezTo>
                  <a:pt x="25113" y="107191"/>
                  <a:pt x="123538" y="-6580"/>
                  <a:pt x="122480" y="2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B4541FF-16B4-3A00-50C4-D7B915BC519E}"/>
              </a:ext>
            </a:extLst>
          </p:cNvPr>
          <p:cNvSpPr/>
          <p:nvPr/>
        </p:nvSpPr>
        <p:spPr>
          <a:xfrm>
            <a:off x="5032178" y="6102049"/>
            <a:ext cx="168698" cy="238468"/>
          </a:xfrm>
          <a:custGeom>
            <a:avLst/>
            <a:gdLst>
              <a:gd name="connsiteX0" fmla="*/ 47822 w 168698"/>
              <a:gd name="connsiteY0" fmla="*/ 301 h 238468"/>
              <a:gd name="connsiteX1" fmla="*/ 124022 w 168698"/>
              <a:gd name="connsiteY1" fmla="*/ 66976 h 238468"/>
              <a:gd name="connsiteX2" fmla="*/ 146247 w 168698"/>
              <a:gd name="connsiteY2" fmla="*/ 111426 h 238468"/>
              <a:gd name="connsiteX3" fmla="*/ 70047 w 168698"/>
              <a:gd name="connsiteY3" fmla="*/ 174926 h 238468"/>
              <a:gd name="connsiteX4" fmla="*/ 143072 w 168698"/>
              <a:gd name="connsiteY4" fmla="*/ 127301 h 238468"/>
              <a:gd name="connsiteX5" fmla="*/ 63697 w 168698"/>
              <a:gd name="connsiteY5" fmla="*/ 178101 h 238468"/>
              <a:gd name="connsiteX6" fmla="*/ 108147 w 168698"/>
              <a:gd name="connsiteY6" fmla="*/ 152701 h 238468"/>
              <a:gd name="connsiteX7" fmla="*/ 197 w 168698"/>
              <a:gd name="connsiteY7" fmla="*/ 238426 h 238468"/>
              <a:gd name="connsiteX8" fmla="*/ 139897 w 168698"/>
              <a:gd name="connsiteY8" fmla="*/ 140001 h 238468"/>
              <a:gd name="connsiteX9" fmla="*/ 168472 w 168698"/>
              <a:gd name="connsiteY9" fmla="*/ 111426 h 238468"/>
              <a:gd name="connsiteX10" fmla="*/ 133547 w 168698"/>
              <a:gd name="connsiteY10" fmla="*/ 51101 h 238468"/>
              <a:gd name="connsiteX11" fmla="*/ 155772 w 168698"/>
              <a:gd name="connsiteY11" fmla="*/ 95551 h 238468"/>
              <a:gd name="connsiteX12" fmla="*/ 47822 w 168698"/>
              <a:gd name="connsiteY12" fmla="*/ 301 h 23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698" h="238468">
                <a:moveTo>
                  <a:pt x="47822" y="301"/>
                </a:moveTo>
                <a:cubicBezTo>
                  <a:pt x="42530" y="-4462"/>
                  <a:pt x="107618" y="48455"/>
                  <a:pt x="124022" y="66976"/>
                </a:cubicBezTo>
                <a:cubicBezTo>
                  <a:pt x="140426" y="85497"/>
                  <a:pt x="155243" y="93434"/>
                  <a:pt x="146247" y="111426"/>
                </a:cubicBezTo>
                <a:cubicBezTo>
                  <a:pt x="137251" y="129418"/>
                  <a:pt x="70576" y="172280"/>
                  <a:pt x="70047" y="174926"/>
                </a:cubicBezTo>
                <a:cubicBezTo>
                  <a:pt x="69518" y="177572"/>
                  <a:pt x="144130" y="126772"/>
                  <a:pt x="143072" y="127301"/>
                </a:cubicBezTo>
                <a:cubicBezTo>
                  <a:pt x="142014" y="127830"/>
                  <a:pt x="69518" y="173868"/>
                  <a:pt x="63697" y="178101"/>
                </a:cubicBezTo>
                <a:cubicBezTo>
                  <a:pt x="57876" y="182334"/>
                  <a:pt x="118730" y="142647"/>
                  <a:pt x="108147" y="152701"/>
                </a:cubicBezTo>
                <a:cubicBezTo>
                  <a:pt x="97564" y="162755"/>
                  <a:pt x="-5095" y="240543"/>
                  <a:pt x="197" y="238426"/>
                </a:cubicBezTo>
                <a:cubicBezTo>
                  <a:pt x="5489" y="236309"/>
                  <a:pt x="111851" y="161168"/>
                  <a:pt x="139897" y="140001"/>
                </a:cubicBezTo>
                <a:cubicBezTo>
                  <a:pt x="167943" y="118834"/>
                  <a:pt x="169530" y="126243"/>
                  <a:pt x="168472" y="111426"/>
                </a:cubicBezTo>
                <a:cubicBezTo>
                  <a:pt x="167414" y="96609"/>
                  <a:pt x="135664" y="53747"/>
                  <a:pt x="133547" y="51101"/>
                </a:cubicBezTo>
                <a:cubicBezTo>
                  <a:pt x="131430" y="48455"/>
                  <a:pt x="170059" y="105605"/>
                  <a:pt x="155772" y="95551"/>
                </a:cubicBezTo>
                <a:cubicBezTo>
                  <a:pt x="141485" y="85497"/>
                  <a:pt x="53114" y="5064"/>
                  <a:pt x="47822" y="3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40E09A5-F391-3DC7-8AAD-58A9F26B7F1A}"/>
              </a:ext>
            </a:extLst>
          </p:cNvPr>
          <p:cNvSpPr/>
          <p:nvPr/>
        </p:nvSpPr>
        <p:spPr>
          <a:xfrm>
            <a:off x="4844637" y="6216213"/>
            <a:ext cx="310095" cy="178373"/>
          </a:xfrm>
          <a:custGeom>
            <a:avLst/>
            <a:gdLst>
              <a:gd name="connsiteX0" fmla="*/ 308388 w 310095"/>
              <a:gd name="connsiteY0" fmla="*/ 437 h 178373"/>
              <a:gd name="connsiteX1" fmla="*/ 98838 w 310095"/>
              <a:gd name="connsiteY1" fmla="*/ 136962 h 178373"/>
              <a:gd name="connsiteX2" fmla="*/ 165513 w 310095"/>
              <a:gd name="connsiteY2" fmla="*/ 102037 h 178373"/>
              <a:gd name="connsiteX3" fmla="*/ 413 w 310095"/>
              <a:gd name="connsiteY3" fmla="*/ 178237 h 178373"/>
              <a:gd name="connsiteX4" fmla="*/ 222663 w 310095"/>
              <a:gd name="connsiteY4" fmla="*/ 79812 h 178373"/>
              <a:gd name="connsiteX5" fmla="*/ 200438 w 310095"/>
              <a:gd name="connsiteY5" fmla="*/ 92512 h 178373"/>
              <a:gd name="connsiteX6" fmla="*/ 308388 w 310095"/>
              <a:gd name="connsiteY6" fmla="*/ 437 h 17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095" h="178373">
                <a:moveTo>
                  <a:pt x="308388" y="437"/>
                </a:moveTo>
                <a:cubicBezTo>
                  <a:pt x="291455" y="7845"/>
                  <a:pt x="122650" y="120029"/>
                  <a:pt x="98838" y="136962"/>
                </a:cubicBezTo>
                <a:cubicBezTo>
                  <a:pt x="75025" y="153895"/>
                  <a:pt x="181917" y="95158"/>
                  <a:pt x="165513" y="102037"/>
                </a:cubicBezTo>
                <a:cubicBezTo>
                  <a:pt x="149109" y="108916"/>
                  <a:pt x="-9112" y="181941"/>
                  <a:pt x="413" y="178237"/>
                </a:cubicBezTo>
                <a:cubicBezTo>
                  <a:pt x="9938" y="174533"/>
                  <a:pt x="189326" y="94099"/>
                  <a:pt x="222663" y="79812"/>
                </a:cubicBezTo>
                <a:cubicBezTo>
                  <a:pt x="256000" y="65525"/>
                  <a:pt x="189855" y="103095"/>
                  <a:pt x="200438" y="92512"/>
                </a:cubicBezTo>
                <a:cubicBezTo>
                  <a:pt x="211021" y="81929"/>
                  <a:pt x="325321" y="-6971"/>
                  <a:pt x="308388" y="4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A65DC97-4239-F8FC-14A7-F6033CC32B04}"/>
              </a:ext>
            </a:extLst>
          </p:cNvPr>
          <p:cNvSpPr/>
          <p:nvPr/>
        </p:nvSpPr>
        <p:spPr>
          <a:xfrm>
            <a:off x="4542448" y="6312709"/>
            <a:ext cx="533781" cy="110461"/>
          </a:xfrm>
          <a:custGeom>
            <a:avLst/>
            <a:gdLst>
              <a:gd name="connsiteX0" fmla="*/ 977 w 533781"/>
              <a:gd name="connsiteY0" fmla="*/ 49991 h 110461"/>
              <a:gd name="connsiteX1" fmla="*/ 251802 w 533781"/>
              <a:gd name="connsiteY1" fmla="*/ 88091 h 110461"/>
              <a:gd name="connsiteX2" fmla="*/ 229577 w 533781"/>
              <a:gd name="connsiteY2" fmla="*/ 97616 h 110461"/>
              <a:gd name="connsiteX3" fmla="*/ 502627 w 533781"/>
              <a:gd name="connsiteY3" fmla="*/ 11891 h 110461"/>
              <a:gd name="connsiteX4" fmla="*/ 524852 w 533781"/>
              <a:gd name="connsiteY4" fmla="*/ 2366 h 110461"/>
              <a:gd name="connsiteX5" fmla="*/ 477227 w 533781"/>
              <a:gd name="connsiteY5" fmla="*/ 27766 h 110461"/>
              <a:gd name="connsiteX6" fmla="*/ 372452 w 533781"/>
              <a:gd name="connsiteY6" fmla="*/ 91266 h 110461"/>
              <a:gd name="connsiteX7" fmla="*/ 401027 w 533781"/>
              <a:gd name="connsiteY7" fmla="*/ 56341 h 110461"/>
              <a:gd name="connsiteX8" fmla="*/ 251802 w 533781"/>
              <a:gd name="connsiteY8" fmla="*/ 97616 h 110461"/>
              <a:gd name="connsiteX9" fmla="*/ 185127 w 533781"/>
              <a:gd name="connsiteY9" fmla="*/ 110316 h 110461"/>
              <a:gd name="connsiteX10" fmla="*/ 207352 w 533781"/>
              <a:gd name="connsiteY10" fmla="*/ 91266 h 110461"/>
              <a:gd name="connsiteX11" fmla="*/ 166077 w 533781"/>
              <a:gd name="connsiteY11" fmla="*/ 84916 h 110461"/>
              <a:gd name="connsiteX12" fmla="*/ 977 w 533781"/>
              <a:gd name="connsiteY12" fmla="*/ 49991 h 11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781" h="110461">
                <a:moveTo>
                  <a:pt x="977" y="49991"/>
                </a:moveTo>
                <a:cubicBezTo>
                  <a:pt x="15265" y="50520"/>
                  <a:pt x="213702" y="80154"/>
                  <a:pt x="251802" y="88091"/>
                </a:cubicBezTo>
                <a:cubicBezTo>
                  <a:pt x="289902" y="96028"/>
                  <a:pt x="187773" y="110316"/>
                  <a:pt x="229577" y="97616"/>
                </a:cubicBezTo>
                <a:cubicBezTo>
                  <a:pt x="271381" y="84916"/>
                  <a:pt x="453415" y="27766"/>
                  <a:pt x="502627" y="11891"/>
                </a:cubicBezTo>
                <a:cubicBezTo>
                  <a:pt x="551839" y="-3984"/>
                  <a:pt x="529085" y="-280"/>
                  <a:pt x="524852" y="2366"/>
                </a:cubicBezTo>
                <a:cubicBezTo>
                  <a:pt x="520619" y="5012"/>
                  <a:pt x="502627" y="12949"/>
                  <a:pt x="477227" y="27766"/>
                </a:cubicBezTo>
                <a:cubicBezTo>
                  <a:pt x="451827" y="42583"/>
                  <a:pt x="385152" y="86503"/>
                  <a:pt x="372452" y="91266"/>
                </a:cubicBezTo>
                <a:cubicBezTo>
                  <a:pt x="359752" y="96029"/>
                  <a:pt x="421135" y="55283"/>
                  <a:pt x="401027" y="56341"/>
                </a:cubicBezTo>
                <a:cubicBezTo>
                  <a:pt x="380919" y="57399"/>
                  <a:pt x="287785" y="88620"/>
                  <a:pt x="251802" y="97616"/>
                </a:cubicBezTo>
                <a:cubicBezTo>
                  <a:pt x="215819" y="106612"/>
                  <a:pt x="192535" y="111374"/>
                  <a:pt x="185127" y="110316"/>
                </a:cubicBezTo>
                <a:cubicBezTo>
                  <a:pt x="177719" y="109258"/>
                  <a:pt x="210527" y="95499"/>
                  <a:pt x="207352" y="91266"/>
                </a:cubicBezTo>
                <a:cubicBezTo>
                  <a:pt x="204177" y="87033"/>
                  <a:pt x="198885" y="92853"/>
                  <a:pt x="166077" y="84916"/>
                </a:cubicBezTo>
                <a:cubicBezTo>
                  <a:pt x="133269" y="76979"/>
                  <a:pt x="-13311" y="49462"/>
                  <a:pt x="977" y="499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3B15A92-FE90-82A8-D0AB-2A9489A2E515}"/>
              </a:ext>
            </a:extLst>
          </p:cNvPr>
          <p:cNvSpPr/>
          <p:nvPr/>
        </p:nvSpPr>
        <p:spPr>
          <a:xfrm>
            <a:off x="4567479" y="6105725"/>
            <a:ext cx="349931" cy="269675"/>
          </a:xfrm>
          <a:custGeom>
            <a:avLst/>
            <a:gdLst>
              <a:gd name="connsiteX0" fmla="*/ 283921 w 349931"/>
              <a:gd name="connsiteY0" fmla="*/ 6150 h 269675"/>
              <a:gd name="connsiteX1" fmla="*/ 337896 w 349931"/>
              <a:gd name="connsiteY1" fmla="*/ 98225 h 269675"/>
              <a:gd name="connsiteX2" fmla="*/ 347421 w 349931"/>
              <a:gd name="connsiteY2" fmla="*/ 199825 h 269675"/>
              <a:gd name="connsiteX3" fmla="*/ 302971 w 349931"/>
              <a:gd name="connsiteY3" fmla="*/ 250625 h 269675"/>
              <a:gd name="connsiteX4" fmla="*/ 229946 w 349931"/>
              <a:gd name="connsiteY4" fmla="*/ 269675 h 269675"/>
              <a:gd name="connsiteX5" fmla="*/ 160096 w 349931"/>
              <a:gd name="connsiteY5" fmla="*/ 263325 h 269675"/>
              <a:gd name="connsiteX6" fmla="*/ 80721 w 349931"/>
              <a:gd name="connsiteY6" fmla="*/ 253800 h 269675"/>
              <a:gd name="connsiteX7" fmla="*/ 64846 w 349931"/>
              <a:gd name="connsiteY7" fmla="*/ 218875 h 269675"/>
              <a:gd name="connsiteX8" fmla="*/ 58496 w 349931"/>
              <a:gd name="connsiteY8" fmla="*/ 171250 h 269675"/>
              <a:gd name="connsiteX9" fmla="*/ 36271 w 349931"/>
              <a:gd name="connsiteY9" fmla="*/ 88700 h 269675"/>
              <a:gd name="connsiteX10" fmla="*/ 1346 w 349931"/>
              <a:gd name="connsiteY10" fmla="*/ 76000 h 269675"/>
              <a:gd name="connsiteX11" fmla="*/ 87071 w 349931"/>
              <a:gd name="connsiteY11" fmla="*/ 18850 h 269675"/>
              <a:gd name="connsiteX12" fmla="*/ 137871 w 349931"/>
              <a:gd name="connsiteY12" fmla="*/ 9325 h 269675"/>
              <a:gd name="connsiteX13" fmla="*/ 283921 w 349931"/>
              <a:gd name="connsiteY13" fmla="*/ 6150 h 2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931" h="269675">
                <a:moveTo>
                  <a:pt x="283921" y="6150"/>
                </a:moveTo>
                <a:cubicBezTo>
                  <a:pt x="317259" y="20967"/>
                  <a:pt x="327313" y="65946"/>
                  <a:pt x="337896" y="98225"/>
                </a:cubicBezTo>
                <a:cubicBezTo>
                  <a:pt x="348479" y="130504"/>
                  <a:pt x="353242" y="174425"/>
                  <a:pt x="347421" y="199825"/>
                </a:cubicBezTo>
                <a:cubicBezTo>
                  <a:pt x="341600" y="225225"/>
                  <a:pt x="322550" y="238983"/>
                  <a:pt x="302971" y="250625"/>
                </a:cubicBezTo>
                <a:cubicBezTo>
                  <a:pt x="283392" y="262267"/>
                  <a:pt x="253759" y="267558"/>
                  <a:pt x="229946" y="269675"/>
                </a:cubicBezTo>
                <a:lnTo>
                  <a:pt x="160096" y="263325"/>
                </a:lnTo>
                <a:cubicBezTo>
                  <a:pt x="135225" y="260679"/>
                  <a:pt x="96596" y="261208"/>
                  <a:pt x="80721" y="253800"/>
                </a:cubicBezTo>
                <a:cubicBezTo>
                  <a:pt x="64846" y="246392"/>
                  <a:pt x="68550" y="232633"/>
                  <a:pt x="64846" y="218875"/>
                </a:cubicBezTo>
                <a:cubicBezTo>
                  <a:pt x="61142" y="205117"/>
                  <a:pt x="63258" y="192946"/>
                  <a:pt x="58496" y="171250"/>
                </a:cubicBezTo>
                <a:cubicBezTo>
                  <a:pt x="53734" y="149554"/>
                  <a:pt x="45796" y="104575"/>
                  <a:pt x="36271" y="88700"/>
                </a:cubicBezTo>
                <a:cubicBezTo>
                  <a:pt x="26746" y="72825"/>
                  <a:pt x="-7121" y="87642"/>
                  <a:pt x="1346" y="76000"/>
                </a:cubicBezTo>
                <a:cubicBezTo>
                  <a:pt x="9813" y="64358"/>
                  <a:pt x="64317" y="29962"/>
                  <a:pt x="87071" y="18850"/>
                </a:cubicBezTo>
                <a:cubicBezTo>
                  <a:pt x="109825" y="7738"/>
                  <a:pt x="109825" y="10912"/>
                  <a:pt x="137871" y="9325"/>
                </a:cubicBezTo>
                <a:cubicBezTo>
                  <a:pt x="165917" y="7738"/>
                  <a:pt x="250583" y="-8667"/>
                  <a:pt x="283921" y="61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ACC8D31-151F-FCA0-D3BC-E4F275F6F6B9}"/>
              </a:ext>
            </a:extLst>
          </p:cNvPr>
          <p:cNvSpPr/>
          <p:nvPr/>
        </p:nvSpPr>
        <p:spPr>
          <a:xfrm>
            <a:off x="4546454" y="6311895"/>
            <a:ext cx="470207" cy="98842"/>
          </a:xfrm>
          <a:custGeom>
            <a:avLst/>
            <a:gdLst>
              <a:gd name="connsiteX0" fmla="*/ 146 w 470207"/>
              <a:gd name="connsiteY0" fmla="*/ 22230 h 98842"/>
              <a:gd name="connsiteX1" fmla="*/ 193821 w 470207"/>
              <a:gd name="connsiteY1" fmla="*/ 60330 h 98842"/>
              <a:gd name="connsiteX2" fmla="*/ 358921 w 470207"/>
              <a:gd name="connsiteY2" fmla="*/ 25405 h 98842"/>
              <a:gd name="connsiteX3" fmla="*/ 349396 w 470207"/>
              <a:gd name="connsiteY3" fmla="*/ 41280 h 98842"/>
              <a:gd name="connsiteX4" fmla="*/ 470046 w 470207"/>
              <a:gd name="connsiteY4" fmla="*/ 5 h 98842"/>
              <a:gd name="connsiteX5" fmla="*/ 371621 w 470207"/>
              <a:gd name="connsiteY5" fmla="*/ 44455 h 98842"/>
              <a:gd name="connsiteX6" fmla="*/ 222396 w 470207"/>
              <a:gd name="connsiteY6" fmla="*/ 98430 h 98842"/>
              <a:gd name="connsiteX7" fmla="*/ 273196 w 470207"/>
              <a:gd name="connsiteY7" fmla="*/ 69855 h 98842"/>
              <a:gd name="connsiteX8" fmla="*/ 171596 w 470207"/>
              <a:gd name="connsiteY8" fmla="*/ 79380 h 98842"/>
              <a:gd name="connsiteX9" fmla="*/ 225571 w 470207"/>
              <a:gd name="connsiteY9" fmla="*/ 79380 h 98842"/>
              <a:gd name="connsiteX10" fmla="*/ 146 w 470207"/>
              <a:gd name="connsiteY10" fmla="*/ 22230 h 9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207" h="98842">
                <a:moveTo>
                  <a:pt x="146" y="22230"/>
                </a:moveTo>
                <a:cubicBezTo>
                  <a:pt x="-5146" y="19055"/>
                  <a:pt x="134025" y="59801"/>
                  <a:pt x="193821" y="60330"/>
                </a:cubicBezTo>
                <a:cubicBezTo>
                  <a:pt x="253617" y="60859"/>
                  <a:pt x="332992" y="28580"/>
                  <a:pt x="358921" y="25405"/>
                </a:cubicBezTo>
                <a:cubicBezTo>
                  <a:pt x="384850" y="22230"/>
                  <a:pt x="330875" y="45513"/>
                  <a:pt x="349396" y="41280"/>
                </a:cubicBezTo>
                <a:cubicBezTo>
                  <a:pt x="367917" y="37047"/>
                  <a:pt x="466342" y="-524"/>
                  <a:pt x="470046" y="5"/>
                </a:cubicBezTo>
                <a:cubicBezTo>
                  <a:pt x="473750" y="534"/>
                  <a:pt x="412896" y="28051"/>
                  <a:pt x="371621" y="44455"/>
                </a:cubicBezTo>
                <a:cubicBezTo>
                  <a:pt x="330346" y="60859"/>
                  <a:pt x="238800" y="94197"/>
                  <a:pt x="222396" y="98430"/>
                </a:cubicBezTo>
                <a:cubicBezTo>
                  <a:pt x="205992" y="102663"/>
                  <a:pt x="281663" y="73030"/>
                  <a:pt x="273196" y="69855"/>
                </a:cubicBezTo>
                <a:cubicBezTo>
                  <a:pt x="264729" y="66680"/>
                  <a:pt x="179534" y="77792"/>
                  <a:pt x="171596" y="79380"/>
                </a:cubicBezTo>
                <a:cubicBezTo>
                  <a:pt x="163658" y="80968"/>
                  <a:pt x="252029" y="85201"/>
                  <a:pt x="225571" y="79380"/>
                </a:cubicBezTo>
                <a:cubicBezTo>
                  <a:pt x="199113" y="73559"/>
                  <a:pt x="5438" y="25405"/>
                  <a:pt x="146" y="222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B0E80BA8-2F6E-54AC-8B38-B73C8A887CA7}"/>
              </a:ext>
            </a:extLst>
          </p:cNvPr>
          <p:cNvSpPr/>
          <p:nvPr/>
        </p:nvSpPr>
        <p:spPr>
          <a:xfrm>
            <a:off x="4650720" y="6162992"/>
            <a:ext cx="101951" cy="101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CD6BDEF-7021-EC59-FD4F-85EB0BE926D9}"/>
              </a:ext>
            </a:extLst>
          </p:cNvPr>
          <p:cNvSpPr/>
          <p:nvPr/>
        </p:nvSpPr>
        <p:spPr>
          <a:xfrm>
            <a:off x="4409597" y="5996121"/>
            <a:ext cx="416586" cy="351107"/>
          </a:xfrm>
          <a:custGeom>
            <a:avLst/>
            <a:gdLst>
              <a:gd name="connsiteX0" fmla="*/ 478 w 416586"/>
              <a:gd name="connsiteY0" fmla="*/ 350704 h 351107"/>
              <a:gd name="connsiteX1" fmla="*/ 127478 w 416586"/>
              <a:gd name="connsiteY1" fmla="*/ 64954 h 351107"/>
              <a:gd name="connsiteX2" fmla="*/ 60803 w 416586"/>
              <a:gd name="connsiteY2" fmla="*/ 182429 h 351107"/>
              <a:gd name="connsiteX3" fmla="*/ 232253 w 416586"/>
              <a:gd name="connsiteY3" fmla="*/ 1454 h 351107"/>
              <a:gd name="connsiteX4" fmla="*/ 152878 w 416586"/>
              <a:gd name="connsiteY4" fmla="*/ 93529 h 351107"/>
              <a:gd name="connsiteX5" fmla="*/ 267178 w 416586"/>
              <a:gd name="connsiteY5" fmla="*/ 23679 h 351107"/>
              <a:gd name="connsiteX6" fmla="*/ 416403 w 416586"/>
              <a:gd name="connsiteY6" fmla="*/ 17329 h 351107"/>
              <a:gd name="connsiteX7" fmla="*/ 235428 w 416586"/>
              <a:gd name="connsiteY7" fmla="*/ 39554 h 351107"/>
              <a:gd name="connsiteX8" fmla="*/ 117953 w 416586"/>
              <a:gd name="connsiteY8" fmla="*/ 64954 h 351107"/>
              <a:gd name="connsiteX9" fmla="*/ 152878 w 416586"/>
              <a:gd name="connsiteY9" fmla="*/ 68129 h 351107"/>
              <a:gd name="connsiteX10" fmla="*/ 102078 w 416586"/>
              <a:gd name="connsiteY10" fmla="*/ 134804 h 351107"/>
              <a:gd name="connsiteX11" fmla="*/ 114778 w 416586"/>
              <a:gd name="connsiteY11" fmla="*/ 99879 h 351107"/>
              <a:gd name="connsiteX12" fmla="*/ 60803 w 416586"/>
              <a:gd name="connsiteY12" fmla="*/ 172904 h 351107"/>
              <a:gd name="connsiteX13" fmla="*/ 83028 w 416586"/>
              <a:gd name="connsiteY13" fmla="*/ 128454 h 351107"/>
              <a:gd name="connsiteX14" fmla="*/ 478 w 416586"/>
              <a:gd name="connsiteY14" fmla="*/ 350704 h 35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586" h="351107">
                <a:moveTo>
                  <a:pt x="478" y="350704"/>
                </a:moveTo>
                <a:cubicBezTo>
                  <a:pt x="7886" y="340121"/>
                  <a:pt x="117424" y="93000"/>
                  <a:pt x="127478" y="64954"/>
                </a:cubicBezTo>
                <a:cubicBezTo>
                  <a:pt x="137532" y="36908"/>
                  <a:pt x="43341" y="193012"/>
                  <a:pt x="60803" y="182429"/>
                </a:cubicBezTo>
                <a:cubicBezTo>
                  <a:pt x="78266" y="171846"/>
                  <a:pt x="216907" y="16271"/>
                  <a:pt x="232253" y="1454"/>
                </a:cubicBezTo>
                <a:cubicBezTo>
                  <a:pt x="247599" y="-13363"/>
                  <a:pt x="147057" y="89825"/>
                  <a:pt x="152878" y="93529"/>
                </a:cubicBezTo>
                <a:cubicBezTo>
                  <a:pt x="158699" y="97233"/>
                  <a:pt x="223257" y="36379"/>
                  <a:pt x="267178" y="23679"/>
                </a:cubicBezTo>
                <a:cubicBezTo>
                  <a:pt x="311099" y="10979"/>
                  <a:pt x="421695" y="14683"/>
                  <a:pt x="416403" y="17329"/>
                </a:cubicBezTo>
                <a:cubicBezTo>
                  <a:pt x="411111" y="19975"/>
                  <a:pt x="285170" y="31616"/>
                  <a:pt x="235428" y="39554"/>
                </a:cubicBezTo>
                <a:cubicBezTo>
                  <a:pt x="185686" y="47492"/>
                  <a:pt x="131711" y="60192"/>
                  <a:pt x="117953" y="64954"/>
                </a:cubicBezTo>
                <a:cubicBezTo>
                  <a:pt x="104195" y="69716"/>
                  <a:pt x="155524" y="56487"/>
                  <a:pt x="152878" y="68129"/>
                </a:cubicBezTo>
                <a:cubicBezTo>
                  <a:pt x="150232" y="79771"/>
                  <a:pt x="108428" y="129512"/>
                  <a:pt x="102078" y="134804"/>
                </a:cubicBezTo>
                <a:cubicBezTo>
                  <a:pt x="95728" y="140096"/>
                  <a:pt x="121657" y="93529"/>
                  <a:pt x="114778" y="99879"/>
                </a:cubicBezTo>
                <a:cubicBezTo>
                  <a:pt x="107899" y="106229"/>
                  <a:pt x="66095" y="168141"/>
                  <a:pt x="60803" y="172904"/>
                </a:cubicBezTo>
                <a:cubicBezTo>
                  <a:pt x="55511" y="177666"/>
                  <a:pt x="92024" y="96704"/>
                  <a:pt x="83028" y="128454"/>
                </a:cubicBezTo>
                <a:cubicBezTo>
                  <a:pt x="74032" y="160204"/>
                  <a:pt x="-6930" y="361287"/>
                  <a:pt x="478" y="3507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56F8D44-64C8-8464-0264-85162018B93B}"/>
              </a:ext>
            </a:extLst>
          </p:cNvPr>
          <p:cNvSpPr/>
          <p:nvPr/>
        </p:nvSpPr>
        <p:spPr>
          <a:xfrm>
            <a:off x="4648395" y="5994095"/>
            <a:ext cx="513371" cy="115175"/>
          </a:xfrm>
          <a:custGeom>
            <a:avLst/>
            <a:gdLst>
              <a:gd name="connsiteX0" fmla="*/ 6155 w 513371"/>
              <a:gd name="connsiteY0" fmla="*/ 51105 h 115175"/>
              <a:gd name="connsiteX1" fmla="*/ 380805 w 513371"/>
              <a:gd name="connsiteY1" fmla="*/ 44755 h 115175"/>
              <a:gd name="connsiteX2" fmla="*/ 320480 w 513371"/>
              <a:gd name="connsiteY2" fmla="*/ 54280 h 115175"/>
              <a:gd name="connsiteX3" fmla="*/ 457005 w 513371"/>
              <a:gd name="connsiteY3" fmla="*/ 54280 h 115175"/>
              <a:gd name="connsiteX4" fmla="*/ 510980 w 513371"/>
              <a:gd name="connsiteY4" fmla="*/ 114605 h 115175"/>
              <a:gd name="connsiteX5" fmla="*/ 491930 w 513371"/>
              <a:gd name="connsiteY5" fmla="*/ 79680 h 115175"/>
              <a:gd name="connsiteX6" fmla="*/ 387155 w 513371"/>
              <a:gd name="connsiteY6" fmla="*/ 305 h 115175"/>
              <a:gd name="connsiteX7" fmla="*/ 380805 w 513371"/>
              <a:gd name="connsiteY7" fmla="*/ 51105 h 115175"/>
              <a:gd name="connsiteX8" fmla="*/ 110930 w 513371"/>
              <a:gd name="connsiteY8" fmla="*/ 19355 h 115175"/>
              <a:gd name="connsiteX9" fmla="*/ 295080 w 513371"/>
              <a:gd name="connsiteY9" fmla="*/ 25705 h 115175"/>
              <a:gd name="connsiteX10" fmla="*/ 155380 w 513371"/>
              <a:gd name="connsiteY10" fmla="*/ 32055 h 115175"/>
              <a:gd name="connsiteX11" fmla="*/ 6155 w 513371"/>
              <a:gd name="connsiteY11" fmla="*/ 51105 h 11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71" h="115175">
                <a:moveTo>
                  <a:pt x="6155" y="51105"/>
                </a:moveTo>
                <a:cubicBezTo>
                  <a:pt x="43726" y="53222"/>
                  <a:pt x="328418" y="44226"/>
                  <a:pt x="380805" y="44755"/>
                </a:cubicBezTo>
                <a:cubicBezTo>
                  <a:pt x="433192" y="45284"/>
                  <a:pt x="307780" y="52693"/>
                  <a:pt x="320480" y="54280"/>
                </a:cubicBezTo>
                <a:cubicBezTo>
                  <a:pt x="333180" y="55867"/>
                  <a:pt x="425255" y="44226"/>
                  <a:pt x="457005" y="54280"/>
                </a:cubicBezTo>
                <a:cubicBezTo>
                  <a:pt x="488755" y="64334"/>
                  <a:pt x="505159" y="110372"/>
                  <a:pt x="510980" y="114605"/>
                </a:cubicBezTo>
                <a:cubicBezTo>
                  <a:pt x="516801" y="118838"/>
                  <a:pt x="512567" y="98730"/>
                  <a:pt x="491930" y="79680"/>
                </a:cubicBezTo>
                <a:cubicBezTo>
                  <a:pt x="471293" y="60630"/>
                  <a:pt x="405676" y="5068"/>
                  <a:pt x="387155" y="305"/>
                </a:cubicBezTo>
                <a:cubicBezTo>
                  <a:pt x="368634" y="-4458"/>
                  <a:pt x="426842" y="47930"/>
                  <a:pt x="380805" y="51105"/>
                </a:cubicBezTo>
                <a:cubicBezTo>
                  <a:pt x="334768" y="54280"/>
                  <a:pt x="125217" y="23588"/>
                  <a:pt x="110930" y="19355"/>
                </a:cubicBezTo>
                <a:cubicBezTo>
                  <a:pt x="96643" y="15122"/>
                  <a:pt x="287672" y="23588"/>
                  <a:pt x="295080" y="25705"/>
                </a:cubicBezTo>
                <a:cubicBezTo>
                  <a:pt x="302488" y="27822"/>
                  <a:pt x="197184" y="27822"/>
                  <a:pt x="155380" y="32055"/>
                </a:cubicBezTo>
                <a:cubicBezTo>
                  <a:pt x="113576" y="36288"/>
                  <a:pt x="-31416" y="48988"/>
                  <a:pt x="6155" y="511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5D00CD2-9566-F716-B7B7-59F45EA27B7D}"/>
              </a:ext>
            </a:extLst>
          </p:cNvPr>
          <p:cNvSpPr/>
          <p:nvPr/>
        </p:nvSpPr>
        <p:spPr>
          <a:xfrm>
            <a:off x="4946604" y="6238798"/>
            <a:ext cx="356550" cy="168365"/>
          </a:xfrm>
          <a:custGeom>
            <a:avLst/>
            <a:gdLst>
              <a:gd name="connsiteX0" fmla="*/ 187371 w 356550"/>
              <a:gd name="connsiteY0" fmla="*/ 77 h 168365"/>
              <a:gd name="connsiteX1" fmla="*/ 352471 w 356550"/>
              <a:gd name="connsiteY1" fmla="*/ 57227 h 168365"/>
              <a:gd name="connsiteX2" fmla="*/ 298496 w 356550"/>
              <a:gd name="connsiteY2" fmla="*/ 44527 h 168365"/>
              <a:gd name="connsiteX3" fmla="*/ 212771 w 356550"/>
              <a:gd name="connsiteY3" fmla="*/ 66752 h 168365"/>
              <a:gd name="connsiteX4" fmla="*/ 266746 w 356550"/>
              <a:gd name="connsiteY4" fmla="*/ 38177 h 168365"/>
              <a:gd name="connsiteX5" fmla="*/ 155621 w 356550"/>
              <a:gd name="connsiteY5" fmla="*/ 101677 h 168365"/>
              <a:gd name="connsiteX6" fmla="*/ 181021 w 356550"/>
              <a:gd name="connsiteY6" fmla="*/ 101677 h 168365"/>
              <a:gd name="connsiteX7" fmla="*/ 136571 w 356550"/>
              <a:gd name="connsiteY7" fmla="*/ 101677 h 168365"/>
              <a:gd name="connsiteX8" fmla="*/ 63546 w 356550"/>
              <a:gd name="connsiteY8" fmla="*/ 123902 h 168365"/>
              <a:gd name="connsiteX9" fmla="*/ 82596 w 356550"/>
              <a:gd name="connsiteY9" fmla="*/ 98502 h 168365"/>
              <a:gd name="connsiteX10" fmla="*/ 46 w 356550"/>
              <a:gd name="connsiteY10" fmla="*/ 168352 h 168365"/>
              <a:gd name="connsiteX11" fmla="*/ 73071 w 356550"/>
              <a:gd name="connsiteY11" fmla="*/ 92152 h 168365"/>
              <a:gd name="connsiteX12" fmla="*/ 212771 w 356550"/>
              <a:gd name="connsiteY12" fmla="*/ 82627 h 168365"/>
              <a:gd name="connsiteX13" fmla="*/ 234996 w 356550"/>
              <a:gd name="connsiteY13" fmla="*/ 50877 h 168365"/>
              <a:gd name="connsiteX14" fmla="*/ 301671 w 356550"/>
              <a:gd name="connsiteY14" fmla="*/ 44527 h 168365"/>
              <a:gd name="connsiteX15" fmla="*/ 187371 w 356550"/>
              <a:gd name="connsiteY15" fmla="*/ 77 h 16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550" h="168365">
                <a:moveTo>
                  <a:pt x="187371" y="77"/>
                </a:moveTo>
                <a:cubicBezTo>
                  <a:pt x="195838" y="2194"/>
                  <a:pt x="333950" y="49819"/>
                  <a:pt x="352471" y="57227"/>
                </a:cubicBezTo>
                <a:cubicBezTo>
                  <a:pt x="370992" y="64635"/>
                  <a:pt x="321779" y="42940"/>
                  <a:pt x="298496" y="44527"/>
                </a:cubicBezTo>
                <a:cubicBezTo>
                  <a:pt x="275213" y="46115"/>
                  <a:pt x="218062" y="67810"/>
                  <a:pt x="212771" y="66752"/>
                </a:cubicBezTo>
                <a:cubicBezTo>
                  <a:pt x="207480" y="65694"/>
                  <a:pt x="276271" y="32356"/>
                  <a:pt x="266746" y="38177"/>
                </a:cubicBezTo>
                <a:cubicBezTo>
                  <a:pt x="257221" y="43998"/>
                  <a:pt x="169908" y="91094"/>
                  <a:pt x="155621" y="101677"/>
                </a:cubicBezTo>
                <a:cubicBezTo>
                  <a:pt x="141333" y="112260"/>
                  <a:pt x="181021" y="101677"/>
                  <a:pt x="181021" y="101677"/>
                </a:cubicBezTo>
                <a:cubicBezTo>
                  <a:pt x="177846" y="101677"/>
                  <a:pt x="156150" y="97973"/>
                  <a:pt x="136571" y="101677"/>
                </a:cubicBezTo>
                <a:cubicBezTo>
                  <a:pt x="116992" y="105381"/>
                  <a:pt x="72542" y="124431"/>
                  <a:pt x="63546" y="123902"/>
                </a:cubicBezTo>
                <a:cubicBezTo>
                  <a:pt x="54550" y="123373"/>
                  <a:pt x="93179" y="91094"/>
                  <a:pt x="82596" y="98502"/>
                </a:cubicBezTo>
                <a:cubicBezTo>
                  <a:pt x="72013" y="105910"/>
                  <a:pt x="1634" y="169410"/>
                  <a:pt x="46" y="168352"/>
                </a:cubicBezTo>
                <a:cubicBezTo>
                  <a:pt x="-1542" y="167294"/>
                  <a:pt x="37617" y="106440"/>
                  <a:pt x="73071" y="92152"/>
                </a:cubicBezTo>
                <a:cubicBezTo>
                  <a:pt x="108525" y="77865"/>
                  <a:pt x="185784" y="89506"/>
                  <a:pt x="212771" y="82627"/>
                </a:cubicBezTo>
                <a:cubicBezTo>
                  <a:pt x="239758" y="75748"/>
                  <a:pt x="220179" y="57227"/>
                  <a:pt x="234996" y="50877"/>
                </a:cubicBezTo>
                <a:cubicBezTo>
                  <a:pt x="249813" y="44527"/>
                  <a:pt x="305904" y="49289"/>
                  <a:pt x="301671" y="44527"/>
                </a:cubicBezTo>
                <a:cubicBezTo>
                  <a:pt x="297438" y="39765"/>
                  <a:pt x="178904" y="-2040"/>
                  <a:pt x="187371" y="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AC3A72B-D8C1-3E14-8A5F-1E89939BB764}"/>
              </a:ext>
            </a:extLst>
          </p:cNvPr>
          <p:cNvSpPr/>
          <p:nvPr/>
        </p:nvSpPr>
        <p:spPr>
          <a:xfrm>
            <a:off x="4466447" y="6340161"/>
            <a:ext cx="600895" cy="140150"/>
          </a:xfrm>
          <a:custGeom>
            <a:avLst/>
            <a:gdLst>
              <a:gd name="connsiteX0" fmla="*/ 778 w 600895"/>
              <a:gd name="connsiteY0" fmla="*/ 314 h 140150"/>
              <a:gd name="connsiteX1" fmla="*/ 308753 w 600895"/>
              <a:gd name="connsiteY1" fmla="*/ 114614 h 140150"/>
              <a:gd name="connsiteX2" fmla="*/ 308753 w 600895"/>
              <a:gd name="connsiteY2" fmla="*/ 101914 h 140150"/>
              <a:gd name="connsiteX3" fmla="*/ 350028 w 600895"/>
              <a:gd name="connsiteY3" fmla="*/ 140014 h 140150"/>
              <a:gd name="connsiteX4" fmla="*/ 324628 w 600895"/>
              <a:gd name="connsiteY4" fmla="*/ 86039 h 140150"/>
              <a:gd name="connsiteX5" fmla="*/ 540528 w 600895"/>
              <a:gd name="connsiteY5" fmla="*/ 44764 h 140150"/>
              <a:gd name="connsiteX6" fmla="*/ 515128 w 600895"/>
              <a:gd name="connsiteY6" fmla="*/ 63814 h 140150"/>
              <a:gd name="connsiteX7" fmla="*/ 600853 w 600895"/>
              <a:gd name="connsiteY7" fmla="*/ 35239 h 140150"/>
              <a:gd name="connsiteX8" fmla="*/ 502428 w 600895"/>
              <a:gd name="connsiteY8" fmla="*/ 70164 h 140150"/>
              <a:gd name="connsiteX9" fmla="*/ 451628 w 600895"/>
              <a:gd name="connsiteY9" fmla="*/ 73339 h 140150"/>
              <a:gd name="connsiteX10" fmla="*/ 435753 w 600895"/>
              <a:gd name="connsiteY10" fmla="*/ 54289 h 140150"/>
              <a:gd name="connsiteX11" fmla="*/ 226203 w 600895"/>
              <a:gd name="connsiteY11" fmla="*/ 95564 h 140150"/>
              <a:gd name="connsiteX12" fmla="*/ 238903 w 600895"/>
              <a:gd name="connsiteY12" fmla="*/ 82864 h 140150"/>
              <a:gd name="connsiteX13" fmla="*/ 124603 w 600895"/>
              <a:gd name="connsiteY13" fmla="*/ 66989 h 140150"/>
              <a:gd name="connsiteX14" fmla="*/ 216678 w 600895"/>
              <a:gd name="connsiteY14" fmla="*/ 79689 h 140150"/>
              <a:gd name="connsiteX15" fmla="*/ 778 w 600895"/>
              <a:gd name="connsiteY15" fmla="*/ 314 h 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0895" h="140150">
                <a:moveTo>
                  <a:pt x="778" y="314"/>
                </a:moveTo>
                <a:lnTo>
                  <a:pt x="308753" y="114614"/>
                </a:lnTo>
                <a:cubicBezTo>
                  <a:pt x="360082" y="131547"/>
                  <a:pt x="301874" y="97681"/>
                  <a:pt x="308753" y="101914"/>
                </a:cubicBezTo>
                <a:cubicBezTo>
                  <a:pt x="315632" y="106147"/>
                  <a:pt x="347382" y="142660"/>
                  <a:pt x="350028" y="140014"/>
                </a:cubicBezTo>
                <a:cubicBezTo>
                  <a:pt x="352674" y="137368"/>
                  <a:pt x="292878" y="101914"/>
                  <a:pt x="324628" y="86039"/>
                </a:cubicBezTo>
                <a:cubicBezTo>
                  <a:pt x="356378" y="70164"/>
                  <a:pt x="508778" y="48468"/>
                  <a:pt x="540528" y="44764"/>
                </a:cubicBezTo>
                <a:cubicBezTo>
                  <a:pt x="572278" y="41060"/>
                  <a:pt x="505074" y="65401"/>
                  <a:pt x="515128" y="63814"/>
                </a:cubicBezTo>
                <a:cubicBezTo>
                  <a:pt x="525182" y="62227"/>
                  <a:pt x="602970" y="34181"/>
                  <a:pt x="600853" y="35239"/>
                </a:cubicBezTo>
                <a:cubicBezTo>
                  <a:pt x="598736" y="36297"/>
                  <a:pt x="527299" y="63814"/>
                  <a:pt x="502428" y="70164"/>
                </a:cubicBezTo>
                <a:cubicBezTo>
                  <a:pt x="477557" y="76514"/>
                  <a:pt x="462741" y="75985"/>
                  <a:pt x="451628" y="73339"/>
                </a:cubicBezTo>
                <a:cubicBezTo>
                  <a:pt x="440515" y="70693"/>
                  <a:pt x="473324" y="50585"/>
                  <a:pt x="435753" y="54289"/>
                </a:cubicBezTo>
                <a:cubicBezTo>
                  <a:pt x="398182" y="57993"/>
                  <a:pt x="226203" y="95564"/>
                  <a:pt x="226203" y="95564"/>
                </a:cubicBezTo>
                <a:cubicBezTo>
                  <a:pt x="193395" y="100327"/>
                  <a:pt x="255836" y="87626"/>
                  <a:pt x="238903" y="82864"/>
                </a:cubicBezTo>
                <a:cubicBezTo>
                  <a:pt x="221970" y="78102"/>
                  <a:pt x="124603" y="66989"/>
                  <a:pt x="124603" y="66989"/>
                </a:cubicBezTo>
                <a:cubicBezTo>
                  <a:pt x="120899" y="66460"/>
                  <a:pt x="231495" y="88156"/>
                  <a:pt x="216678" y="79689"/>
                </a:cubicBezTo>
                <a:cubicBezTo>
                  <a:pt x="201861" y="71222"/>
                  <a:pt x="-14568" y="-5507"/>
                  <a:pt x="778" y="3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D537C00-0977-AA53-D816-10EF0A26BEEF}"/>
              </a:ext>
            </a:extLst>
          </p:cNvPr>
          <p:cNvSpPr/>
          <p:nvPr/>
        </p:nvSpPr>
        <p:spPr>
          <a:xfrm>
            <a:off x="4373602" y="6231919"/>
            <a:ext cx="122380" cy="199516"/>
          </a:xfrm>
          <a:custGeom>
            <a:avLst/>
            <a:gdLst>
              <a:gd name="connsiteX0" fmla="*/ 122198 w 122380"/>
              <a:gd name="connsiteY0" fmla="*/ 606 h 199516"/>
              <a:gd name="connsiteX1" fmla="*/ 1548 w 122380"/>
              <a:gd name="connsiteY1" fmla="*/ 197456 h 199516"/>
              <a:gd name="connsiteX2" fmla="*/ 52348 w 122380"/>
              <a:gd name="connsiteY2" fmla="*/ 105381 h 199516"/>
              <a:gd name="connsiteX3" fmla="*/ 30123 w 122380"/>
              <a:gd name="connsiteY3" fmla="*/ 133956 h 199516"/>
              <a:gd name="connsiteX4" fmla="*/ 122198 w 122380"/>
              <a:gd name="connsiteY4" fmla="*/ 606 h 19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0" h="199516">
                <a:moveTo>
                  <a:pt x="122198" y="606"/>
                </a:moveTo>
                <a:cubicBezTo>
                  <a:pt x="117435" y="11189"/>
                  <a:pt x="13190" y="179994"/>
                  <a:pt x="1548" y="197456"/>
                </a:cubicBezTo>
                <a:cubicBezTo>
                  <a:pt x="-10094" y="214918"/>
                  <a:pt x="47585" y="115964"/>
                  <a:pt x="52348" y="105381"/>
                </a:cubicBezTo>
                <a:cubicBezTo>
                  <a:pt x="57110" y="94798"/>
                  <a:pt x="23244" y="146656"/>
                  <a:pt x="30123" y="133956"/>
                </a:cubicBezTo>
                <a:cubicBezTo>
                  <a:pt x="37002" y="121256"/>
                  <a:pt x="126961" y="-9977"/>
                  <a:pt x="122198" y="6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3D27A25-A33F-EC11-77E2-30D26CA92231}"/>
              </a:ext>
            </a:extLst>
          </p:cNvPr>
          <p:cNvSpPr/>
          <p:nvPr/>
        </p:nvSpPr>
        <p:spPr>
          <a:xfrm>
            <a:off x="4495688" y="6381492"/>
            <a:ext cx="509017" cy="133662"/>
          </a:xfrm>
          <a:custGeom>
            <a:avLst/>
            <a:gdLst>
              <a:gd name="connsiteX0" fmla="*/ 112 w 509017"/>
              <a:gd name="connsiteY0" fmla="*/ 258 h 133662"/>
              <a:gd name="connsiteX1" fmla="*/ 292212 w 509017"/>
              <a:gd name="connsiteY1" fmla="*/ 92333 h 133662"/>
              <a:gd name="connsiteX2" fmla="*/ 304912 w 509017"/>
              <a:gd name="connsiteY2" fmla="*/ 70108 h 133662"/>
              <a:gd name="connsiteX3" fmla="*/ 508112 w 509017"/>
              <a:gd name="connsiteY3" fmla="*/ 73283 h 133662"/>
              <a:gd name="connsiteX4" fmla="*/ 374762 w 509017"/>
              <a:gd name="connsiteY4" fmla="*/ 76458 h 133662"/>
              <a:gd name="connsiteX5" fmla="*/ 260462 w 509017"/>
              <a:gd name="connsiteY5" fmla="*/ 92333 h 133662"/>
              <a:gd name="connsiteX6" fmla="*/ 365237 w 509017"/>
              <a:gd name="connsiteY6" fmla="*/ 133608 h 133662"/>
              <a:gd name="connsiteX7" fmla="*/ 203312 w 509017"/>
              <a:gd name="connsiteY7" fmla="*/ 82808 h 133662"/>
              <a:gd name="connsiteX8" fmla="*/ 263637 w 509017"/>
              <a:gd name="connsiteY8" fmla="*/ 79633 h 133662"/>
              <a:gd name="connsiteX9" fmla="*/ 219187 w 509017"/>
              <a:gd name="connsiteY9" fmla="*/ 51058 h 133662"/>
              <a:gd name="connsiteX10" fmla="*/ 257287 w 509017"/>
              <a:gd name="connsiteY10" fmla="*/ 63758 h 133662"/>
              <a:gd name="connsiteX11" fmla="*/ 112 w 509017"/>
              <a:gd name="connsiteY11" fmla="*/ 258 h 1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017" h="133662">
                <a:moveTo>
                  <a:pt x="112" y="258"/>
                </a:moveTo>
                <a:cubicBezTo>
                  <a:pt x="5933" y="5020"/>
                  <a:pt x="241412" y="80691"/>
                  <a:pt x="292212" y="92333"/>
                </a:cubicBezTo>
                <a:cubicBezTo>
                  <a:pt x="343012" y="103975"/>
                  <a:pt x="268929" y="73283"/>
                  <a:pt x="304912" y="70108"/>
                </a:cubicBezTo>
                <a:cubicBezTo>
                  <a:pt x="340895" y="66933"/>
                  <a:pt x="496470" y="72225"/>
                  <a:pt x="508112" y="73283"/>
                </a:cubicBezTo>
                <a:cubicBezTo>
                  <a:pt x="519754" y="74341"/>
                  <a:pt x="416037" y="73283"/>
                  <a:pt x="374762" y="76458"/>
                </a:cubicBezTo>
                <a:cubicBezTo>
                  <a:pt x="333487" y="79633"/>
                  <a:pt x="262050" y="82808"/>
                  <a:pt x="260462" y="92333"/>
                </a:cubicBezTo>
                <a:cubicBezTo>
                  <a:pt x="258875" y="101858"/>
                  <a:pt x="374762" y="135196"/>
                  <a:pt x="365237" y="133608"/>
                </a:cubicBezTo>
                <a:cubicBezTo>
                  <a:pt x="355712" y="132021"/>
                  <a:pt x="220245" y="91804"/>
                  <a:pt x="203312" y="82808"/>
                </a:cubicBezTo>
                <a:cubicBezTo>
                  <a:pt x="186379" y="73812"/>
                  <a:pt x="260991" y="84925"/>
                  <a:pt x="263637" y="79633"/>
                </a:cubicBezTo>
                <a:cubicBezTo>
                  <a:pt x="266283" y="74341"/>
                  <a:pt x="220245" y="53704"/>
                  <a:pt x="219187" y="51058"/>
                </a:cubicBezTo>
                <a:cubicBezTo>
                  <a:pt x="218129" y="48412"/>
                  <a:pt x="298033" y="69579"/>
                  <a:pt x="257287" y="63758"/>
                </a:cubicBezTo>
                <a:cubicBezTo>
                  <a:pt x="216541" y="57937"/>
                  <a:pt x="-5709" y="-4504"/>
                  <a:pt x="112" y="2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E94851B-B3DA-F44B-E6D9-28A4026643F8}"/>
              </a:ext>
            </a:extLst>
          </p:cNvPr>
          <p:cNvSpPr/>
          <p:nvPr/>
        </p:nvSpPr>
        <p:spPr>
          <a:xfrm>
            <a:off x="4941487" y="6337180"/>
            <a:ext cx="405700" cy="46976"/>
          </a:xfrm>
          <a:custGeom>
            <a:avLst/>
            <a:gdLst>
              <a:gd name="connsiteX0" fmla="*/ 1988 w 405700"/>
              <a:gd name="connsiteY0" fmla="*/ 44570 h 46976"/>
              <a:gd name="connsiteX1" fmla="*/ 379813 w 405700"/>
              <a:gd name="connsiteY1" fmla="*/ 41395 h 46976"/>
              <a:gd name="connsiteX2" fmla="*/ 344888 w 405700"/>
              <a:gd name="connsiteY2" fmla="*/ 44570 h 46976"/>
              <a:gd name="connsiteX3" fmla="*/ 122638 w 405700"/>
              <a:gd name="connsiteY3" fmla="*/ 120 h 46976"/>
              <a:gd name="connsiteX4" fmla="*/ 224238 w 405700"/>
              <a:gd name="connsiteY4" fmla="*/ 31870 h 46976"/>
              <a:gd name="connsiteX5" fmla="*/ 1988 w 405700"/>
              <a:gd name="connsiteY5" fmla="*/ 44570 h 4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00" h="46976">
                <a:moveTo>
                  <a:pt x="1988" y="44570"/>
                </a:moveTo>
                <a:cubicBezTo>
                  <a:pt x="27917" y="46158"/>
                  <a:pt x="322663" y="41395"/>
                  <a:pt x="379813" y="41395"/>
                </a:cubicBezTo>
                <a:cubicBezTo>
                  <a:pt x="436963" y="41395"/>
                  <a:pt x="387751" y="51449"/>
                  <a:pt x="344888" y="44570"/>
                </a:cubicBezTo>
                <a:cubicBezTo>
                  <a:pt x="302026" y="37691"/>
                  <a:pt x="142746" y="2237"/>
                  <a:pt x="122638" y="120"/>
                </a:cubicBezTo>
                <a:cubicBezTo>
                  <a:pt x="102530" y="-1997"/>
                  <a:pt x="236409" y="24462"/>
                  <a:pt x="224238" y="31870"/>
                </a:cubicBezTo>
                <a:cubicBezTo>
                  <a:pt x="212067" y="39278"/>
                  <a:pt x="-23941" y="42982"/>
                  <a:pt x="1988" y="445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CBE1BF8-0BB7-531E-7472-115BEFE5956B}"/>
              </a:ext>
            </a:extLst>
          </p:cNvPr>
          <p:cNvSpPr/>
          <p:nvPr/>
        </p:nvSpPr>
        <p:spPr>
          <a:xfrm>
            <a:off x="4885009" y="6000275"/>
            <a:ext cx="362667" cy="102990"/>
          </a:xfrm>
          <a:custGeom>
            <a:avLst/>
            <a:gdLst>
              <a:gd name="connsiteX0" fmla="*/ 4491 w 362667"/>
              <a:gd name="connsiteY0" fmla="*/ 475 h 102990"/>
              <a:gd name="connsiteX1" fmla="*/ 341041 w 362667"/>
              <a:gd name="connsiteY1" fmla="*/ 98900 h 102990"/>
              <a:gd name="connsiteX2" fmla="*/ 302941 w 362667"/>
              <a:gd name="connsiteY2" fmla="*/ 79850 h 102990"/>
              <a:gd name="connsiteX3" fmla="*/ 90216 w 362667"/>
              <a:gd name="connsiteY3" fmla="*/ 38575 h 102990"/>
              <a:gd name="connsiteX4" fmla="*/ 144191 w 362667"/>
              <a:gd name="connsiteY4" fmla="*/ 60800 h 102990"/>
              <a:gd name="connsiteX5" fmla="*/ 4491 w 362667"/>
              <a:gd name="connsiteY5" fmla="*/ 475 h 10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67" h="102990">
                <a:moveTo>
                  <a:pt x="4491" y="475"/>
                </a:moveTo>
                <a:cubicBezTo>
                  <a:pt x="37299" y="6825"/>
                  <a:pt x="291299" y="85671"/>
                  <a:pt x="341041" y="98900"/>
                </a:cubicBezTo>
                <a:cubicBezTo>
                  <a:pt x="390783" y="112129"/>
                  <a:pt x="344745" y="89904"/>
                  <a:pt x="302941" y="79850"/>
                </a:cubicBezTo>
                <a:cubicBezTo>
                  <a:pt x="261137" y="69796"/>
                  <a:pt x="116674" y="41750"/>
                  <a:pt x="90216" y="38575"/>
                </a:cubicBezTo>
                <a:cubicBezTo>
                  <a:pt x="63758" y="35400"/>
                  <a:pt x="159537" y="68208"/>
                  <a:pt x="144191" y="60800"/>
                </a:cubicBezTo>
                <a:cubicBezTo>
                  <a:pt x="128845" y="53392"/>
                  <a:pt x="-28317" y="-5875"/>
                  <a:pt x="4491" y="4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602CFC7-511D-56C7-E735-3395EFB30937}"/>
              </a:ext>
            </a:extLst>
          </p:cNvPr>
          <p:cNvSpPr/>
          <p:nvPr/>
        </p:nvSpPr>
        <p:spPr>
          <a:xfrm>
            <a:off x="4256418" y="5616512"/>
            <a:ext cx="334647" cy="206986"/>
          </a:xfrm>
          <a:custGeom>
            <a:avLst/>
            <a:gdLst>
              <a:gd name="connsiteX0" fmla="*/ 29832 w 334647"/>
              <a:gd name="connsiteY0" fmla="*/ 54038 h 206986"/>
              <a:gd name="connsiteX1" fmla="*/ 67932 w 334647"/>
              <a:gd name="connsiteY1" fmla="*/ 108013 h 206986"/>
              <a:gd name="connsiteX2" fmla="*/ 1257 w 334647"/>
              <a:gd name="connsiteY2" fmla="*/ 206438 h 206986"/>
              <a:gd name="connsiteX3" fmla="*/ 39357 w 334647"/>
              <a:gd name="connsiteY3" fmla="*/ 142938 h 206986"/>
              <a:gd name="connsiteX4" fmla="*/ 210807 w 334647"/>
              <a:gd name="connsiteY4" fmla="*/ 41338 h 206986"/>
              <a:gd name="connsiteX5" fmla="*/ 102857 w 334647"/>
              <a:gd name="connsiteY5" fmla="*/ 85788 h 206986"/>
              <a:gd name="connsiteX6" fmla="*/ 334632 w 334647"/>
              <a:gd name="connsiteY6" fmla="*/ 63 h 206986"/>
              <a:gd name="connsiteX7" fmla="*/ 90157 w 334647"/>
              <a:gd name="connsiteY7" fmla="*/ 101663 h 206986"/>
              <a:gd name="connsiteX8" fmla="*/ 64757 w 334647"/>
              <a:gd name="connsiteY8" fmla="*/ 120713 h 206986"/>
              <a:gd name="connsiteX9" fmla="*/ 61582 w 334647"/>
              <a:gd name="connsiteY9" fmla="*/ 95313 h 206986"/>
              <a:gd name="connsiteX10" fmla="*/ 29832 w 334647"/>
              <a:gd name="connsiteY10" fmla="*/ 54038 h 20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647" h="206986">
                <a:moveTo>
                  <a:pt x="29832" y="54038"/>
                </a:moveTo>
                <a:cubicBezTo>
                  <a:pt x="30890" y="56155"/>
                  <a:pt x="72694" y="82613"/>
                  <a:pt x="67932" y="108013"/>
                </a:cubicBezTo>
                <a:cubicBezTo>
                  <a:pt x="63170" y="133413"/>
                  <a:pt x="6019" y="200617"/>
                  <a:pt x="1257" y="206438"/>
                </a:cubicBezTo>
                <a:cubicBezTo>
                  <a:pt x="-3505" y="212259"/>
                  <a:pt x="4432" y="170455"/>
                  <a:pt x="39357" y="142938"/>
                </a:cubicBezTo>
                <a:cubicBezTo>
                  <a:pt x="74282" y="115421"/>
                  <a:pt x="200224" y="50863"/>
                  <a:pt x="210807" y="41338"/>
                </a:cubicBezTo>
                <a:cubicBezTo>
                  <a:pt x="221390" y="31813"/>
                  <a:pt x="82220" y="92667"/>
                  <a:pt x="102857" y="85788"/>
                </a:cubicBezTo>
                <a:cubicBezTo>
                  <a:pt x="123494" y="78909"/>
                  <a:pt x="336749" y="-2583"/>
                  <a:pt x="334632" y="63"/>
                </a:cubicBezTo>
                <a:cubicBezTo>
                  <a:pt x="332515" y="2709"/>
                  <a:pt x="135136" y="81555"/>
                  <a:pt x="90157" y="101663"/>
                </a:cubicBezTo>
                <a:cubicBezTo>
                  <a:pt x="45178" y="121771"/>
                  <a:pt x="69519" y="121771"/>
                  <a:pt x="64757" y="120713"/>
                </a:cubicBezTo>
                <a:cubicBezTo>
                  <a:pt x="59995" y="119655"/>
                  <a:pt x="64228" y="104838"/>
                  <a:pt x="61582" y="95313"/>
                </a:cubicBezTo>
                <a:cubicBezTo>
                  <a:pt x="58936" y="85788"/>
                  <a:pt x="28774" y="51921"/>
                  <a:pt x="29832" y="540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5FE4F8D-B291-E2FB-E489-C21EC1D98D6E}"/>
              </a:ext>
            </a:extLst>
          </p:cNvPr>
          <p:cNvSpPr/>
          <p:nvPr/>
        </p:nvSpPr>
        <p:spPr>
          <a:xfrm>
            <a:off x="4348840" y="5581115"/>
            <a:ext cx="398065" cy="204910"/>
          </a:xfrm>
          <a:custGeom>
            <a:avLst/>
            <a:gdLst>
              <a:gd name="connsiteX0" fmla="*/ 910 w 398065"/>
              <a:gd name="connsiteY0" fmla="*/ 175160 h 204910"/>
              <a:gd name="connsiteX1" fmla="*/ 283485 w 398065"/>
              <a:gd name="connsiteY1" fmla="*/ 203735 h 204910"/>
              <a:gd name="connsiteX2" fmla="*/ 210460 w 398065"/>
              <a:gd name="connsiteY2" fmla="*/ 178335 h 204910"/>
              <a:gd name="connsiteX3" fmla="*/ 397785 w 398065"/>
              <a:gd name="connsiteY3" fmla="*/ 535 h 204910"/>
              <a:gd name="connsiteX4" fmla="*/ 251735 w 398065"/>
              <a:gd name="connsiteY4" fmla="*/ 124360 h 204910"/>
              <a:gd name="connsiteX5" fmla="*/ 210460 w 398065"/>
              <a:gd name="connsiteY5" fmla="*/ 156110 h 204910"/>
              <a:gd name="connsiteX6" fmla="*/ 242210 w 398065"/>
              <a:gd name="connsiteY6" fmla="*/ 95785 h 204910"/>
              <a:gd name="connsiteX7" fmla="*/ 197760 w 398065"/>
              <a:gd name="connsiteY7" fmla="*/ 171985 h 204910"/>
              <a:gd name="connsiteX8" fmla="*/ 194585 w 398065"/>
              <a:gd name="connsiteY8" fmla="*/ 181510 h 204910"/>
              <a:gd name="connsiteX9" fmla="*/ 910 w 398065"/>
              <a:gd name="connsiteY9" fmla="*/ 175160 h 20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065" h="204910">
                <a:moveTo>
                  <a:pt x="910" y="175160"/>
                </a:moveTo>
                <a:cubicBezTo>
                  <a:pt x="15727" y="178864"/>
                  <a:pt x="248560" y="203206"/>
                  <a:pt x="283485" y="203735"/>
                </a:cubicBezTo>
                <a:cubicBezTo>
                  <a:pt x="318410" y="204264"/>
                  <a:pt x="191410" y="212202"/>
                  <a:pt x="210460" y="178335"/>
                </a:cubicBezTo>
                <a:cubicBezTo>
                  <a:pt x="229510" y="144468"/>
                  <a:pt x="390906" y="9531"/>
                  <a:pt x="397785" y="535"/>
                </a:cubicBezTo>
                <a:cubicBezTo>
                  <a:pt x="404664" y="-8461"/>
                  <a:pt x="282956" y="98431"/>
                  <a:pt x="251735" y="124360"/>
                </a:cubicBezTo>
                <a:cubicBezTo>
                  <a:pt x="220514" y="150289"/>
                  <a:pt x="212047" y="160872"/>
                  <a:pt x="210460" y="156110"/>
                </a:cubicBezTo>
                <a:cubicBezTo>
                  <a:pt x="208873" y="151348"/>
                  <a:pt x="244327" y="93139"/>
                  <a:pt x="242210" y="95785"/>
                </a:cubicBezTo>
                <a:cubicBezTo>
                  <a:pt x="240093" y="98431"/>
                  <a:pt x="197760" y="171985"/>
                  <a:pt x="197760" y="171985"/>
                </a:cubicBezTo>
                <a:cubicBezTo>
                  <a:pt x="189823" y="186272"/>
                  <a:pt x="232685" y="180452"/>
                  <a:pt x="194585" y="181510"/>
                </a:cubicBezTo>
                <a:cubicBezTo>
                  <a:pt x="156485" y="182568"/>
                  <a:pt x="-13907" y="171456"/>
                  <a:pt x="910" y="175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568E32E-240A-9B6D-E3BB-BF07B4EAA72B}"/>
              </a:ext>
            </a:extLst>
          </p:cNvPr>
          <p:cNvSpPr/>
          <p:nvPr/>
        </p:nvSpPr>
        <p:spPr>
          <a:xfrm>
            <a:off x="4324121" y="5601463"/>
            <a:ext cx="372909" cy="205826"/>
          </a:xfrm>
          <a:custGeom>
            <a:avLst/>
            <a:gdLst>
              <a:gd name="connsiteX0" fmla="*/ 229 w 372909"/>
              <a:gd name="connsiteY0" fmla="*/ 205612 h 205826"/>
              <a:gd name="connsiteX1" fmla="*/ 143104 w 372909"/>
              <a:gd name="connsiteY1" fmla="*/ 100837 h 205826"/>
              <a:gd name="connsiteX2" fmla="*/ 365354 w 372909"/>
              <a:gd name="connsiteY2" fmla="*/ 2412 h 205826"/>
              <a:gd name="connsiteX3" fmla="*/ 314554 w 372909"/>
              <a:gd name="connsiteY3" fmla="*/ 34162 h 205826"/>
              <a:gd name="connsiteX4" fmla="*/ 251054 w 372909"/>
              <a:gd name="connsiteY4" fmla="*/ 78612 h 205826"/>
              <a:gd name="connsiteX5" fmla="*/ 282804 w 372909"/>
              <a:gd name="connsiteY5" fmla="*/ 84962 h 205826"/>
              <a:gd name="connsiteX6" fmla="*/ 235179 w 372909"/>
              <a:gd name="connsiteY6" fmla="*/ 65912 h 205826"/>
              <a:gd name="connsiteX7" fmla="*/ 117704 w 372909"/>
              <a:gd name="connsiteY7" fmla="*/ 129412 h 205826"/>
              <a:gd name="connsiteX8" fmla="*/ 174854 w 372909"/>
              <a:gd name="connsiteY8" fmla="*/ 72262 h 205826"/>
              <a:gd name="connsiteX9" fmla="*/ 229 w 372909"/>
              <a:gd name="connsiteY9" fmla="*/ 205612 h 20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909" h="205826">
                <a:moveTo>
                  <a:pt x="229" y="205612"/>
                </a:moveTo>
                <a:cubicBezTo>
                  <a:pt x="-5063" y="210375"/>
                  <a:pt x="82250" y="134704"/>
                  <a:pt x="143104" y="100837"/>
                </a:cubicBezTo>
                <a:cubicBezTo>
                  <a:pt x="203958" y="66970"/>
                  <a:pt x="336779" y="13524"/>
                  <a:pt x="365354" y="2412"/>
                </a:cubicBezTo>
                <a:cubicBezTo>
                  <a:pt x="393929" y="-8700"/>
                  <a:pt x="333604" y="21462"/>
                  <a:pt x="314554" y="34162"/>
                </a:cubicBezTo>
                <a:cubicBezTo>
                  <a:pt x="295504" y="46862"/>
                  <a:pt x="256346" y="70145"/>
                  <a:pt x="251054" y="78612"/>
                </a:cubicBezTo>
                <a:cubicBezTo>
                  <a:pt x="245762" y="87079"/>
                  <a:pt x="285450" y="87079"/>
                  <a:pt x="282804" y="84962"/>
                </a:cubicBezTo>
                <a:cubicBezTo>
                  <a:pt x="280158" y="82845"/>
                  <a:pt x="262696" y="58504"/>
                  <a:pt x="235179" y="65912"/>
                </a:cubicBezTo>
                <a:cubicBezTo>
                  <a:pt x="207662" y="73320"/>
                  <a:pt x="127758" y="128354"/>
                  <a:pt x="117704" y="129412"/>
                </a:cubicBezTo>
                <a:cubicBezTo>
                  <a:pt x="107650" y="130470"/>
                  <a:pt x="192316" y="57975"/>
                  <a:pt x="174854" y="72262"/>
                </a:cubicBezTo>
                <a:cubicBezTo>
                  <a:pt x="157392" y="86549"/>
                  <a:pt x="5521" y="200849"/>
                  <a:pt x="229" y="2056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9A991CE-4761-2556-BC38-D0D9A740C288}"/>
              </a:ext>
            </a:extLst>
          </p:cNvPr>
          <p:cNvSpPr/>
          <p:nvPr/>
        </p:nvSpPr>
        <p:spPr>
          <a:xfrm>
            <a:off x="4394166" y="5622925"/>
            <a:ext cx="505479" cy="177872"/>
          </a:xfrm>
          <a:custGeom>
            <a:avLst/>
            <a:gdLst>
              <a:gd name="connsiteX0" fmla="*/ 34 w 505479"/>
              <a:gd name="connsiteY0" fmla="*/ 177800 h 177872"/>
              <a:gd name="connsiteX1" fmla="*/ 177834 w 505479"/>
              <a:gd name="connsiteY1" fmla="*/ 127000 h 177872"/>
              <a:gd name="connsiteX2" fmla="*/ 342934 w 505479"/>
              <a:gd name="connsiteY2" fmla="*/ 130175 h 177872"/>
              <a:gd name="connsiteX3" fmla="*/ 342934 w 505479"/>
              <a:gd name="connsiteY3" fmla="*/ 85725 h 177872"/>
              <a:gd name="connsiteX4" fmla="*/ 501684 w 505479"/>
              <a:gd name="connsiteY4" fmla="*/ 133350 h 177872"/>
              <a:gd name="connsiteX5" fmla="*/ 447709 w 505479"/>
              <a:gd name="connsiteY5" fmla="*/ 98425 h 177872"/>
              <a:gd name="connsiteX6" fmla="*/ 355634 w 505479"/>
              <a:gd name="connsiteY6" fmla="*/ 0 h 177872"/>
              <a:gd name="connsiteX7" fmla="*/ 422309 w 505479"/>
              <a:gd name="connsiteY7" fmla="*/ 98425 h 177872"/>
              <a:gd name="connsiteX8" fmla="*/ 346109 w 505479"/>
              <a:gd name="connsiteY8" fmla="*/ 101600 h 177872"/>
              <a:gd name="connsiteX9" fmla="*/ 234984 w 505479"/>
              <a:gd name="connsiteY9" fmla="*/ 28575 h 177872"/>
              <a:gd name="connsiteX10" fmla="*/ 330234 w 505479"/>
              <a:gd name="connsiteY10" fmla="*/ 104775 h 177872"/>
              <a:gd name="connsiteX11" fmla="*/ 269909 w 505479"/>
              <a:gd name="connsiteY11" fmla="*/ 127000 h 177872"/>
              <a:gd name="connsiteX12" fmla="*/ 212759 w 505479"/>
              <a:gd name="connsiteY12" fmla="*/ 69850 h 177872"/>
              <a:gd name="connsiteX13" fmla="*/ 266734 w 505479"/>
              <a:gd name="connsiteY13" fmla="*/ 120650 h 177872"/>
              <a:gd name="connsiteX14" fmla="*/ 187359 w 505479"/>
              <a:gd name="connsiteY14" fmla="*/ 120650 h 177872"/>
              <a:gd name="connsiteX15" fmla="*/ 127034 w 505479"/>
              <a:gd name="connsiteY15" fmla="*/ 76200 h 177872"/>
              <a:gd name="connsiteX16" fmla="*/ 161959 w 505479"/>
              <a:gd name="connsiteY16" fmla="*/ 114300 h 177872"/>
              <a:gd name="connsiteX17" fmla="*/ 34 w 505479"/>
              <a:gd name="connsiteY17" fmla="*/ 177800 h 17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479" h="177872">
                <a:moveTo>
                  <a:pt x="34" y="177800"/>
                </a:moveTo>
                <a:cubicBezTo>
                  <a:pt x="2680" y="179917"/>
                  <a:pt x="120684" y="134937"/>
                  <a:pt x="177834" y="127000"/>
                </a:cubicBezTo>
                <a:cubicBezTo>
                  <a:pt x="234984" y="119063"/>
                  <a:pt x="315417" y="137054"/>
                  <a:pt x="342934" y="130175"/>
                </a:cubicBezTo>
                <a:cubicBezTo>
                  <a:pt x="370451" y="123296"/>
                  <a:pt x="316476" y="85196"/>
                  <a:pt x="342934" y="85725"/>
                </a:cubicBezTo>
                <a:cubicBezTo>
                  <a:pt x="369392" y="86254"/>
                  <a:pt x="484222" y="131233"/>
                  <a:pt x="501684" y="133350"/>
                </a:cubicBezTo>
                <a:cubicBezTo>
                  <a:pt x="519146" y="135467"/>
                  <a:pt x="472051" y="120650"/>
                  <a:pt x="447709" y="98425"/>
                </a:cubicBezTo>
                <a:cubicBezTo>
                  <a:pt x="423367" y="76200"/>
                  <a:pt x="359867" y="0"/>
                  <a:pt x="355634" y="0"/>
                </a:cubicBezTo>
                <a:cubicBezTo>
                  <a:pt x="351401" y="0"/>
                  <a:pt x="423897" y="81492"/>
                  <a:pt x="422309" y="98425"/>
                </a:cubicBezTo>
                <a:cubicBezTo>
                  <a:pt x="420722" y="115358"/>
                  <a:pt x="377330" y="113242"/>
                  <a:pt x="346109" y="101600"/>
                </a:cubicBezTo>
                <a:cubicBezTo>
                  <a:pt x="314888" y="89958"/>
                  <a:pt x="237630" y="28046"/>
                  <a:pt x="234984" y="28575"/>
                </a:cubicBezTo>
                <a:cubicBezTo>
                  <a:pt x="232338" y="29104"/>
                  <a:pt x="324413" y="88371"/>
                  <a:pt x="330234" y="104775"/>
                </a:cubicBezTo>
                <a:cubicBezTo>
                  <a:pt x="336055" y="121179"/>
                  <a:pt x="289488" y="132821"/>
                  <a:pt x="269909" y="127000"/>
                </a:cubicBezTo>
                <a:cubicBezTo>
                  <a:pt x="250330" y="121179"/>
                  <a:pt x="213288" y="70908"/>
                  <a:pt x="212759" y="69850"/>
                </a:cubicBezTo>
                <a:cubicBezTo>
                  <a:pt x="212230" y="68792"/>
                  <a:pt x="270967" y="112183"/>
                  <a:pt x="266734" y="120650"/>
                </a:cubicBezTo>
                <a:cubicBezTo>
                  <a:pt x="262501" y="129117"/>
                  <a:pt x="210642" y="128058"/>
                  <a:pt x="187359" y="120650"/>
                </a:cubicBezTo>
                <a:cubicBezTo>
                  <a:pt x="164076" y="113242"/>
                  <a:pt x="131267" y="77258"/>
                  <a:pt x="127034" y="76200"/>
                </a:cubicBezTo>
                <a:cubicBezTo>
                  <a:pt x="122801" y="75142"/>
                  <a:pt x="177834" y="97896"/>
                  <a:pt x="161959" y="114300"/>
                </a:cubicBezTo>
                <a:cubicBezTo>
                  <a:pt x="146084" y="130704"/>
                  <a:pt x="-2612" y="175683"/>
                  <a:pt x="34" y="177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D7E0561-597B-421A-1BF3-E50DC19DCFEF}"/>
              </a:ext>
            </a:extLst>
          </p:cNvPr>
          <p:cNvSpPr/>
          <p:nvPr/>
        </p:nvSpPr>
        <p:spPr>
          <a:xfrm>
            <a:off x="4543283" y="5603616"/>
            <a:ext cx="644948" cy="200356"/>
          </a:xfrm>
          <a:custGeom>
            <a:avLst/>
            <a:gdLst>
              <a:gd name="connsiteX0" fmla="*/ 142 w 644948"/>
              <a:gd name="connsiteY0" fmla="*/ 200284 h 200356"/>
              <a:gd name="connsiteX1" fmla="*/ 152542 w 644948"/>
              <a:gd name="connsiteY1" fmla="*/ 149484 h 200356"/>
              <a:gd name="connsiteX2" fmla="*/ 295417 w 644948"/>
              <a:gd name="connsiteY2" fmla="*/ 152659 h 200356"/>
              <a:gd name="connsiteX3" fmla="*/ 244617 w 644948"/>
              <a:gd name="connsiteY3" fmla="*/ 168534 h 200356"/>
              <a:gd name="connsiteX4" fmla="*/ 314467 w 644948"/>
              <a:gd name="connsiteY4" fmla="*/ 171709 h 200356"/>
              <a:gd name="connsiteX5" fmla="*/ 320817 w 644948"/>
              <a:gd name="connsiteY5" fmla="*/ 152659 h 200356"/>
              <a:gd name="connsiteX6" fmla="*/ 463692 w 644948"/>
              <a:gd name="connsiteY6" fmla="*/ 133609 h 200356"/>
              <a:gd name="connsiteX7" fmla="*/ 447817 w 644948"/>
              <a:gd name="connsiteY7" fmla="*/ 108209 h 200356"/>
              <a:gd name="connsiteX8" fmla="*/ 644667 w 644948"/>
              <a:gd name="connsiteY8" fmla="*/ 155834 h 200356"/>
              <a:gd name="connsiteX9" fmla="*/ 489092 w 644948"/>
              <a:gd name="connsiteY9" fmla="*/ 136784 h 200356"/>
              <a:gd name="connsiteX10" fmla="*/ 397017 w 644948"/>
              <a:gd name="connsiteY10" fmla="*/ 139959 h 200356"/>
              <a:gd name="connsiteX11" fmla="*/ 298592 w 644948"/>
              <a:gd name="connsiteY11" fmla="*/ 155834 h 200356"/>
              <a:gd name="connsiteX12" fmla="*/ 387492 w 644948"/>
              <a:gd name="connsiteY12" fmla="*/ 66934 h 200356"/>
              <a:gd name="connsiteX13" fmla="*/ 362092 w 644948"/>
              <a:gd name="connsiteY13" fmla="*/ 44709 h 200356"/>
              <a:gd name="connsiteX14" fmla="*/ 323992 w 644948"/>
              <a:gd name="connsiteY14" fmla="*/ 259 h 200356"/>
              <a:gd name="connsiteX15" fmla="*/ 362092 w 644948"/>
              <a:gd name="connsiteY15" fmla="*/ 66934 h 200356"/>
              <a:gd name="connsiteX16" fmla="*/ 323992 w 644948"/>
              <a:gd name="connsiteY16" fmla="*/ 127259 h 200356"/>
              <a:gd name="connsiteX17" fmla="*/ 216042 w 644948"/>
              <a:gd name="connsiteY17" fmla="*/ 127259 h 200356"/>
              <a:gd name="connsiteX18" fmla="*/ 301767 w 644948"/>
              <a:gd name="connsiteY18" fmla="*/ 25659 h 200356"/>
              <a:gd name="connsiteX19" fmla="*/ 228742 w 644948"/>
              <a:gd name="connsiteY19" fmla="*/ 108209 h 200356"/>
              <a:gd name="connsiteX20" fmla="*/ 101742 w 644948"/>
              <a:gd name="connsiteY20" fmla="*/ 159009 h 200356"/>
              <a:gd name="connsiteX21" fmla="*/ 123967 w 644948"/>
              <a:gd name="connsiteY21" fmla="*/ 136784 h 200356"/>
              <a:gd name="connsiteX22" fmla="*/ 142 w 644948"/>
              <a:gd name="connsiteY22" fmla="*/ 200284 h 20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948" h="200356">
                <a:moveTo>
                  <a:pt x="142" y="200284"/>
                </a:moveTo>
                <a:cubicBezTo>
                  <a:pt x="4904" y="202401"/>
                  <a:pt x="103330" y="157421"/>
                  <a:pt x="152542" y="149484"/>
                </a:cubicBezTo>
                <a:cubicBezTo>
                  <a:pt x="201754" y="141547"/>
                  <a:pt x="280071" y="149484"/>
                  <a:pt x="295417" y="152659"/>
                </a:cubicBezTo>
                <a:cubicBezTo>
                  <a:pt x="310763" y="155834"/>
                  <a:pt x="241442" y="165359"/>
                  <a:pt x="244617" y="168534"/>
                </a:cubicBezTo>
                <a:cubicBezTo>
                  <a:pt x="247792" y="171709"/>
                  <a:pt x="301767" y="174355"/>
                  <a:pt x="314467" y="171709"/>
                </a:cubicBezTo>
                <a:cubicBezTo>
                  <a:pt x="327167" y="169063"/>
                  <a:pt x="295946" y="159009"/>
                  <a:pt x="320817" y="152659"/>
                </a:cubicBezTo>
                <a:cubicBezTo>
                  <a:pt x="345688" y="146309"/>
                  <a:pt x="442525" y="141017"/>
                  <a:pt x="463692" y="133609"/>
                </a:cubicBezTo>
                <a:cubicBezTo>
                  <a:pt x="484859" y="126201"/>
                  <a:pt x="417655" y="104505"/>
                  <a:pt x="447817" y="108209"/>
                </a:cubicBezTo>
                <a:cubicBezTo>
                  <a:pt x="477980" y="111913"/>
                  <a:pt x="637788" y="151072"/>
                  <a:pt x="644667" y="155834"/>
                </a:cubicBezTo>
                <a:cubicBezTo>
                  <a:pt x="651546" y="160596"/>
                  <a:pt x="530367" y="139430"/>
                  <a:pt x="489092" y="136784"/>
                </a:cubicBezTo>
                <a:cubicBezTo>
                  <a:pt x="447817" y="134138"/>
                  <a:pt x="428767" y="136784"/>
                  <a:pt x="397017" y="139959"/>
                </a:cubicBezTo>
                <a:cubicBezTo>
                  <a:pt x="365267" y="143134"/>
                  <a:pt x="300179" y="168005"/>
                  <a:pt x="298592" y="155834"/>
                </a:cubicBezTo>
                <a:cubicBezTo>
                  <a:pt x="297005" y="143663"/>
                  <a:pt x="387492" y="66934"/>
                  <a:pt x="387492" y="66934"/>
                </a:cubicBezTo>
                <a:cubicBezTo>
                  <a:pt x="398075" y="48413"/>
                  <a:pt x="372675" y="55821"/>
                  <a:pt x="362092" y="44709"/>
                </a:cubicBezTo>
                <a:cubicBezTo>
                  <a:pt x="351509" y="33597"/>
                  <a:pt x="323992" y="-3445"/>
                  <a:pt x="323992" y="259"/>
                </a:cubicBezTo>
                <a:cubicBezTo>
                  <a:pt x="323992" y="3963"/>
                  <a:pt x="362092" y="45767"/>
                  <a:pt x="362092" y="66934"/>
                </a:cubicBezTo>
                <a:cubicBezTo>
                  <a:pt x="362092" y="88101"/>
                  <a:pt x="348334" y="117205"/>
                  <a:pt x="323992" y="127259"/>
                </a:cubicBezTo>
                <a:cubicBezTo>
                  <a:pt x="299650" y="137313"/>
                  <a:pt x="219746" y="144192"/>
                  <a:pt x="216042" y="127259"/>
                </a:cubicBezTo>
                <a:cubicBezTo>
                  <a:pt x="212338" y="110326"/>
                  <a:pt x="299650" y="28834"/>
                  <a:pt x="301767" y="25659"/>
                </a:cubicBezTo>
                <a:cubicBezTo>
                  <a:pt x="303884" y="22484"/>
                  <a:pt x="262079" y="85984"/>
                  <a:pt x="228742" y="108209"/>
                </a:cubicBezTo>
                <a:cubicBezTo>
                  <a:pt x="195405" y="130434"/>
                  <a:pt x="119205" y="154246"/>
                  <a:pt x="101742" y="159009"/>
                </a:cubicBezTo>
                <a:cubicBezTo>
                  <a:pt x="84279" y="163772"/>
                  <a:pt x="136138" y="131492"/>
                  <a:pt x="123967" y="136784"/>
                </a:cubicBezTo>
                <a:cubicBezTo>
                  <a:pt x="111796" y="142076"/>
                  <a:pt x="-4620" y="198167"/>
                  <a:pt x="142" y="2002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CC167FC-D5AA-EE47-1F51-54EB5F5C42B5}"/>
              </a:ext>
            </a:extLst>
          </p:cNvPr>
          <p:cNvSpPr/>
          <p:nvPr/>
        </p:nvSpPr>
        <p:spPr>
          <a:xfrm>
            <a:off x="4590831" y="5597384"/>
            <a:ext cx="293757" cy="181160"/>
          </a:xfrm>
          <a:custGeom>
            <a:avLst/>
            <a:gdLst>
              <a:gd name="connsiteX0" fmla="*/ 219 w 293757"/>
              <a:gd name="connsiteY0" fmla="*/ 181116 h 181160"/>
              <a:gd name="connsiteX1" fmla="*/ 158969 w 293757"/>
              <a:gd name="connsiteY1" fmla="*/ 25541 h 181160"/>
              <a:gd name="connsiteX2" fmla="*/ 292319 w 293757"/>
              <a:gd name="connsiteY2" fmla="*/ 141 h 181160"/>
              <a:gd name="connsiteX3" fmla="*/ 222469 w 293757"/>
              <a:gd name="connsiteY3" fmla="*/ 16016 h 181160"/>
              <a:gd name="connsiteX4" fmla="*/ 111344 w 293757"/>
              <a:gd name="connsiteY4" fmla="*/ 31891 h 181160"/>
              <a:gd name="connsiteX5" fmla="*/ 124044 w 293757"/>
              <a:gd name="connsiteY5" fmla="*/ 41416 h 181160"/>
              <a:gd name="connsiteX6" fmla="*/ 219 w 293757"/>
              <a:gd name="connsiteY6" fmla="*/ 181116 h 1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57" h="181160">
                <a:moveTo>
                  <a:pt x="219" y="181116"/>
                </a:moveTo>
                <a:cubicBezTo>
                  <a:pt x="6040" y="178470"/>
                  <a:pt x="110286" y="55703"/>
                  <a:pt x="158969" y="25541"/>
                </a:cubicBezTo>
                <a:cubicBezTo>
                  <a:pt x="207652" y="-4621"/>
                  <a:pt x="281736" y="1728"/>
                  <a:pt x="292319" y="141"/>
                </a:cubicBezTo>
                <a:cubicBezTo>
                  <a:pt x="302902" y="-1447"/>
                  <a:pt x="252631" y="10724"/>
                  <a:pt x="222469" y="16016"/>
                </a:cubicBezTo>
                <a:cubicBezTo>
                  <a:pt x="192307" y="21308"/>
                  <a:pt x="127748" y="27658"/>
                  <a:pt x="111344" y="31891"/>
                </a:cubicBezTo>
                <a:cubicBezTo>
                  <a:pt x="94940" y="36124"/>
                  <a:pt x="142036" y="14429"/>
                  <a:pt x="124044" y="41416"/>
                </a:cubicBezTo>
                <a:cubicBezTo>
                  <a:pt x="106052" y="68403"/>
                  <a:pt x="-5602" y="183762"/>
                  <a:pt x="219" y="1811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7CCB6FDB-37D1-D90A-1B18-7EC7F8B67345}"/>
              </a:ext>
            </a:extLst>
          </p:cNvPr>
          <p:cNvSpPr/>
          <p:nvPr/>
        </p:nvSpPr>
        <p:spPr>
          <a:xfrm>
            <a:off x="4857587" y="5580939"/>
            <a:ext cx="651038" cy="172276"/>
          </a:xfrm>
          <a:custGeom>
            <a:avLst/>
            <a:gdLst>
              <a:gd name="connsiteX0" fmla="*/ 70013 w 651038"/>
              <a:gd name="connsiteY0" fmla="*/ 711 h 172276"/>
              <a:gd name="connsiteX1" fmla="*/ 168438 w 651038"/>
              <a:gd name="connsiteY1" fmla="*/ 92786 h 172276"/>
              <a:gd name="connsiteX2" fmla="*/ 149388 w 651038"/>
              <a:gd name="connsiteY2" fmla="*/ 108661 h 172276"/>
              <a:gd name="connsiteX3" fmla="*/ 289088 w 651038"/>
              <a:gd name="connsiteY3" fmla="*/ 57861 h 172276"/>
              <a:gd name="connsiteX4" fmla="*/ 412913 w 651038"/>
              <a:gd name="connsiteY4" fmla="*/ 83261 h 172276"/>
              <a:gd name="connsiteX5" fmla="*/ 428788 w 651038"/>
              <a:gd name="connsiteY5" fmla="*/ 64211 h 172276"/>
              <a:gd name="connsiteX6" fmla="*/ 651038 w 651038"/>
              <a:gd name="connsiteY6" fmla="*/ 83261 h 172276"/>
              <a:gd name="connsiteX7" fmla="*/ 539913 w 651038"/>
              <a:gd name="connsiteY7" fmla="*/ 73736 h 172276"/>
              <a:gd name="connsiteX8" fmla="*/ 260513 w 651038"/>
              <a:gd name="connsiteY8" fmla="*/ 45161 h 172276"/>
              <a:gd name="connsiteX9" fmla="*/ 279563 w 651038"/>
              <a:gd name="connsiteY9" fmla="*/ 64211 h 172276"/>
              <a:gd name="connsiteX10" fmla="*/ 222413 w 651038"/>
              <a:gd name="connsiteY10" fmla="*/ 89611 h 172276"/>
              <a:gd name="connsiteX11" fmla="*/ 235113 w 651038"/>
              <a:gd name="connsiteY11" fmla="*/ 115011 h 172276"/>
              <a:gd name="connsiteX12" fmla="*/ 158913 w 651038"/>
              <a:gd name="connsiteY12" fmla="*/ 102311 h 172276"/>
              <a:gd name="connsiteX13" fmla="*/ 163 w 651038"/>
              <a:gd name="connsiteY13" fmla="*/ 172161 h 172276"/>
              <a:gd name="connsiteX14" fmla="*/ 190663 w 651038"/>
              <a:gd name="connsiteY14" fmla="*/ 83261 h 172276"/>
              <a:gd name="connsiteX15" fmla="*/ 130338 w 651038"/>
              <a:gd name="connsiteY15" fmla="*/ 51511 h 172276"/>
              <a:gd name="connsiteX16" fmla="*/ 70013 w 651038"/>
              <a:gd name="connsiteY16" fmla="*/ 711 h 1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038" h="172276">
                <a:moveTo>
                  <a:pt x="70013" y="711"/>
                </a:moveTo>
                <a:cubicBezTo>
                  <a:pt x="76363" y="7590"/>
                  <a:pt x="155209" y="74794"/>
                  <a:pt x="168438" y="92786"/>
                </a:cubicBezTo>
                <a:cubicBezTo>
                  <a:pt x="181667" y="110778"/>
                  <a:pt x="129280" y="114482"/>
                  <a:pt x="149388" y="108661"/>
                </a:cubicBezTo>
                <a:cubicBezTo>
                  <a:pt x="169496" y="102840"/>
                  <a:pt x="245167" y="62094"/>
                  <a:pt x="289088" y="57861"/>
                </a:cubicBezTo>
                <a:cubicBezTo>
                  <a:pt x="333009" y="53628"/>
                  <a:pt x="389630" y="82203"/>
                  <a:pt x="412913" y="83261"/>
                </a:cubicBezTo>
                <a:cubicBezTo>
                  <a:pt x="436196" y="84319"/>
                  <a:pt x="389101" y="64211"/>
                  <a:pt x="428788" y="64211"/>
                </a:cubicBezTo>
                <a:cubicBezTo>
                  <a:pt x="468475" y="64211"/>
                  <a:pt x="651038" y="83261"/>
                  <a:pt x="651038" y="83261"/>
                </a:cubicBezTo>
                <a:lnTo>
                  <a:pt x="539913" y="73736"/>
                </a:lnTo>
                <a:cubicBezTo>
                  <a:pt x="474826" y="67386"/>
                  <a:pt x="303905" y="46749"/>
                  <a:pt x="260513" y="45161"/>
                </a:cubicBezTo>
                <a:cubicBezTo>
                  <a:pt x="217121" y="43574"/>
                  <a:pt x="285913" y="56803"/>
                  <a:pt x="279563" y="64211"/>
                </a:cubicBezTo>
                <a:cubicBezTo>
                  <a:pt x="273213" y="71619"/>
                  <a:pt x="229821" y="81144"/>
                  <a:pt x="222413" y="89611"/>
                </a:cubicBezTo>
                <a:cubicBezTo>
                  <a:pt x="215005" y="98078"/>
                  <a:pt x="245696" y="112894"/>
                  <a:pt x="235113" y="115011"/>
                </a:cubicBezTo>
                <a:cubicBezTo>
                  <a:pt x="224530" y="117128"/>
                  <a:pt x="198071" y="92786"/>
                  <a:pt x="158913" y="102311"/>
                </a:cubicBezTo>
                <a:cubicBezTo>
                  <a:pt x="119755" y="111836"/>
                  <a:pt x="-5129" y="175336"/>
                  <a:pt x="163" y="172161"/>
                </a:cubicBezTo>
                <a:cubicBezTo>
                  <a:pt x="5455" y="168986"/>
                  <a:pt x="168967" y="103369"/>
                  <a:pt x="190663" y="83261"/>
                </a:cubicBezTo>
                <a:cubicBezTo>
                  <a:pt x="212359" y="63153"/>
                  <a:pt x="150975" y="64211"/>
                  <a:pt x="130338" y="51511"/>
                </a:cubicBezTo>
                <a:cubicBezTo>
                  <a:pt x="109701" y="38811"/>
                  <a:pt x="63663" y="-6168"/>
                  <a:pt x="70013" y="7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36F32CB-AAFE-9B5B-3CEE-ABCDB768991B}"/>
              </a:ext>
            </a:extLst>
          </p:cNvPr>
          <p:cNvSpPr/>
          <p:nvPr/>
        </p:nvSpPr>
        <p:spPr>
          <a:xfrm>
            <a:off x="4352758" y="5991200"/>
            <a:ext cx="127415" cy="416456"/>
          </a:xfrm>
          <a:custGeom>
            <a:avLst/>
            <a:gdLst>
              <a:gd name="connsiteX0" fmla="*/ 127167 w 127415"/>
              <a:gd name="connsiteY0" fmla="*/ 25 h 416456"/>
              <a:gd name="connsiteX1" fmla="*/ 60492 w 127415"/>
              <a:gd name="connsiteY1" fmla="*/ 234975 h 416456"/>
              <a:gd name="connsiteX2" fmla="*/ 89067 w 127415"/>
              <a:gd name="connsiteY2" fmla="*/ 206400 h 416456"/>
              <a:gd name="connsiteX3" fmla="*/ 167 w 127415"/>
              <a:gd name="connsiteY3" fmla="*/ 415950 h 416456"/>
              <a:gd name="connsiteX4" fmla="*/ 66842 w 127415"/>
              <a:gd name="connsiteY4" fmla="*/ 263550 h 416456"/>
              <a:gd name="connsiteX5" fmla="*/ 70017 w 127415"/>
              <a:gd name="connsiteY5" fmla="*/ 209575 h 416456"/>
              <a:gd name="connsiteX6" fmla="*/ 50967 w 127415"/>
              <a:gd name="connsiteY6" fmla="*/ 247675 h 416456"/>
              <a:gd name="connsiteX7" fmla="*/ 73192 w 127415"/>
              <a:gd name="connsiteY7" fmla="*/ 139725 h 416456"/>
              <a:gd name="connsiteX8" fmla="*/ 31917 w 127415"/>
              <a:gd name="connsiteY8" fmla="*/ 250850 h 416456"/>
              <a:gd name="connsiteX9" fmla="*/ 127167 w 127415"/>
              <a:gd name="connsiteY9" fmla="*/ 25 h 4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415" h="416456">
                <a:moveTo>
                  <a:pt x="127167" y="25"/>
                </a:moveTo>
                <a:cubicBezTo>
                  <a:pt x="131929" y="-2621"/>
                  <a:pt x="66842" y="200579"/>
                  <a:pt x="60492" y="234975"/>
                </a:cubicBezTo>
                <a:cubicBezTo>
                  <a:pt x="54142" y="269371"/>
                  <a:pt x="99121" y="176238"/>
                  <a:pt x="89067" y="206400"/>
                </a:cubicBezTo>
                <a:cubicBezTo>
                  <a:pt x="79013" y="236562"/>
                  <a:pt x="3871" y="406425"/>
                  <a:pt x="167" y="415950"/>
                </a:cubicBezTo>
                <a:cubicBezTo>
                  <a:pt x="-3537" y="425475"/>
                  <a:pt x="55200" y="297946"/>
                  <a:pt x="66842" y="263550"/>
                </a:cubicBezTo>
                <a:cubicBezTo>
                  <a:pt x="78484" y="229154"/>
                  <a:pt x="72663" y="212221"/>
                  <a:pt x="70017" y="209575"/>
                </a:cubicBezTo>
                <a:cubicBezTo>
                  <a:pt x="67371" y="206929"/>
                  <a:pt x="50438" y="259317"/>
                  <a:pt x="50967" y="247675"/>
                </a:cubicBezTo>
                <a:cubicBezTo>
                  <a:pt x="51496" y="236033"/>
                  <a:pt x="76367" y="139196"/>
                  <a:pt x="73192" y="139725"/>
                </a:cubicBezTo>
                <a:cubicBezTo>
                  <a:pt x="70017" y="140254"/>
                  <a:pt x="23450" y="270958"/>
                  <a:pt x="31917" y="250850"/>
                </a:cubicBezTo>
                <a:cubicBezTo>
                  <a:pt x="40384" y="230742"/>
                  <a:pt x="122405" y="2671"/>
                  <a:pt x="127167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FA904A3-0FE2-CCD8-E65E-C807CA288240}"/>
              </a:ext>
            </a:extLst>
          </p:cNvPr>
          <p:cNvSpPr/>
          <p:nvPr/>
        </p:nvSpPr>
        <p:spPr>
          <a:xfrm>
            <a:off x="3447045" y="6047050"/>
            <a:ext cx="208975" cy="347496"/>
          </a:xfrm>
          <a:custGeom>
            <a:avLst/>
            <a:gdLst>
              <a:gd name="connsiteX0" fmla="*/ 1005 w 208975"/>
              <a:gd name="connsiteY0" fmla="*/ 1325 h 347496"/>
              <a:gd name="connsiteX1" fmla="*/ 159755 w 208975"/>
              <a:gd name="connsiteY1" fmla="*/ 210875 h 347496"/>
              <a:gd name="connsiteX2" fmla="*/ 162930 w 208975"/>
              <a:gd name="connsiteY2" fmla="*/ 195000 h 347496"/>
              <a:gd name="connsiteX3" fmla="*/ 204205 w 208975"/>
              <a:gd name="connsiteY3" fmla="*/ 277550 h 347496"/>
              <a:gd name="connsiteX4" fmla="*/ 204205 w 208975"/>
              <a:gd name="connsiteY4" fmla="*/ 255325 h 347496"/>
              <a:gd name="connsiteX5" fmla="*/ 169280 w 208975"/>
              <a:gd name="connsiteY5" fmla="*/ 347400 h 347496"/>
              <a:gd name="connsiteX6" fmla="*/ 204205 w 208975"/>
              <a:gd name="connsiteY6" fmla="*/ 271200 h 347496"/>
              <a:gd name="connsiteX7" fmla="*/ 143880 w 208975"/>
              <a:gd name="connsiteY7" fmla="*/ 188650 h 347496"/>
              <a:gd name="connsiteX8" fmla="*/ 153405 w 208975"/>
              <a:gd name="connsiteY8" fmla="*/ 198175 h 347496"/>
              <a:gd name="connsiteX9" fmla="*/ 67680 w 208975"/>
              <a:gd name="connsiteY9" fmla="*/ 77525 h 347496"/>
              <a:gd name="connsiteX10" fmla="*/ 89905 w 208975"/>
              <a:gd name="connsiteY10" fmla="*/ 118800 h 347496"/>
              <a:gd name="connsiteX11" fmla="*/ 1005 w 208975"/>
              <a:gd name="connsiteY11" fmla="*/ 1325 h 34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975" h="347496">
                <a:moveTo>
                  <a:pt x="1005" y="1325"/>
                </a:moveTo>
                <a:cubicBezTo>
                  <a:pt x="12647" y="16671"/>
                  <a:pt x="132768" y="178596"/>
                  <a:pt x="159755" y="210875"/>
                </a:cubicBezTo>
                <a:cubicBezTo>
                  <a:pt x="186742" y="243154"/>
                  <a:pt x="155522" y="183888"/>
                  <a:pt x="162930" y="195000"/>
                </a:cubicBezTo>
                <a:cubicBezTo>
                  <a:pt x="170338" y="206113"/>
                  <a:pt x="197326" y="267496"/>
                  <a:pt x="204205" y="277550"/>
                </a:cubicBezTo>
                <a:cubicBezTo>
                  <a:pt x="211084" y="287604"/>
                  <a:pt x="210026" y="243683"/>
                  <a:pt x="204205" y="255325"/>
                </a:cubicBezTo>
                <a:cubicBezTo>
                  <a:pt x="198384" y="266967"/>
                  <a:pt x="169280" y="344754"/>
                  <a:pt x="169280" y="347400"/>
                </a:cubicBezTo>
                <a:cubicBezTo>
                  <a:pt x="169280" y="350046"/>
                  <a:pt x="208438" y="297658"/>
                  <a:pt x="204205" y="271200"/>
                </a:cubicBezTo>
                <a:cubicBezTo>
                  <a:pt x="199972" y="244742"/>
                  <a:pt x="143880" y="188650"/>
                  <a:pt x="143880" y="188650"/>
                </a:cubicBezTo>
                <a:cubicBezTo>
                  <a:pt x="135413" y="176479"/>
                  <a:pt x="166105" y="216696"/>
                  <a:pt x="153405" y="198175"/>
                </a:cubicBezTo>
                <a:cubicBezTo>
                  <a:pt x="140705" y="179654"/>
                  <a:pt x="78263" y="90754"/>
                  <a:pt x="67680" y="77525"/>
                </a:cubicBezTo>
                <a:cubicBezTo>
                  <a:pt x="57097" y="64296"/>
                  <a:pt x="97313" y="128854"/>
                  <a:pt x="89905" y="118800"/>
                </a:cubicBezTo>
                <a:cubicBezTo>
                  <a:pt x="82497" y="108746"/>
                  <a:pt x="-10637" y="-14021"/>
                  <a:pt x="1005" y="13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3053E43E-15FC-521A-68C3-AA077C8D7643}"/>
              </a:ext>
            </a:extLst>
          </p:cNvPr>
          <p:cNvSpPr/>
          <p:nvPr/>
        </p:nvSpPr>
        <p:spPr>
          <a:xfrm>
            <a:off x="2889250" y="5981700"/>
            <a:ext cx="399424" cy="12700"/>
          </a:xfrm>
          <a:custGeom>
            <a:avLst/>
            <a:gdLst>
              <a:gd name="connsiteX0" fmla="*/ 0 w 399424"/>
              <a:gd name="connsiteY0" fmla="*/ 12700 h 12700"/>
              <a:gd name="connsiteX1" fmla="*/ 377825 w 399424"/>
              <a:gd name="connsiteY1" fmla="*/ 3175 h 12700"/>
              <a:gd name="connsiteX2" fmla="*/ 355600 w 399424"/>
              <a:gd name="connsiteY2" fmla="*/ 0 h 12700"/>
              <a:gd name="connsiteX3" fmla="*/ 0 w 399424"/>
              <a:gd name="connsiteY3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424" h="12700">
                <a:moveTo>
                  <a:pt x="0" y="12700"/>
                </a:moveTo>
                <a:lnTo>
                  <a:pt x="377825" y="3175"/>
                </a:lnTo>
                <a:cubicBezTo>
                  <a:pt x="437092" y="1058"/>
                  <a:pt x="355600" y="0"/>
                  <a:pt x="355600" y="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10B4CC9-614F-4F59-019D-F4A15B018A89}"/>
              </a:ext>
            </a:extLst>
          </p:cNvPr>
          <p:cNvSpPr/>
          <p:nvPr/>
        </p:nvSpPr>
        <p:spPr>
          <a:xfrm>
            <a:off x="4560506" y="5969328"/>
            <a:ext cx="426748" cy="60139"/>
          </a:xfrm>
          <a:custGeom>
            <a:avLst/>
            <a:gdLst>
              <a:gd name="connsiteX0" fmla="*/ 1969 w 426748"/>
              <a:gd name="connsiteY0" fmla="*/ 59997 h 60139"/>
              <a:gd name="connsiteX1" fmla="*/ 170244 w 426748"/>
              <a:gd name="connsiteY1" fmla="*/ 18722 h 60139"/>
              <a:gd name="connsiteX2" fmla="*/ 424244 w 426748"/>
              <a:gd name="connsiteY2" fmla="*/ 6022 h 60139"/>
              <a:gd name="connsiteX3" fmla="*/ 281369 w 426748"/>
              <a:gd name="connsiteY3" fmla="*/ 2847 h 60139"/>
              <a:gd name="connsiteX4" fmla="*/ 1969 w 426748"/>
              <a:gd name="connsiteY4" fmla="*/ 59997 h 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48" h="60139">
                <a:moveTo>
                  <a:pt x="1969" y="59997"/>
                </a:moveTo>
                <a:cubicBezTo>
                  <a:pt x="-16552" y="62643"/>
                  <a:pt x="99865" y="27718"/>
                  <a:pt x="170244" y="18722"/>
                </a:cubicBezTo>
                <a:cubicBezTo>
                  <a:pt x="240623" y="9726"/>
                  <a:pt x="405723" y="8668"/>
                  <a:pt x="424244" y="6022"/>
                </a:cubicBezTo>
                <a:cubicBezTo>
                  <a:pt x="442765" y="3376"/>
                  <a:pt x="354923" y="-4032"/>
                  <a:pt x="281369" y="2847"/>
                </a:cubicBezTo>
                <a:cubicBezTo>
                  <a:pt x="207815" y="9726"/>
                  <a:pt x="20490" y="57351"/>
                  <a:pt x="1969" y="599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05DAD7BC-9C1B-3651-B6A9-1C6B17A16C46}"/>
              </a:ext>
            </a:extLst>
          </p:cNvPr>
          <p:cNvSpPr/>
          <p:nvPr/>
        </p:nvSpPr>
        <p:spPr>
          <a:xfrm>
            <a:off x="3865886" y="5955693"/>
            <a:ext cx="106102" cy="470779"/>
          </a:xfrm>
          <a:custGeom>
            <a:avLst/>
            <a:gdLst>
              <a:gd name="connsiteX0" fmla="*/ 106039 w 106102"/>
              <a:gd name="connsiteY0" fmla="*/ 607 h 470779"/>
              <a:gd name="connsiteX1" fmla="*/ 1264 w 106102"/>
              <a:gd name="connsiteY1" fmla="*/ 299057 h 470779"/>
              <a:gd name="connsiteX2" fmla="*/ 48889 w 106102"/>
              <a:gd name="connsiteY2" fmla="*/ 162532 h 470779"/>
              <a:gd name="connsiteX3" fmla="*/ 61589 w 106102"/>
              <a:gd name="connsiteY3" fmla="*/ 238732 h 470779"/>
              <a:gd name="connsiteX4" fmla="*/ 80639 w 106102"/>
              <a:gd name="connsiteY4" fmla="*/ 378432 h 470779"/>
              <a:gd name="connsiteX5" fmla="*/ 83814 w 106102"/>
              <a:gd name="connsiteY5" fmla="*/ 333982 h 470779"/>
              <a:gd name="connsiteX6" fmla="*/ 80639 w 106102"/>
              <a:gd name="connsiteY6" fmla="*/ 416532 h 470779"/>
              <a:gd name="connsiteX7" fmla="*/ 58414 w 106102"/>
              <a:gd name="connsiteY7" fmla="*/ 470507 h 470779"/>
              <a:gd name="connsiteX8" fmla="*/ 77464 w 106102"/>
              <a:gd name="connsiteY8" fmla="*/ 394307 h 470779"/>
              <a:gd name="connsiteX9" fmla="*/ 36189 w 106102"/>
              <a:gd name="connsiteY9" fmla="*/ 162532 h 470779"/>
              <a:gd name="connsiteX10" fmla="*/ 23489 w 106102"/>
              <a:gd name="connsiteY10" fmla="*/ 238732 h 470779"/>
              <a:gd name="connsiteX11" fmla="*/ 61589 w 106102"/>
              <a:gd name="connsiteY11" fmla="*/ 156182 h 470779"/>
              <a:gd name="connsiteX12" fmla="*/ 17139 w 106102"/>
              <a:gd name="connsiteY12" fmla="*/ 219682 h 470779"/>
              <a:gd name="connsiteX13" fmla="*/ 106039 w 106102"/>
              <a:gd name="connsiteY13" fmla="*/ 607 h 4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102" h="470779">
                <a:moveTo>
                  <a:pt x="106039" y="607"/>
                </a:moveTo>
                <a:cubicBezTo>
                  <a:pt x="103393" y="13836"/>
                  <a:pt x="10789" y="272070"/>
                  <a:pt x="1264" y="299057"/>
                </a:cubicBezTo>
                <a:cubicBezTo>
                  <a:pt x="-8261" y="326044"/>
                  <a:pt x="38835" y="172586"/>
                  <a:pt x="48889" y="162532"/>
                </a:cubicBezTo>
                <a:cubicBezTo>
                  <a:pt x="58943" y="152478"/>
                  <a:pt x="56297" y="202749"/>
                  <a:pt x="61589" y="238732"/>
                </a:cubicBezTo>
                <a:cubicBezTo>
                  <a:pt x="66881" y="274715"/>
                  <a:pt x="76935" y="362557"/>
                  <a:pt x="80639" y="378432"/>
                </a:cubicBezTo>
                <a:cubicBezTo>
                  <a:pt x="84343" y="394307"/>
                  <a:pt x="83814" y="327632"/>
                  <a:pt x="83814" y="333982"/>
                </a:cubicBezTo>
                <a:cubicBezTo>
                  <a:pt x="83814" y="340332"/>
                  <a:pt x="84872" y="393778"/>
                  <a:pt x="80639" y="416532"/>
                </a:cubicBezTo>
                <a:cubicBezTo>
                  <a:pt x="76406" y="439286"/>
                  <a:pt x="58943" y="474211"/>
                  <a:pt x="58414" y="470507"/>
                </a:cubicBezTo>
                <a:cubicBezTo>
                  <a:pt x="57885" y="466803"/>
                  <a:pt x="81168" y="445636"/>
                  <a:pt x="77464" y="394307"/>
                </a:cubicBezTo>
                <a:cubicBezTo>
                  <a:pt x="73760" y="342978"/>
                  <a:pt x="45185" y="188461"/>
                  <a:pt x="36189" y="162532"/>
                </a:cubicBezTo>
                <a:cubicBezTo>
                  <a:pt x="27193" y="136603"/>
                  <a:pt x="19256" y="239790"/>
                  <a:pt x="23489" y="238732"/>
                </a:cubicBezTo>
                <a:cubicBezTo>
                  <a:pt x="27722" y="237674"/>
                  <a:pt x="62647" y="159357"/>
                  <a:pt x="61589" y="156182"/>
                </a:cubicBezTo>
                <a:cubicBezTo>
                  <a:pt x="60531" y="153007"/>
                  <a:pt x="6556" y="245082"/>
                  <a:pt x="17139" y="219682"/>
                </a:cubicBezTo>
                <a:cubicBezTo>
                  <a:pt x="27722" y="194282"/>
                  <a:pt x="108685" y="-12622"/>
                  <a:pt x="106039" y="6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4331619-7FE4-3B02-6C68-04AE2F5396AB}"/>
              </a:ext>
            </a:extLst>
          </p:cNvPr>
          <p:cNvSpPr/>
          <p:nvPr/>
        </p:nvSpPr>
        <p:spPr>
          <a:xfrm>
            <a:off x="3828146" y="5959412"/>
            <a:ext cx="86659" cy="549441"/>
          </a:xfrm>
          <a:custGeom>
            <a:avLst/>
            <a:gdLst>
              <a:gd name="connsiteX0" fmla="*/ 39004 w 86659"/>
              <a:gd name="connsiteY0" fmla="*/ 63 h 549441"/>
              <a:gd name="connsiteX1" fmla="*/ 29479 w 86659"/>
              <a:gd name="connsiteY1" fmla="*/ 203263 h 549441"/>
              <a:gd name="connsiteX2" fmla="*/ 54879 w 86659"/>
              <a:gd name="connsiteY2" fmla="*/ 298513 h 549441"/>
              <a:gd name="connsiteX3" fmla="*/ 54879 w 86659"/>
              <a:gd name="connsiteY3" fmla="*/ 235013 h 549441"/>
              <a:gd name="connsiteX4" fmla="*/ 64404 w 86659"/>
              <a:gd name="connsiteY4" fmla="*/ 342963 h 549441"/>
              <a:gd name="connsiteX5" fmla="*/ 29479 w 86659"/>
              <a:gd name="connsiteY5" fmla="*/ 520763 h 549441"/>
              <a:gd name="connsiteX6" fmla="*/ 51704 w 86659"/>
              <a:gd name="connsiteY6" fmla="*/ 450913 h 549441"/>
              <a:gd name="connsiteX7" fmla="*/ 86629 w 86659"/>
              <a:gd name="connsiteY7" fmla="*/ 549338 h 549441"/>
              <a:gd name="connsiteX8" fmla="*/ 45354 w 86659"/>
              <a:gd name="connsiteY8" fmla="*/ 428688 h 549441"/>
              <a:gd name="connsiteX9" fmla="*/ 35829 w 86659"/>
              <a:gd name="connsiteY9" fmla="*/ 323913 h 549441"/>
              <a:gd name="connsiteX10" fmla="*/ 58054 w 86659"/>
              <a:gd name="connsiteY10" fmla="*/ 412813 h 549441"/>
              <a:gd name="connsiteX11" fmla="*/ 45354 w 86659"/>
              <a:gd name="connsiteY11" fmla="*/ 276288 h 549441"/>
              <a:gd name="connsiteX12" fmla="*/ 904 w 86659"/>
              <a:gd name="connsiteY12" fmla="*/ 158813 h 549441"/>
              <a:gd name="connsiteX13" fmla="*/ 16779 w 86659"/>
              <a:gd name="connsiteY13" fmla="*/ 181038 h 549441"/>
              <a:gd name="connsiteX14" fmla="*/ 39004 w 86659"/>
              <a:gd name="connsiteY14" fmla="*/ 63 h 5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659" h="549441">
                <a:moveTo>
                  <a:pt x="39004" y="63"/>
                </a:moveTo>
                <a:cubicBezTo>
                  <a:pt x="41121" y="3767"/>
                  <a:pt x="26833" y="153521"/>
                  <a:pt x="29479" y="203263"/>
                </a:cubicBezTo>
                <a:cubicBezTo>
                  <a:pt x="32125" y="253005"/>
                  <a:pt x="50646" y="293221"/>
                  <a:pt x="54879" y="298513"/>
                </a:cubicBezTo>
                <a:cubicBezTo>
                  <a:pt x="59112" y="303805"/>
                  <a:pt x="53292" y="227605"/>
                  <a:pt x="54879" y="235013"/>
                </a:cubicBezTo>
                <a:cubicBezTo>
                  <a:pt x="56466" y="242421"/>
                  <a:pt x="68637" y="295338"/>
                  <a:pt x="64404" y="342963"/>
                </a:cubicBezTo>
                <a:cubicBezTo>
                  <a:pt x="60171" y="390588"/>
                  <a:pt x="31596" y="502771"/>
                  <a:pt x="29479" y="520763"/>
                </a:cubicBezTo>
                <a:cubicBezTo>
                  <a:pt x="27362" y="538755"/>
                  <a:pt x="42179" y="446150"/>
                  <a:pt x="51704" y="450913"/>
                </a:cubicBezTo>
                <a:cubicBezTo>
                  <a:pt x="61229" y="455676"/>
                  <a:pt x="87687" y="553042"/>
                  <a:pt x="86629" y="549338"/>
                </a:cubicBezTo>
                <a:cubicBezTo>
                  <a:pt x="85571" y="545634"/>
                  <a:pt x="53821" y="466259"/>
                  <a:pt x="45354" y="428688"/>
                </a:cubicBezTo>
                <a:cubicBezTo>
                  <a:pt x="36887" y="391117"/>
                  <a:pt x="33712" y="326559"/>
                  <a:pt x="35829" y="323913"/>
                </a:cubicBezTo>
                <a:cubicBezTo>
                  <a:pt x="37946" y="321267"/>
                  <a:pt x="56466" y="420751"/>
                  <a:pt x="58054" y="412813"/>
                </a:cubicBezTo>
                <a:cubicBezTo>
                  <a:pt x="59642" y="404875"/>
                  <a:pt x="54879" y="318621"/>
                  <a:pt x="45354" y="276288"/>
                </a:cubicBezTo>
                <a:cubicBezTo>
                  <a:pt x="35829" y="233955"/>
                  <a:pt x="5666" y="174688"/>
                  <a:pt x="904" y="158813"/>
                </a:cubicBezTo>
                <a:cubicBezTo>
                  <a:pt x="-3858" y="142938"/>
                  <a:pt x="11487" y="206438"/>
                  <a:pt x="16779" y="181038"/>
                </a:cubicBezTo>
                <a:cubicBezTo>
                  <a:pt x="22071" y="155638"/>
                  <a:pt x="36887" y="-3641"/>
                  <a:pt x="39004" y="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B757913-8236-0711-5427-C22B4E35454E}"/>
              </a:ext>
            </a:extLst>
          </p:cNvPr>
          <p:cNvSpPr/>
          <p:nvPr/>
        </p:nvSpPr>
        <p:spPr>
          <a:xfrm>
            <a:off x="3879276" y="5930324"/>
            <a:ext cx="100167" cy="645111"/>
          </a:xfrm>
          <a:custGeom>
            <a:avLst/>
            <a:gdLst>
              <a:gd name="connsiteX0" fmla="*/ 574 w 100167"/>
              <a:gd name="connsiteY0" fmla="*/ 576 h 645111"/>
              <a:gd name="connsiteX1" fmla="*/ 89474 w 100167"/>
              <a:gd name="connsiteY1" fmla="*/ 289501 h 645111"/>
              <a:gd name="connsiteX2" fmla="*/ 86299 w 100167"/>
              <a:gd name="connsiteY2" fmla="*/ 270451 h 645111"/>
              <a:gd name="connsiteX3" fmla="*/ 92649 w 100167"/>
              <a:gd name="connsiteY3" fmla="*/ 400626 h 645111"/>
              <a:gd name="connsiteX4" fmla="*/ 98999 w 100167"/>
              <a:gd name="connsiteY4" fmla="*/ 365701 h 645111"/>
              <a:gd name="connsiteX5" fmla="*/ 67249 w 100167"/>
              <a:gd name="connsiteY5" fmla="*/ 518101 h 645111"/>
              <a:gd name="connsiteX6" fmla="*/ 76774 w 100167"/>
              <a:gd name="connsiteY6" fmla="*/ 645101 h 645111"/>
              <a:gd name="connsiteX7" fmla="*/ 60899 w 100167"/>
              <a:gd name="connsiteY7" fmla="*/ 524451 h 645111"/>
              <a:gd name="connsiteX8" fmla="*/ 83124 w 100167"/>
              <a:gd name="connsiteY8" fmla="*/ 381576 h 645111"/>
              <a:gd name="connsiteX9" fmla="*/ 51374 w 100167"/>
              <a:gd name="connsiteY9" fmla="*/ 178376 h 645111"/>
              <a:gd name="connsiteX10" fmla="*/ 51374 w 100167"/>
              <a:gd name="connsiteY10" fmla="*/ 213301 h 645111"/>
              <a:gd name="connsiteX11" fmla="*/ 574 w 100167"/>
              <a:gd name="connsiteY11" fmla="*/ 576 h 64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167" h="645111">
                <a:moveTo>
                  <a:pt x="574" y="576"/>
                </a:moveTo>
                <a:cubicBezTo>
                  <a:pt x="6924" y="13276"/>
                  <a:pt x="75187" y="244522"/>
                  <a:pt x="89474" y="289501"/>
                </a:cubicBezTo>
                <a:cubicBezTo>
                  <a:pt x="103761" y="334480"/>
                  <a:pt x="85770" y="251930"/>
                  <a:pt x="86299" y="270451"/>
                </a:cubicBezTo>
                <a:cubicBezTo>
                  <a:pt x="86828" y="288972"/>
                  <a:pt x="90532" y="384751"/>
                  <a:pt x="92649" y="400626"/>
                </a:cubicBezTo>
                <a:cubicBezTo>
                  <a:pt x="94766" y="416501"/>
                  <a:pt x="103232" y="346122"/>
                  <a:pt x="98999" y="365701"/>
                </a:cubicBezTo>
                <a:cubicBezTo>
                  <a:pt x="94766" y="385280"/>
                  <a:pt x="70953" y="471534"/>
                  <a:pt x="67249" y="518101"/>
                </a:cubicBezTo>
                <a:cubicBezTo>
                  <a:pt x="63545" y="564668"/>
                  <a:pt x="77832" y="644043"/>
                  <a:pt x="76774" y="645101"/>
                </a:cubicBezTo>
                <a:cubicBezTo>
                  <a:pt x="75716" y="646159"/>
                  <a:pt x="59841" y="568372"/>
                  <a:pt x="60899" y="524451"/>
                </a:cubicBezTo>
                <a:cubicBezTo>
                  <a:pt x="61957" y="480530"/>
                  <a:pt x="84711" y="439255"/>
                  <a:pt x="83124" y="381576"/>
                </a:cubicBezTo>
                <a:cubicBezTo>
                  <a:pt x="81537" y="323897"/>
                  <a:pt x="56666" y="206422"/>
                  <a:pt x="51374" y="178376"/>
                </a:cubicBezTo>
                <a:cubicBezTo>
                  <a:pt x="46082" y="150330"/>
                  <a:pt x="60370" y="237643"/>
                  <a:pt x="51374" y="213301"/>
                </a:cubicBezTo>
                <a:cubicBezTo>
                  <a:pt x="42378" y="188959"/>
                  <a:pt x="-5776" y="-12124"/>
                  <a:pt x="574" y="5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86B46847-C85C-952F-4483-C0B961676231}"/>
              </a:ext>
            </a:extLst>
          </p:cNvPr>
          <p:cNvSpPr/>
          <p:nvPr/>
        </p:nvSpPr>
        <p:spPr>
          <a:xfrm>
            <a:off x="3835323" y="6280385"/>
            <a:ext cx="105237" cy="590873"/>
          </a:xfrm>
          <a:custGeom>
            <a:avLst/>
            <a:gdLst>
              <a:gd name="connsiteX0" fmla="*/ 104852 w 105237"/>
              <a:gd name="connsiteY0" fmla="*/ 2940 h 590873"/>
              <a:gd name="connsiteX1" fmla="*/ 31827 w 105237"/>
              <a:gd name="connsiteY1" fmla="*/ 374415 h 590873"/>
              <a:gd name="connsiteX2" fmla="*/ 19127 w 105237"/>
              <a:gd name="connsiteY2" fmla="*/ 587140 h 590873"/>
              <a:gd name="connsiteX3" fmla="*/ 22302 w 105237"/>
              <a:gd name="connsiteY3" fmla="*/ 498240 h 590873"/>
              <a:gd name="connsiteX4" fmla="*/ 77 w 105237"/>
              <a:gd name="connsiteY4" fmla="*/ 349015 h 590873"/>
              <a:gd name="connsiteX5" fmla="*/ 15952 w 105237"/>
              <a:gd name="connsiteY5" fmla="*/ 437915 h 590873"/>
              <a:gd name="connsiteX6" fmla="*/ 41352 w 105237"/>
              <a:gd name="connsiteY6" fmla="*/ 253765 h 590873"/>
              <a:gd name="connsiteX7" fmla="*/ 9602 w 105237"/>
              <a:gd name="connsiteY7" fmla="*/ 317265 h 590873"/>
              <a:gd name="connsiteX8" fmla="*/ 73102 w 105237"/>
              <a:gd name="connsiteY8" fmla="*/ 196615 h 590873"/>
              <a:gd name="connsiteX9" fmla="*/ 60402 w 105237"/>
              <a:gd name="connsiteY9" fmla="*/ 199790 h 590873"/>
              <a:gd name="connsiteX10" fmla="*/ 104852 w 105237"/>
              <a:gd name="connsiteY10" fmla="*/ 2940 h 59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237" h="590873">
                <a:moveTo>
                  <a:pt x="104852" y="2940"/>
                </a:moveTo>
                <a:cubicBezTo>
                  <a:pt x="100090" y="32044"/>
                  <a:pt x="46114" y="277048"/>
                  <a:pt x="31827" y="374415"/>
                </a:cubicBezTo>
                <a:cubicBezTo>
                  <a:pt x="17540" y="471782"/>
                  <a:pt x="20714" y="566503"/>
                  <a:pt x="19127" y="587140"/>
                </a:cubicBezTo>
                <a:cubicBezTo>
                  <a:pt x="17540" y="607777"/>
                  <a:pt x="25477" y="537927"/>
                  <a:pt x="22302" y="498240"/>
                </a:cubicBezTo>
                <a:cubicBezTo>
                  <a:pt x="19127" y="458553"/>
                  <a:pt x="1135" y="359069"/>
                  <a:pt x="77" y="349015"/>
                </a:cubicBezTo>
                <a:cubicBezTo>
                  <a:pt x="-981" y="338961"/>
                  <a:pt x="9073" y="453790"/>
                  <a:pt x="15952" y="437915"/>
                </a:cubicBezTo>
                <a:cubicBezTo>
                  <a:pt x="22831" y="422040"/>
                  <a:pt x="42410" y="273873"/>
                  <a:pt x="41352" y="253765"/>
                </a:cubicBezTo>
                <a:cubicBezTo>
                  <a:pt x="40294" y="233657"/>
                  <a:pt x="4310" y="326790"/>
                  <a:pt x="9602" y="317265"/>
                </a:cubicBezTo>
                <a:cubicBezTo>
                  <a:pt x="14894" y="307740"/>
                  <a:pt x="64635" y="216194"/>
                  <a:pt x="73102" y="196615"/>
                </a:cubicBezTo>
                <a:cubicBezTo>
                  <a:pt x="81569" y="177036"/>
                  <a:pt x="51935" y="229953"/>
                  <a:pt x="60402" y="199790"/>
                </a:cubicBezTo>
                <a:cubicBezTo>
                  <a:pt x="68869" y="169628"/>
                  <a:pt x="109614" y="-26164"/>
                  <a:pt x="104852" y="29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4782A47-D8D0-4229-491F-0F7891F3C919}"/>
              </a:ext>
            </a:extLst>
          </p:cNvPr>
          <p:cNvSpPr/>
          <p:nvPr/>
        </p:nvSpPr>
        <p:spPr>
          <a:xfrm>
            <a:off x="3808660" y="6407044"/>
            <a:ext cx="132559" cy="874207"/>
          </a:xfrm>
          <a:custGeom>
            <a:avLst/>
            <a:gdLst>
              <a:gd name="connsiteX0" fmla="*/ 87065 w 132559"/>
              <a:gd name="connsiteY0" fmla="*/ 106 h 874207"/>
              <a:gd name="connsiteX1" fmla="*/ 99765 w 132559"/>
              <a:gd name="connsiteY1" fmla="*/ 368406 h 874207"/>
              <a:gd name="connsiteX2" fmla="*/ 96590 w 132559"/>
              <a:gd name="connsiteY2" fmla="*/ 289031 h 874207"/>
              <a:gd name="connsiteX3" fmla="*/ 77540 w 132559"/>
              <a:gd name="connsiteY3" fmla="*/ 466831 h 874207"/>
              <a:gd name="connsiteX4" fmla="*/ 74365 w 132559"/>
              <a:gd name="connsiteY4" fmla="*/ 431906 h 874207"/>
              <a:gd name="connsiteX5" fmla="*/ 4515 w 132559"/>
              <a:gd name="connsiteY5" fmla="*/ 727181 h 874207"/>
              <a:gd name="connsiteX6" fmla="*/ 7690 w 132559"/>
              <a:gd name="connsiteY6" fmla="*/ 666856 h 874207"/>
              <a:gd name="connsiteX7" fmla="*/ 14040 w 132559"/>
              <a:gd name="connsiteY7" fmla="*/ 873231 h 874207"/>
              <a:gd name="connsiteX8" fmla="*/ 14040 w 132559"/>
              <a:gd name="connsiteY8" fmla="*/ 736706 h 874207"/>
              <a:gd name="connsiteX9" fmla="*/ 45790 w 132559"/>
              <a:gd name="connsiteY9" fmla="*/ 555731 h 874207"/>
              <a:gd name="connsiteX10" fmla="*/ 131515 w 132559"/>
              <a:gd name="connsiteY10" fmla="*/ 406506 h 874207"/>
              <a:gd name="connsiteX11" fmla="*/ 93415 w 132559"/>
              <a:gd name="connsiteY11" fmla="*/ 470006 h 874207"/>
              <a:gd name="connsiteX12" fmla="*/ 93415 w 132559"/>
              <a:gd name="connsiteY12" fmla="*/ 403331 h 874207"/>
              <a:gd name="connsiteX13" fmla="*/ 64840 w 132559"/>
              <a:gd name="connsiteY13" fmla="*/ 450956 h 874207"/>
              <a:gd name="connsiteX14" fmla="*/ 106115 w 132559"/>
              <a:gd name="connsiteY14" fmla="*/ 314431 h 874207"/>
              <a:gd name="connsiteX15" fmla="*/ 118815 w 132559"/>
              <a:gd name="connsiteY15" fmla="*/ 409681 h 874207"/>
              <a:gd name="connsiteX16" fmla="*/ 87065 w 132559"/>
              <a:gd name="connsiteY16" fmla="*/ 106 h 87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559" h="874207">
                <a:moveTo>
                  <a:pt x="87065" y="106"/>
                </a:moveTo>
                <a:cubicBezTo>
                  <a:pt x="83890" y="-6773"/>
                  <a:pt x="98178" y="320252"/>
                  <a:pt x="99765" y="368406"/>
                </a:cubicBezTo>
                <a:cubicBezTo>
                  <a:pt x="101352" y="416560"/>
                  <a:pt x="100294" y="272627"/>
                  <a:pt x="96590" y="289031"/>
                </a:cubicBezTo>
                <a:cubicBezTo>
                  <a:pt x="92886" y="305435"/>
                  <a:pt x="81244" y="443019"/>
                  <a:pt x="77540" y="466831"/>
                </a:cubicBezTo>
                <a:cubicBezTo>
                  <a:pt x="73836" y="490644"/>
                  <a:pt x="86536" y="388514"/>
                  <a:pt x="74365" y="431906"/>
                </a:cubicBezTo>
                <a:cubicBezTo>
                  <a:pt x="62194" y="475298"/>
                  <a:pt x="15627" y="688023"/>
                  <a:pt x="4515" y="727181"/>
                </a:cubicBezTo>
                <a:cubicBezTo>
                  <a:pt x="-6598" y="766339"/>
                  <a:pt x="6102" y="642514"/>
                  <a:pt x="7690" y="666856"/>
                </a:cubicBezTo>
                <a:cubicBezTo>
                  <a:pt x="9277" y="691198"/>
                  <a:pt x="12982" y="861589"/>
                  <a:pt x="14040" y="873231"/>
                </a:cubicBezTo>
                <a:cubicBezTo>
                  <a:pt x="15098" y="884873"/>
                  <a:pt x="8748" y="789623"/>
                  <a:pt x="14040" y="736706"/>
                </a:cubicBezTo>
                <a:cubicBezTo>
                  <a:pt x="19332" y="683789"/>
                  <a:pt x="26211" y="610764"/>
                  <a:pt x="45790" y="555731"/>
                </a:cubicBezTo>
                <a:cubicBezTo>
                  <a:pt x="65369" y="500698"/>
                  <a:pt x="123578" y="420793"/>
                  <a:pt x="131515" y="406506"/>
                </a:cubicBezTo>
                <a:cubicBezTo>
                  <a:pt x="139452" y="392219"/>
                  <a:pt x="99765" y="470535"/>
                  <a:pt x="93415" y="470006"/>
                </a:cubicBezTo>
                <a:cubicBezTo>
                  <a:pt x="87065" y="469477"/>
                  <a:pt x="98177" y="406506"/>
                  <a:pt x="93415" y="403331"/>
                </a:cubicBezTo>
                <a:cubicBezTo>
                  <a:pt x="88653" y="400156"/>
                  <a:pt x="62723" y="465773"/>
                  <a:pt x="64840" y="450956"/>
                </a:cubicBezTo>
                <a:cubicBezTo>
                  <a:pt x="66957" y="436139"/>
                  <a:pt x="97119" y="321310"/>
                  <a:pt x="106115" y="314431"/>
                </a:cubicBezTo>
                <a:cubicBezTo>
                  <a:pt x="115111" y="307552"/>
                  <a:pt x="118815" y="459423"/>
                  <a:pt x="118815" y="409681"/>
                </a:cubicBezTo>
                <a:cubicBezTo>
                  <a:pt x="118815" y="359939"/>
                  <a:pt x="90240" y="6985"/>
                  <a:pt x="87065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1375AA4-5452-4EDA-35D4-D1105C13F4FD}"/>
              </a:ext>
            </a:extLst>
          </p:cNvPr>
          <p:cNvSpPr/>
          <p:nvPr/>
        </p:nvSpPr>
        <p:spPr>
          <a:xfrm>
            <a:off x="3809050" y="6800090"/>
            <a:ext cx="163000" cy="516024"/>
          </a:xfrm>
          <a:custGeom>
            <a:avLst/>
            <a:gdLst>
              <a:gd name="connsiteX0" fmla="*/ 99375 w 163000"/>
              <a:gd name="connsiteY0" fmla="*/ 760 h 516024"/>
              <a:gd name="connsiteX1" fmla="*/ 73975 w 163000"/>
              <a:gd name="connsiteY1" fmla="*/ 270635 h 516024"/>
              <a:gd name="connsiteX2" fmla="*/ 80325 w 163000"/>
              <a:gd name="connsiteY2" fmla="*/ 232535 h 516024"/>
              <a:gd name="connsiteX3" fmla="*/ 950 w 163000"/>
              <a:gd name="connsiteY3" fmla="*/ 511935 h 516024"/>
              <a:gd name="connsiteX4" fmla="*/ 39050 w 163000"/>
              <a:gd name="connsiteY4" fmla="*/ 394460 h 516024"/>
              <a:gd name="connsiteX5" fmla="*/ 77150 w 163000"/>
              <a:gd name="connsiteY5" fmla="*/ 330960 h 516024"/>
              <a:gd name="connsiteX6" fmla="*/ 105725 w 163000"/>
              <a:gd name="connsiteY6" fmla="*/ 423035 h 516024"/>
              <a:gd name="connsiteX7" fmla="*/ 89850 w 163000"/>
              <a:gd name="connsiteY7" fmla="*/ 302385 h 516024"/>
              <a:gd name="connsiteX8" fmla="*/ 112075 w 163000"/>
              <a:gd name="connsiteY8" fmla="*/ 267460 h 516024"/>
              <a:gd name="connsiteX9" fmla="*/ 80325 w 163000"/>
              <a:gd name="connsiteY9" fmla="*/ 261110 h 516024"/>
              <a:gd name="connsiteX10" fmla="*/ 162875 w 163000"/>
              <a:gd name="connsiteY10" fmla="*/ 76960 h 516024"/>
              <a:gd name="connsiteX11" fmla="*/ 99375 w 163000"/>
              <a:gd name="connsiteY11" fmla="*/ 184910 h 516024"/>
              <a:gd name="connsiteX12" fmla="*/ 99375 w 163000"/>
              <a:gd name="connsiteY12" fmla="*/ 760 h 5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00" h="516024">
                <a:moveTo>
                  <a:pt x="99375" y="760"/>
                </a:moveTo>
                <a:cubicBezTo>
                  <a:pt x="95142" y="15047"/>
                  <a:pt x="77150" y="232006"/>
                  <a:pt x="73975" y="270635"/>
                </a:cubicBezTo>
                <a:cubicBezTo>
                  <a:pt x="70800" y="309264"/>
                  <a:pt x="92496" y="192318"/>
                  <a:pt x="80325" y="232535"/>
                </a:cubicBezTo>
                <a:cubicBezTo>
                  <a:pt x="68154" y="272752"/>
                  <a:pt x="7829" y="484948"/>
                  <a:pt x="950" y="511935"/>
                </a:cubicBezTo>
                <a:cubicBezTo>
                  <a:pt x="-5929" y="538922"/>
                  <a:pt x="26350" y="424623"/>
                  <a:pt x="39050" y="394460"/>
                </a:cubicBezTo>
                <a:cubicBezTo>
                  <a:pt x="51750" y="364298"/>
                  <a:pt x="66038" y="326198"/>
                  <a:pt x="77150" y="330960"/>
                </a:cubicBezTo>
                <a:cubicBezTo>
                  <a:pt x="88262" y="335722"/>
                  <a:pt x="103608" y="427797"/>
                  <a:pt x="105725" y="423035"/>
                </a:cubicBezTo>
                <a:cubicBezTo>
                  <a:pt x="107842" y="418273"/>
                  <a:pt x="88792" y="328314"/>
                  <a:pt x="89850" y="302385"/>
                </a:cubicBezTo>
                <a:cubicBezTo>
                  <a:pt x="90908" y="276456"/>
                  <a:pt x="113662" y="274339"/>
                  <a:pt x="112075" y="267460"/>
                </a:cubicBezTo>
                <a:cubicBezTo>
                  <a:pt x="110488" y="260581"/>
                  <a:pt x="71858" y="292860"/>
                  <a:pt x="80325" y="261110"/>
                </a:cubicBezTo>
                <a:cubicBezTo>
                  <a:pt x="88792" y="229360"/>
                  <a:pt x="159700" y="89660"/>
                  <a:pt x="162875" y="76960"/>
                </a:cubicBezTo>
                <a:cubicBezTo>
                  <a:pt x="166050" y="64260"/>
                  <a:pt x="107842" y="191789"/>
                  <a:pt x="99375" y="184910"/>
                </a:cubicBezTo>
                <a:cubicBezTo>
                  <a:pt x="90908" y="178031"/>
                  <a:pt x="103608" y="-13527"/>
                  <a:pt x="99375" y="7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E82D881-71F4-F286-E35C-0C2085BCC73F}"/>
              </a:ext>
            </a:extLst>
          </p:cNvPr>
          <p:cNvSpPr/>
          <p:nvPr/>
        </p:nvSpPr>
        <p:spPr>
          <a:xfrm>
            <a:off x="3787718" y="6495808"/>
            <a:ext cx="60442" cy="765419"/>
          </a:xfrm>
          <a:custGeom>
            <a:avLst/>
            <a:gdLst>
              <a:gd name="connsiteX0" fmla="*/ 60382 w 60442"/>
              <a:gd name="connsiteY0" fmla="*/ 242 h 765419"/>
              <a:gd name="connsiteX1" fmla="*/ 31807 w 60442"/>
              <a:gd name="connsiteY1" fmla="*/ 235192 h 765419"/>
              <a:gd name="connsiteX2" fmla="*/ 34982 w 60442"/>
              <a:gd name="connsiteY2" fmla="*/ 235192 h 765419"/>
              <a:gd name="connsiteX3" fmla="*/ 31807 w 60442"/>
              <a:gd name="connsiteY3" fmla="*/ 403467 h 765419"/>
              <a:gd name="connsiteX4" fmla="*/ 31807 w 60442"/>
              <a:gd name="connsiteY4" fmla="*/ 371717 h 765419"/>
              <a:gd name="connsiteX5" fmla="*/ 19107 w 60442"/>
              <a:gd name="connsiteY5" fmla="*/ 565392 h 765419"/>
              <a:gd name="connsiteX6" fmla="*/ 19107 w 60442"/>
              <a:gd name="connsiteY6" fmla="*/ 670167 h 765419"/>
              <a:gd name="connsiteX7" fmla="*/ 22282 w 60442"/>
              <a:gd name="connsiteY7" fmla="*/ 647942 h 765419"/>
              <a:gd name="connsiteX8" fmla="*/ 57 w 60442"/>
              <a:gd name="connsiteY8" fmla="*/ 765417 h 765419"/>
              <a:gd name="connsiteX9" fmla="*/ 15932 w 60442"/>
              <a:gd name="connsiteY9" fmla="*/ 651117 h 765419"/>
              <a:gd name="connsiteX10" fmla="*/ 19107 w 60442"/>
              <a:gd name="connsiteY10" fmla="*/ 549517 h 765419"/>
              <a:gd name="connsiteX11" fmla="*/ 50857 w 60442"/>
              <a:gd name="connsiteY11" fmla="*/ 441567 h 765419"/>
              <a:gd name="connsiteX12" fmla="*/ 25457 w 60442"/>
              <a:gd name="connsiteY12" fmla="*/ 476492 h 765419"/>
              <a:gd name="connsiteX13" fmla="*/ 38157 w 60442"/>
              <a:gd name="connsiteY13" fmla="*/ 406642 h 765419"/>
              <a:gd name="connsiteX14" fmla="*/ 19107 w 60442"/>
              <a:gd name="connsiteY14" fmla="*/ 279642 h 765419"/>
              <a:gd name="connsiteX15" fmla="*/ 22282 w 60442"/>
              <a:gd name="connsiteY15" fmla="*/ 289167 h 765419"/>
              <a:gd name="connsiteX16" fmla="*/ 60382 w 60442"/>
              <a:gd name="connsiteY16" fmla="*/ 242 h 76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42" h="765419">
                <a:moveTo>
                  <a:pt x="60382" y="242"/>
                </a:moveTo>
                <a:cubicBezTo>
                  <a:pt x="61969" y="-8754"/>
                  <a:pt x="31807" y="235192"/>
                  <a:pt x="31807" y="235192"/>
                </a:cubicBezTo>
                <a:cubicBezTo>
                  <a:pt x="27574" y="274350"/>
                  <a:pt x="34982" y="207146"/>
                  <a:pt x="34982" y="235192"/>
                </a:cubicBezTo>
                <a:cubicBezTo>
                  <a:pt x="34982" y="263238"/>
                  <a:pt x="32336" y="380713"/>
                  <a:pt x="31807" y="403467"/>
                </a:cubicBezTo>
                <a:cubicBezTo>
                  <a:pt x="31278" y="426221"/>
                  <a:pt x="33924" y="344730"/>
                  <a:pt x="31807" y="371717"/>
                </a:cubicBezTo>
                <a:cubicBezTo>
                  <a:pt x="29690" y="398705"/>
                  <a:pt x="21224" y="515650"/>
                  <a:pt x="19107" y="565392"/>
                </a:cubicBezTo>
                <a:cubicBezTo>
                  <a:pt x="16990" y="615134"/>
                  <a:pt x="18578" y="656409"/>
                  <a:pt x="19107" y="670167"/>
                </a:cubicBezTo>
                <a:cubicBezTo>
                  <a:pt x="19636" y="683925"/>
                  <a:pt x="25457" y="632067"/>
                  <a:pt x="22282" y="647942"/>
                </a:cubicBezTo>
                <a:cubicBezTo>
                  <a:pt x="19107" y="663817"/>
                  <a:pt x="1115" y="764888"/>
                  <a:pt x="57" y="765417"/>
                </a:cubicBezTo>
                <a:cubicBezTo>
                  <a:pt x="-1001" y="765946"/>
                  <a:pt x="12757" y="687100"/>
                  <a:pt x="15932" y="651117"/>
                </a:cubicBezTo>
                <a:cubicBezTo>
                  <a:pt x="19107" y="615134"/>
                  <a:pt x="13286" y="584442"/>
                  <a:pt x="19107" y="549517"/>
                </a:cubicBezTo>
                <a:cubicBezTo>
                  <a:pt x="24928" y="514592"/>
                  <a:pt x="49799" y="453738"/>
                  <a:pt x="50857" y="441567"/>
                </a:cubicBezTo>
                <a:cubicBezTo>
                  <a:pt x="51915" y="429396"/>
                  <a:pt x="27574" y="482313"/>
                  <a:pt x="25457" y="476492"/>
                </a:cubicBezTo>
                <a:cubicBezTo>
                  <a:pt x="23340" y="470671"/>
                  <a:pt x="39215" y="439450"/>
                  <a:pt x="38157" y="406642"/>
                </a:cubicBezTo>
                <a:cubicBezTo>
                  <a:pt x="37099" y="373834"/>
                  <a:pt x="21753" y="299221"/>
                  <a:pt x="19107" y="279642"/>
                </a:cubicBezTo>
                <a:cubicBezTo>
                  <a:pt x="16461" y="260063"/>
                  <a:pt x="17520" y="331500"/>
                  <a:pt x="22282" y="289167"/>
                </a:cubicBezTo>
                <a:cubicBezTo>
                  <a:pt x="27044" y="246834"/>
                  <a:pt x="58795" y="9238"/>
                  <a:pt x="60382" y="2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40099533-3AD8-8E74-8F61-9C0EE1421970}"/>
              </a:ext>
            </a:extLst>
          </p:cNvPr>
          <p:cNvSpPr/>
          <p:nvPr/>
        </p:nvSpPr>
        <p:spPr>
          <a:xfrm>
            <a:off x="3905242" y="6381749"/>
            <a:ext cx="82591" cy="344285"/>
          </a:xfrm>
          <a:custGeom>
            <a:avLst/>
            <a:gdLst>
              <a:gd name="connsiteX0" fmla="*/ 82558 w 82591"/>
              <a:gd name="connsiteY0" fmla="*/ 104776 h 344285"/>
              <a:gd name="connsiteX1" fmla="*/ 12708 w 82591"/>
              <a:gd name="connsiteY1" fmla="*/ 304801 h 344285"/>
              <a:gd name="connsiteX2" fmla="*/ 12708 w 82591"/>
              <a:gd name="connsiteY2" fmla="*/ 339726 h 344285"/>
              <a:gd name="connsiteX3" fmla="*/ 31758 w 82591"/>
              <a:gd name="connsiteY3" fmla="*/ 241301 h 344285"/>
              <a:gd name="connsiteX4" fmla="*/ 8 w 82591"/>
              <a:gd name="connsiteY4" fmla="*/ 1 h 344285"/>
              <a:gd name="connsiteX5" fmla="*/ 28583 w 82591"/>
              <a:gd name="connsiteY5" fmla="*/ 244476 h 344285"/>
              <a:gd name="connsiteX6" fmla="*/ 22233 w 82591"/>
              <a:gd name="connsiteY6" fmla="*/ 238126 h 344285"/>
              <a:gd name="connsiteX7" fmla="*/ 82558 w 82591"/>
              <a:gd name="connsiteY7" fmla="*/ 104776 h 3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91" h="344285">
                <a:moveTo>
                  <a:pt x="82558" y="104776"/>
                </a:moveTo>
                <a:cubicBezTo>
                  <a:pt x="80971" y="115888"/>
                  <a:pt x="24350" y="265643"/>
                  <a:pt x="12708" y="304801"/>
                </a:cubicBezTo>
                <a:cubicBezTo>
                  <a:pt x="1066" y="343959"/>
                  <a:pt x="9533" y="350309"/>
                  <a:pt x="12708" y="339726"/>
                </a:cubicBezTo>
                <a:cubicBezTo>
                  <a:pt x="15883" y="329143"/>
                  <a:pt x="33875" y="297922"/>
                  <a:pt x="31758" y="241301"/>
                </a:cubicBezTo>
                <a:cubicBezTo>
                  <a:pt x="29641" y="184680"/>
                  <a:pt x="537" y="-528"/>
                  <a:pt x="8" y="1"/>
                </a:cubicBezTo>
                <a:cubicBezTo>
                  <a:pt x="-521" y="530"/>
                  <a:pt x="24879" y="204789"/>
                  <a:pt x="28583" y="244476"/>
                </a:cubicBezTo>
                <a:cubicBezTo>
                  <a:pt x="32287" y="284163"/>
                  <a:pt x="15354" y="257176"/>
                  <a:pt x="22233" y="238126"/>
                </a:cubicBezTo>
                <a:cubicBezTo>
                  <a:pt x="29112" y="219076"/>
                  <a:pt x="84145" y="93664"/>
                  <a:pt x="82558" y="1047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7C1FD84-5843-8384-FEB9-8E4AC5B5C683}"/>
              </a:ext>
            </a:extLst>
          </p:cNvPr>
          <p:cNvSpPr/>
          <p:nvPr/>
        </p:nvSpPr>
        <p:spPr>
          <a:xfrm>
            <a:off x="3786602" y="6089197"/>
            <a:ext cx="62140" cy="353339"/>
          </a:xfrm>
          <a:custGeom>
            <a:avLst/>
            <a:gdLst>
              <a:gd name="connsiteX0" fmla="*/ 0 w 62140"/>
              <a:gd name="connsiteY0" fmla="*/ 479 h 353339"/>
              <a:gd name="connsiteX1" fmla="*/ 56913 w 62140"/>
              <a:gd name="connsiteY1" fmla="*/ 266073 h 353339"/>
              <a:gd name="connsiteX2" fmla="*/ 45531 w 62140"/>
              <a:gd name="connsiteY2" fmla="*/ 353339 h 353339"/>
              <a:gd name="connsiteX3" fmla="*/ 56913 w 62140"/>
              <a:gd name="connsiteY3" fmla="*/ 266073 h 353339"/>
              <a:gd name="connsiteX4" fmla="*/ 56913 w 62140"/>
              <a:gd name="connsiteY4" fmla="*/ 201571 h 353339"/>
              <a:gd name="connsiteX5" fmla="*/ 0 w 62140"/>
              <a:gd name="connsiteY5" fmla="*/ 479 h 3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40" h="353339">
                <a:moveTo>
                  <a:pt x="0" y="479"/>
                </a:moveTo>
                <a:cubicBezTo>
                  <a:pt x="0" y="11229"/>
                  <a:pt x="49325" y="207263"/>
                  <a:pt x="56913" y="266073"/>
                </a:cubicBezTo>
                <a:cubicBezTo>
                  <a:pt x="64501" y="324883"/>
                  <a:pt x="45531" y="353339"/>
                  <a:pt x="45531" y="353339"/>
                </a:cubicBezTo>
                <a:cubicBezTo>
                  <a:pt x="45531" y="353339"/>
                  <a:pt x="55016" y="291368"/>
                  <a:pt x="56913" y="266073"/>
                </a:cubicBezTo>
                <a:cubicBezTo>
                  <a:pt x="58810" y="240778"/>
                  <a:pt x="67663" y="240145"/>
                  <a:pt x="56913" y="201571"/>
                </a:cubicBezTo>
                <a:cubicBezTo>
                  <a:pt x="46163" y="162997"/>
                  <a:pt x="0" y="-10271"/>
                  <a:pt x="0" y="4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3F987EAD-317A-71C0-9A15-8E32E2CE056B}"/>
              </a:ext>
            </a:extLst>
          </p:cNvPr>
          <p:cNvSpPr/>
          <p:nvPr/>
        </p:nvSpPr>
        <p:spPr>
          <a:xfrm>
            <a:off x="3774576" y="6897683"/>
            <a:ext cx="31009" cy="341830"/>
          </a:xfrm>
          <a:custGeom>
            <a:avLst/>
            <a:gdLst>
              <a:gd name="connsiteX0" fmla="*/ 30997 w 31009"/>
              <a:gd name="connsiteY0" fmla="*/ 156 h 341830"/>
              <a:gd name="connsiteX1" fmla="*/ 4438 w 31009"/>
              <a:gd name="connsiteY1" fmla="*/ 170895 h 341830"/>
              <a:gd name="connsiteX2" fmla="*/ 4438 w 31009"/>
              <a:gd name="connsiteY2" fmla="*/ 341633 h 341830"/>
              <a:gd name="connsiteX3" fmla="*/ 644 w 31009"/>
              <a:gd name="connsiteY3" fmla="*/ 201248 h 341830"/>
              <a:gd name="connsiteX4" fmla="*/ 30997 w 31009"/>
              <a:gd name="connsiteY4" fmla="*/ 156 h 34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09" h="341830">
                <a:moveTo>
                  <a:pt x="30997" y="156"/>
                </a:moveTo>
                <a:cubicBezTo>
                  <a:pt x="31629" y="-4903"/>
                  <a:pt x="8864" y="113982"/>
                  <a:pt x="4438" y="170895"/>
                </a:cubicBezTo>
                <a:cubicBezTo>
                  <a:pt x="12" y="227808"/>
                  <a:pt x="5070" y="336574"/>
                  <a:pt x="4438" y="341633"/>
                </a:cubicBezTo>
                <a:cubicBezTo>
                  <a:pt x="3806" y="346692"/>
                  <a:pt x="-1885" y="253102"/>
                  <a:pt x="644" y="201248"/>
                </a:cubicBezTo>
                <a:cubicBezTo>
                  <a:pt x="3173" y="149394"/>
                  <a:pt x="30365" y="5215"/>
                  <a:pt x="30997" y="1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6D82A42-530A-B485-9D3E-F5118A3BCCCE}"/>
              </a:ext>
            </a:extLst>
          </p:cNvPr>
          <p:cNvSpPr/>
          <p:nvPr/>
        </p:nvSpPr>
        <p:spPr>
          <a:xfrm>
            <a:off x="3708049" y="7269369"/>
            <a:ext cx="86570" cy="190010"/>
          </a:xfrm>
          <a:custGeom>
            <a:avLst/>
            <a:gdLst>
              <a:gd name="connsiteX0" fmla="*/ 86142 w 86570"/>
              <a:gd name="connsiteY0" fmla="*/ 301 h 190010"/>
              <a:gd name="connsiteX1" fmla="*/ 36817 w 86570"/>
              <a:gd name="connsiteY1" fmla="*/ 95155 h 190010"/>
              <a:gd name="connsiteX2" fmla="*/ 6464 w 86570"/>
              <a:gd name="connsiteY2" fmla="*/ 144480 h 190010"/>
              <a:gd name="connsiteX3" fmla="*/ 6464 w 86570"/>
              <a:gd name="connsiteY3" fmla="*/ 190010 h 190010"/>
              <a:gd name="connsiteX4" fmla="*/ 6464 w 86570"/>
              <a:gd name="connsiteY4" fmla="*/ 129303 h 190010"/>
              <a:gd name="connsiteX5" fmla="*/ 86142 w 86570"/>
              <a:gd name="connsiteY5" fmla="*/ 301 h 1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70" h="190010">
                <a:moveTo>
                  <a:pt x="86142" y="301"/>
                </a:moveTo>
                <a:cubicBezTo>
                  <a:pt x="91201" y="-5390"/>
                  <a:pt x="50097" y="71125"/>
                  <a:pt x="36817" y="95155"/>
                </a:cubicBezTo>
                <a:cubicBezTo>
                  <a:pt x="23537" y="119185"/>
                  <a:pt x="11523" y="128671"/>
                  <a:pt x="6464" y="144480"/>
                </a:cubicBezTo>
                <a:cubicBezTo>
                  <a:pt x="1405" y="160289"/>
                  <a:pt x="6464" y="190010"/>
                  <a:pt x="6464" y="190010"/>
                </a:cubicBezTo>
                <a:cubicBezTo>
                  <a:pt x="6464" y="187481"/>
                  <a:pt x="-8080" y="157759"/>
                  <a:pt x="6464" y="129303"/>
                </a:cubicBezTo>
                <a:cubicBezTo>
                  <a:pt x="21008" y="100847"/>
                  <a:pt x="81083" y="5992"/>
                  <a:pt x="86142" y="3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ABE9030-EF02-F0BE-AC90-9F9EC202B335}"/>
              </a:ext>
            </a:extLst>
          </p:cNvPr>
          <p:cNvSpPr/>
          <p:nvPr/>
        </p:nvSpPr>
        <p:spPr>
          <a:xfrm>
            <a:off x="4397445" y="7364505"/>
            <a:ext cx="74009" cy="204967"/>
          </a:xfrm>
          <a:custGeom>
            <a:avLst/>
            <a:gdLst>
              <a:gd name="connsiteX0" fmla="*/ 22 w 74009"/>
              <a:gd name="connsiteY0" fmla="*/ 19 h 204967"/>
              <a:gd name="connsiteX1" fmla="*/ 64523 w 74009"/>
              <a:gd name="connsiteY1" fmla="*/ 83492 h 204967"/>
              <a:gd name="connsiteX2" fmla="*/ 53141 w 74009"/>
              <a:gd name="connsiteY2" fmla="*/ 144199 h 204967"/>
              <a:gd name="connsiteX3" fmla="*/ 60729 w 74009"/>
              <a:gd name="connsiteY3" fmla="*/ 121434 h 204967"/>
              <a:gd name="connsiteX4" fmla="*/ 22 w 74009"/>
              <a:gd name="connsiteY4" fmla="*/ 204906 h 204967"/>
              <a:gd name="connsiteX5" fmla="*/ 68318 w 74009"/>
              <a:gd name="connsiteY5" fmla="*/ 106257 h 204967"/>
              <a:gd name="connsiteX6" fmla="*/ 64523 w 74009"/>
              <a:gd name="connsiteY6" fmla="*/ 75903 h 204967"/>
              <a:gd name="connsiteX7" fmla="*/ 22 w 74009"/>
              <a:gd name="connsiteY7" fmla="*/ 19 h 2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09" h="204967">
                <a:moveTo>
                  <a:pt x="22" y="19"/>
                </a:moveTo>
                <a:cubicBezTo>
                  <a:pt x="22" y="1284"/>
                  <a:pt x="55670" y="59462"/>
                  <a:pt x="64523" y="83492"/>
                </a:cubicBezTo>
                <a:cubicBezTo>
                  <a:pt x="73376" y="107522"/>
                  <a:pt x="53141" y="144199"/>
                  <a:pt x="53141" y="144199"/>
                </a:cubicBezTo>
                <a:cubicBezTo>
                  <a:pt x="52509" y="150523"/>
                  <a:pt x="69582" y="111316"/>
                  <a:pt x="60729" y="121434"/>
                </a:cubicBezTo>
                <a:cubicBezTo>
                  <a:pt x="51876" y="131552"/>
                  <a:pt x="-1243" y="207435"/>
                  <a:pt x="22" y="204906"/>
                </a:cubicBezTo>
                <a:cubicBezTo>
                  <a:pt x="1287" y="202377"/>
                  <a:pt x="57568" y="127757"/>
                  <a:pt x="68318" y="106257"/>
                </a:cubicBezTo>
                <a:cubicBezTo>
                  <a:pt x="79068" y="84757"/>
                  <a:pt x="72744" y="92977"/>
                  <a:pt x="64523" y="75903"/>
                </a:cubicBezTo>
                <a:cubicBezTo>
                  <a:pt x="56302" y="58829"/>
                  <a:pt x="22" y="-1246"/>
                  <a:pt x="22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38CC46F-38BE-FB83-DDFF-3FB7A59950DF}"/>
              </a:ext>
            </a:extLst>
          </p:cNvPr>
          <p:cNvSpPr/>
          <p:nvPr/>
        </p:nvSpPr>
        <p:spPr>
          <a:xfrm>
            <a:off x="4349747" y="7416711"/>
            <a:ext cx="105939" cy="167614"/>
          </a:xfrm>
          <a:custGeom>
            <a:avLst/>
            <a:gdLst>
              <a:gd name="connsiteX0" fmla="*/ 3 w 105939"/>
              <a:gd name="connsiteY0" fmla="*/ 89 h 167614"/>
              <a:gd name="connsiteX1" fmla="*/ 82553 w 105939"/>
              <a:gd name="connsiteY1" fmla="*/ 47714 h 167614"/>
              <a:gd name="connsiteX2" fmla="*/ 82553 w 105939"/>
              <a:gd name="connsiteY2" fmla="*/ 82639 h 167614"/>
              <a:gd name="connsiteX3" fmla="*/ 44453 w 105939"/>
              <a:gd name="connsiteY3" fmla="*/ 165189 h 167614"/>
              <a:gd name="connsiteX4" fmla="*/ 57153 w 105939"/>
              <a:gd name="connsiteY4" fmla="*/ 139789 h 167614"/>
              <a:gd name="connsiteX5" fmla="*/ 104778 w 105939"/>
              <a:gd name="connsiteY5" fmla="*/ 79464 h 167614"/>
              <a:gd name="connsiteX6" fmla="*/ 85728 w 105939"/>
              <a:gd name="connsiteY6" fmla="*/ 60414 h 167614"/>
              <a:gd name="connsiteX7" fmla="*/ 3 w 105939"/>
              <a:gd name="connsiteY7" fmla="*/ 89 h 16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39" h="167614">
                <a:moveTo>
                  <a:pt x="3" y="89"/>
                </a:moveTo>
                <a:cubicBezTo>
                  <a:pt x="-526" y="-2028"/>
                  <a:pt x="68795" y="33956"/>
                  <a:pt x="82553" y="47714"/>
                </a:cubicBezTo>
                <a:cubicBezTo>
                  <a:pt x="96311" y="61472"/>
                  <a:pt x="88903" y="63060"/>
                  <a:pt x="82553" y="82639"/>
                </a:cubicBezTo>
                <a:cubicBezTo>
                  <a:pt x="76203" y="102218"/>
                  <a:pt x="48686" y="155664"/>
                  <a:pt x="44453" y="165189"/>
                </a:cubicBezTo>
                <a:cubicBezTo>
                  <a:pt x="40220" y="174714"/>
                  <a:pt x="47099" y="154076"/>
                  <a:pt x="57153" y="139789"/>
                </a:cubicBezTo>
                <a:cubicBezTo>
                  <a:pt x="67207" y="125502"/>
                  <a:pt x="104778" y="79464"/>
                  <a:pt x="104778" y="79464"/>
                </a:cubicBezTo>
                <a:cubicBezTo>
                  <a:pt x="109540" y="66235"/>
                  <a:pt x="98957" y="71526"/>
                  <a:pt x="85728" y="60414"/>
                </a:cubicBezTo>
                <a:cubicBezTo>
                  <a:pt x="72499" y="49302"/>
                  <a:pt x="532" y="2206"/>
                  <a:pt x="3" y="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861BE8C-4889-2DCA-478C-445EB0DA5CA8}"/>
              </a:ext>
            </a:extLst>
          </p:cNvPr>
          <p:cNvSpPr/>
          <p:nvPr/>
        </p:nvSpPr>
        <p:spPr>
          <a:xfrm>
            <a:off x="3565525" y="7388145"/>
            <a:ext cx="42367" cy="154745"/>
          </a:xfrm>
          <a:custGeom>
            <a:avLst/>
            <a:gdLst>
              <a:gd name="connsiteX0" fmla="*/ 25400 w 42367"/>
              <a:gd name="connsiteY0" fmla="*/ 80 h 154745"/>
              <a:gd name="connsiteX1" fmla="*/ 9525 w 42367"/>
              <a:gd name="connsiteY1" fmla="*/ 63580 h 154745"/>
              <a:gd name="connsiteX2" fmla="*/ 41275 w 42367"/>
              <a:gd name="connsiteY2" fmla="*/ 152480 h 154745"/>
              <a:gd name="connsiteX3" fmla="*/ 31750 w 42367"/>
              <a:gd name="connsiteY3" fmla="*/ 123905 h 154745"/>
              <a:gd name="connsiteX4" fmla="*/ 0 w 42367"/>
              <a:gd name="connsiteY4" fmla="*/ 76280 h 154745"/>
              <a:gd name="connsiteX5" fmla="*/ 25400 w 42367"/>
              <a:gd name="connsiteY5" fmla="*/ 80 h 15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67" h="154745">
                <a:moveTo>
                  <a:pt x="25400" y="80"/>
                </a:moveTo>
                <a:cubicBezTo>
                  <a:pt x="26988" y="-2037"/>
                  <a:pt x="6879" y="38180"/>
                  <a:pt x="9525" y="63580"/>
                </a:cubicBezTo>
                <a:cubicBezTo>
                  <a:pt x="12171" y="88980"/>
                  <a:pt x="37571" y="142426"/>
                  <a:pt x="41275" y="152480"/>
                </a:cubicBezTo>
                <a:cubicBezTo>
                  <a:pt x="44979" y="162534"/>
                  <a:pt x="38629" y="136605"/>
                  <a:pt x="31750" y="123905"/>
                </a:cubicBezTo>
                <a:cubicBezTo>
                  <a:pt x="24871" y="111205"/>
                  <a:pt x="0" y="94801"/>
                  <a:pt x="0" y="76280"/>
                </a:cubicBezTo>
                <a:cubicBezTo>
                  <a:pt x="0" y="57759"/>
                  <a:pt x="23812" y="2197"/>
                  <a:pt x="25400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F3026F70-5FE9-6EDE-D460-A0AE65B40A82}"/>
              </a:ext>
            </a:extLst>
          </p:cNvPr>
          <p:cNvSpPr/>
          <p:nvPr/>
        </p:nvSpPr>
        <p:spPr>
          <a:xfrm>
            <a:off x="3619026" y="7397486"/>
            <a:ext cx="124301" cy="181239"/>
          </a:xfrm>
          <a:custGeom>
            <a:avLst/>
            <a:gdLst>
              <a:gd name="connsiteX0" fmla="*/ 29049 w 124301"/>
              <a:gd name="connsiteY0" fmla="*/ 264 h 181239"/>
              <a:gd name="connsiteX1" fmla="*/ 22699 w 124301"/>
              <a:gd name="connsiteY1" fmla="*/ 79639 h 181239"/>
              <a:gd name="connsiteX2" fmla="*/ 48099 w 124301"/>
              <a:gd name="connsiteY2" fmla="*/ 139964 h 181239"/>
              <a:gd name="connsiteX3" fmla="*/ 32224 w 124301"/>
              <a:gd name="connsiteY3" fmla="*/ 117739 h 181239"/>
              <a:gd name="connsiteX4" fmla="*/ 124299 w 124301"/>
              <a:gd name="connsiteY4" fmla="*/ 181239 h 181239"/>
              <a:gd name="connsiteX5" fmla="*/ 29049 w 124301"/>
              <a:gd name="connsiteY5" fmla="*/ 117739 h 181239"/>
              <a:gd name="connsiteX6" fmla="*/ 474 w 124301"/>
              <a:gd name="connsiteY6" fmla="*/ 89164 h 181239"/>
              <a:gd name="connsiteX7" fmla="*/ 13174 w 124301"/>
              <a:gd name="connsiteY7" fmla="*/ 108214 h 181239"/>
              <a:gd name="connsiteX8" fmla="*/ 29049 w 124301"/>
              <a:gd name="connsiteY8" fmla="*/ 264 h 1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301" h="181239">
                <a:moveTo>
                  <a:pt x="29049" y="264"/>
                </a:moveTo>
                <a:cubicBezTo>
                  <a:pt x="30636" y="-4498"/>
                  <a:pt x="19524" y="56356"/>
                  <a:pt x="22699" y="79639"/>
                </a:cubicBezTo>
                <a:cubicBezTo>
                  <a:pt x="25874" y="102922"/>
                  <a:pt x="48099" y="139964"/>
                  <a:pt x="48099" y="139964"/>
                </a:cubicBezTo>
                <a:cubicBezTo>
                  <a:pt x="49687" y="146314"/>
                  <a:pt x="19524" y="110860"/>
                  <a:pt x="32224" y="117739"/>
                </a:cubicBezTo>
                <a:cubicBezTo>
                  <a:pt x="44924" y="124618"/>
                  <a:pt x="124828" y="181239"/>
                  <a:pt x="124299" y="181239"/>
                </a:cubicBezTo>
                <a:cubicBezTo>
                  <a:pt x="123770" y="181239"/>
                  <a:pt x="49686" y="133085"/>
                  <a:pt x="29049" y="117739"/>
                </a:cubicBezTo>
                <a:cubicBezTo>
                  <a:pt x="8412" y="102393"/>
                  <a:pt x="474" y="89164"/>
                  <a:pt x="474" y="89164"/>
                </a:cubicBezTo>
                <a:cubicBezTo>
                  <a:pt x="-2172" y="87577"/>
                  <a:pt x="6824" y="120914"/>
                  <a:pt x="13174" y="108214"/>
                </a:cubicBezTo>
                <a:cubicBezTo>
                  <a:pt x="19524" y="95514"/>
                  <a:pt x="27462" y="5026"/>
                  <a:pt x="29049" y="2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68D0824-60EA-8D25-1080-A8C40103827B}"/>
              </a:ext>
            </a:extLst>
          </p:cNvPr>
          <p:cNvSpPr/>
          <p:nvPr/>
        </p:nvSpPr>
        <p:spPr>
          <a:xfrm>
            <a:off x="3710839" y="7169138"/>
            <a:ext cx="29320" cy="193700"/>
          </a:xfrm>
          <a:custGeom>
            <a:avLst/>
            <a:gdLst>
              <a:gd name="connsiteX0" fmla="*/ 29311 w 29320"/>
              <a:gd name="connsiteY0" fmla="*/ 12 h 193700"/>
              <a:gd name="connsiteX1" fmla="*/ 3911 w 29320"/>
              <a:gd name="connsiteY1" fmla="*/ 98437 h 193700"/>
              <a:gd name="connsiteX2" fmla="*/ 3911 w 29320"/>
              <a:gd name="connsiteY2" fmla="*/ 193687 h 193700"/>
              <a:gd name="connsiteX3" fmla="*/ 736 w 29320"/>
              <a:gd name="connsiteY3" fmla="*/ 104787 h 193700"/>
              <a:gd name="connsiteX4" fmla="*/ 29311 w 29320"/>
              <a:gd name="connsiteY4" fmla="*/ 12 h 1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0" h="193700">
                <a:moveTo>
                  <a:pt x="29311" y="12"/>
                </a:moveTo>
                <a:cubicBezTo>
                  <a:pt x="29840" y="-1046"/>
                  <a:pt x="8144" y="66158"/>
                  <a:pt x="3911" y="98437"/>
                </a:cubicBezTo>
                <a:cubicBezTo>
                  <a:pt x="-322" y="130716"/>
                  <a:pt x="4440" y="192629"/>
                  <a:pt x="3911" y="193687"/>
                </a:cubicBezTo>
                <a:cubicBezTo>
                  <a:pt x="3382" y="194745"/>
                  <a:pt x="-1910" y="134420"/>
                  <a:pt x="736" y="104787"/>
                </a:cubicBezTo>
                <a:cubicBezTo>
                  <a:pt x="3382" y="75154"/>
                  <a:pt x="28782" y="1070"/>
                  <a:pt x="29311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44B0E878-B194-2729-9873-AC33D8D55274}"/>
              </a:ext>
            </a:extLst>
          </p:cNvPr>
          <p:cNvSpPr/>
          <p:nvPr/>
        </p:nvSpPr>
        <p:spPr>
          <a:xfrm>
            <a:off x="3668575" y="7161921"/>
            <a:ext cx="49356" cy="283695"/>
          </a:xfrm>
          <a:custGeom>
            <a:avLst/>
            <a:gdLst>
              <a:gd name="connsiteX0" fmla="*/ 49350 w 49356"/>
              <a:gd name="connsiteY0" fmla="*/ 879 h 283695"/>
              <a:gd name="connsiteX1" fmla="*/ 8075 w 49356"/>
              <a:gd name="connsiteY1" fmla="*/ 181854 h 283695"/>
              <a:gd name="connsiteX2" fmla="*/ 43000 w 49356"/>
              <a:gd name="connsiteY2" fmla="*/ 283454 h 283695"/>
              <a:gd name="connsiteX3" fmla="*/ 1725 w 49356"/>
              <a:gd name="connsiteY3" fmla="*/ 207254 h 283695"/>
              <a:gd name="connsiteX4" fmla="*/ 11250 w 49356"/>
              <a:gd name="connsiteY4" fmla="*/ 115179 h 283695"/>
              <a:gd name="connsiteX5" fmla="*/ 49350 w 49356"/>
              <a:gd name="connsiteY5" fmla="*/ 879 h 28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56" h="283695">
                <a:moveTo>
                  <a:pt x="49350" y="879"/>
                </a:moveTo>
                <a:cubicBezTo>
                  <a:pt x="48821" y="11991"/>
                  <a:pt x="9133" y="134758"/>
                  <a:pt x="8075" y="181854"/>
                </a:cubicBezTo>
                <a:cubicBezTo>
                  <a:pt x="7017" y="228950"/>
                  <a:pt x="44058" y="279221"/>
                  <a:pt x="43000" y="283454"/>
                </a:cubicBezTo>
                <a:cubicBezTo>
                  <a:pt x="41942" y="287687"/>
                  <a:pt x="7017" y="235300"/>
                  <a:pt x="1725" y="207254"/>
                </a:cubicBezTo>
                <a:cubicBezTo>
                  <a:pt x="-3567" y="179208"/>
                  <a:pt x="4371" y="143225"/>
                  <a:pt x="11250" y="115179"/>
                </a:cubicBezTo>
                <a:cubicBezTo>
                  <a:pt x="18129" y="87133"/>
                  <a:pt x="49879" y="-10233"/>
                  <a:pt x="49350" y="8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7DDCE40D-E7A2-FFC5-F2D5-A26AE38D7ED0}"/>
              </a:ext>
            </a:extLst>
          </p:cNvPr>
          <p:cNvSpPr/>
          <p:nvPr/>
        </p:nvSpPr>
        <p:spPr>
          <a:xfrm>
            <a:off x="3884741" y="7426323"/>
            <a:ext cx="84543" cy="133854"/>
          </a:xfrm>
          <a:custGeom>
            <a:avLst/>
            <a:gdLst>
              <a:gd name="connsiteX0" fmla="*/ 14159 w 84543"/>
              <a:gd name="connsiteY0" fmla="*/ 2 h 133854"/>
              <a:gd name="connsiteX1" fmla="*/ 30034 w 84543"/>
              <a:gd name="connsiteY1" fmla="*/ 92077 h 133854"/>
              <a:gd name="connsiteX2" fmla="*/ 1459 w 84543"/>
              <a:gd name="connsiteY2" fmla="*/ 133352 h 133854"/>
              <a:gd name="connsiteX3" fmla="*/ 84009 w 84543"/>
              <a:gd name="connsiteY3" fmla="*/ 66677 h 133854"/>
              <a:gd name="connsiteX4" fmla="*/ 36384 w 84543"/>
              <a:gd name="connsiteY4" fmla="*/ 95252 h 133854"/>
              <a:gd name="connsiteX5" fmla="*/ 14159 w 84543"/>
              <a:gd name="connsiteY5" fmla="*/ 2 h 13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3" h="133854">
                <a:moveTo>
                  <a:pt x="14159" y="2"/>
                </a:moveTo>
                <a:cubicBezTo>
                  <a:pt x="13101" y="-527"/>
                  <a:pt x="32151" y="69852"/>
                  <a:pt x="30034" y="92077"/>
                </a:cubicBezTo>
                <a:cubicBezTo>
                  <a:pt x="27917" y="114302"/>
                  <a:pt x="-7537" y="137585"/>
                  <a:pt x="1459" y="133352"/>
                </a:cubicBezTo>
                <a:cubicBezTo>
                  <a:pt x="10455" y="129119"/>
                  <a:pt x="78188" y="73027"/>
                  <a:pt x="84009" y="66677"/>
                </a:cubicBezTo>
                <a:cubicBezTo>
                  <a:pt x="89830" y="60327"/>
                  <a:pt x="46438" y="102131"/>
                  <a:pt x="36384" y="95252"/>
                </a:cubicBezTo>
                <a:cubicBezTo>
                  <a:pt x="26330" y="88373"/>
                  <a:pt x="15217" y="531"/>
                  <a:pt x="1415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042522B-A0C6-4E15-07AE-44FB20FD9957}"/>
              </a:ext>
            </a:extLst>
          </p:cNvPr>
          <p:cNvSpPr/>
          <p:nvPr/>
        </p:nvSpPr>
        <p:spPr>
          <a:xfrm>
            <a:off x="3797300" y="7604125"/>
            <a:ext cx="146050" cy="98499"/>
          </a:xfrm>
          <a:custGeom>
            <a:avLst/>
            <a:gdLst>
              <a:gd name="connsiteX0" fmla="*/ 0 w 146050"/>
              <a:gd name="connsiteY0" fmla="*/ 0 h 98499"/>
              <a:gd name="connsiteX1" fmla="*/ 82550 w 146050"/>
              <a:gd name="connsiteY1" fmla="*/ 63500 h 98499"/>
              <a:gd name="connsiteX2" fmla="*/ 133350 w 146050"/>
              <a:gd name="connsiteY2" fmla="*/ 82550 h 98499"/>
              <a:gd name="connsiteX3" fmla="*/ 146050 w 146050"/>
              <a:gd name="connsiteY3" fmla="*/ 98425 h 98499"/>
              <a:gd name="connsiteX4" fmla="*/ 130175 w 146050"/>
              <a:gd name="connsiteY4" fmla="*/ 88900 h 98499"/>
              <a:gd name="connsiteX5" fmla="*/ 0 w 146050"/>
              <a:gd name="connsiteY5" fmla="*/ 0 h 9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98499">
                <a:moveTo>
                  <a:pt x="0" y="0"/>
                </a:moveTo>
                <a:cubicBezTo>
                  <a:pt x="30162" y="24871"/>
                  <a:pt x="60325" y="49742"/>
                  <a:pt x="82550" y="63500"/>
                </a:cubicBezTo>
                <a:cubicBezTo>
                  <a:pt x="104775" y="77258"/>
                  <a:pt x="133350" y="82550"/>
                  <a:pt x="133350" y="82550"/>
                </a:cubicBezTo>
                <a:cubicBezTo>
                  <a:pt x="143933" y="88371"/>
                  <a:pt x="146050" y="98425"/>
                  <a:pt x="146050" y="98425"/>
                </a:cubicBezTo>
                <a:cubicBezTo>
                  <a:pt x="145521" y="99483"/>
                  <a:pt x="130175" y="88900"/>
                  <a:pt x="130175" y="88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98AC4237-AB55-0176-088E-C9258F72997A}"/>
              </a:ext>
            </a:extLst>
          </p:cNvPr>
          <p:cNvSpPr/>
          <p:nvPr/>
        </p:nvSpPr>
        <p:spPr>
          <a:xfrm>
            <a:off x="3914671" y="7486521"/>
            <a:ext cx="153040" cy="178134"/>
          </a:xfrm>
          <a:custGeom>
            <a:avLst/>
            <a:gdLst>
              <a:gd name="connsiteX0" fmla="*/ 104 w 153040"/>
              <a:gd name="connsiteY0" fmla="*/ 177929 h 178134"/>
              <a:gd name="connsiteX1" fmla="*/ 76304 w 153040"/>
              <a:gd name="connsiteY1" fmla="*/ 76329 h 178134"/>
              <a:gd name="connsiteX2" fmla="*/ 152504 w 153040"/>
              <a:gd name="connsiteY2" fmla="*/ 44579 h 178134"/>
              <a:gd name="connsiteX3" fmla="*/ 111229 w 153040"/>
              <a:gd name="connsiteY3" fmla="*/ 129 h 178134"/>
              <a:gd name="connsiteX4" fmla="*/ 130279 w 153040"/>
              <a:gd name="connsiteY4" fmla="*/ 31879 h 178134"/>
              <a:gd name="connsiteX5" fmla="*/ 104879 w 153040"/>
              <a:gd name="connsiteY5" fmla="*/ 57279 h 178134"/>
              <a:gd name="connsiteX6" fmla="*/ 60429 w 153040"/>
              <a:gd name="connsiteY6" fmla="*/ 101729 h 178134"/>
              <a:gd name="connsiteX7" fmla="*/ 104 w 153040"/>
              <a:gd name="connsiteY7" fmla="*/ 177929 h 1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40" h="178134">
                <a:moveTo>
                  <a:pt x="104" y="177929"/>
                </a:moveTo>
                <a:cubicBezTo>
                  <a:pt x="2750" y="173696"/>
                  <a:pt x="50904" y="98554"/>
                  <a:pt x="76304" y="76329"/>
                </a:cubicBezTo>
                <a:cubicBezTo>
                  <a:pt x="101704" y="54104"/>
                  <a:pt x="146683" y="57279"/>
                  <a:pt x="152504" y="44579"/>
                </a:cubicBezTo>
                <a:cubicBezTo>
                  <a:pt x="158325" y="31879"/>
                  <a:pt x="114933" y="2246"/>
                  <a:pt x="111229" y="129"/>
                </a:cubicBezTo>
                <a:cubicBezTo>
                  <a:pt x="107525" y="-1988"/>
                  <a:pt x="131337" y="22354"/>
                  <a:pt x="130279" y="31879"/>
                </a:cubicBezTo>
                <a:cubicBezTo>
                  <a:pt x="129221" y="41404"/>
                  <a:pt x="104879" y="57279"/>
                  <a:pt x="104879" y="57279"/>
                </a:cubicBezTo>
                <a:cubicBezTo>
                  <a:pt x="93237" y="68921"/>
                  <a:pt x="75246" y="83737"/>
                  <a:pt x="60429" y="101729"/>
                </a:cubicBezTo>
                <a:cubicBezTo>
                  <a:pt x="45612" y="119721"/>
                  <a:pt x="-2542" y="182162"/>
                  <a:pt x="104" y="1779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48FE2F2-D69C-00EC-F89B-F353DB123F45}"/>
              </a:ext>
            </a:extLst>
          </p:cNvPr>
          <p:cNvSpPr/>
          <p:nvPr/>
        </p:nvSpPr>
        <p:spPr>
          <a:xfrm>
            <a:off x="3821836" y="7400910"/>
            <a:ext cx="83061" cy="273065"/>
          </a:xfrm>
          <a:custGeom>
            <a:avLst/>
            <a:gdLst>
              <a:gd name="connsiteX0" fmla="*/ 23089 w 83061"/>
              <a:gd name="connsiteY0" fmla="*/ 15 h 273065"/>
              <a:gd name="connsiteX1" fmla="*/ 16739 w 83061"/>
              <a:gd name="connsiteY1" fmla="*/ 82565 h 273065"/>
              <a:gd name="connsiteX2" fmla="*/ 54839 w 83061"/>
              <a:gd name="connsiteY2" fmla="*/ 177815 h 273065"/>
              <a:gd name="connsiteX3" fmla="*/ 42139 w 83061"/>
              <a:gd name="connsiteY3" fmla="*/ 146065 h 273065"/>
              <a:gd name="connsiteX4" fmla="*/ 80239 w 83061"/>
              <a:gd name="connsiteY4" fmla="*/ 200040 h 273065"/>
              <a:gd name="connsiteX5" fmla="*/ 80239 w 83061"/>
              <a:gd name="connsiteY5" fmla="*/ 273065 h 273065"/>
              <a:gd name="connsiteX6" fmla="*/ 80239 w 83061"/>
              <a:gd name="connsiteY6" fmla="*/ 196865 h 273065"/>
              <a:gd name="connsiteX7" fmla="*/ 61189 w 83061"/>
              <a:gd name="connsiteY7" fmla="*/ 149240 h 273065"/>
              <a:gd name="connsiteX8" fmla="*/ 864 w 83061"/>
              <a:gd name="connsiteY8" fmla="*/ 88915 h 273065"/>
              <a:gd name="connsiteX9" fmla="*/ 23089 w 83061"/>
              <a:gd name="connsiteY9" fmla="*/ 15 h 2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61" h="273065">
                <a:moveTo>
                  <a:pt x="23089" y="15"/>
                </a:moveTo>
                <a:cubicBezTo>
                  <a:pt x="25735" y="-1043"/>
                  <a:pt x="11447" y="52932"/>
                  <a:pt x="16739" y="82565"/>
                </a:cubicBezTo>
                <a:cubicBezTo>
                  <a:pt x="22031" y="112198"/>
                  <a:pt x="54839" y="177815"/>
                  <a:pt x="54839" y="177815"/>
                </a:cubicBezTo>
                <a:cubicBezTo>
                  <a:pt x="59072" y="188398"/>
                  <a:pt x="37906" y="142361"/>
                  <a:pt x="42139" y="146065"/>
                </a:cubicBezTo>
                <a:cubicBezTo>
                  <a:pt x="46372" y="149769"/>
                  <a:pt x="73889" y="178873"/>
                  <a:pt x="80239" y="200040"/>
                </a:cubicBezTo>
                <a:cubicBezTo>
                  <a:pt x="86589" y="221207"/>
                  <a:pt x="80239" y="273065"/>
                  <a:pt x="80239" y="273065"/>
                </a:cubicBezTo>
                <a:cubicBezTo>
                  <a:pt x="80239" y="272536"/>
                  <a:pt x="83414" y="217503"/>
                  <a:pt x="80239" y="196865"/>
                </a:cubicBezTo>
                <a:cubicBezTo>
                  <a:pt x="77064" y="176228"/>
                  <a:pt x="74418" y="167232"/>
                  <a:pt x="61189" y="149240"/>
                </a:cubicBezTo>
                <a:cubicBezTo>
                  <a:pt x="47960" y="131248"/>
                  <a:pt x="6685" y="112728"/>
                  <a:pt x="864" y="88915"/>
                </a:cubicBezTo>
                <a:cubicBezTo>
                  <a:pt x="-4957" y="65102"/>
                  <a:pt x="20443" y="1073"/>
                  <a:pt x="23089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42EF36CB-ED02-6526-E6BC-C26AF0265B25}"/>
              </a:ext>
            </a:extLst>
          </p:cNvPr>
          <p:cNvSpPr/>
          <p:nvPr/>
        </p:nvSpPr>
        <p:spPr>
          <a:xfrm>
            <a:off x="3746382" y="7343638"/>
            <a:ext cx="70017" cy="270013"/>
          </a:xfrm>
          <a:custGeom>
            <a:avLst/>
            <a:gdLst>
              <a:gd name="connsiteX0" fmla="*/ 69968 w 70017"/>
              <a:gd name="connsiteY0" fmla="*/ 137 h 270013"/>
              <a:gd name="connsiteX1" fmla="*/ 15993 w 70017"/>
              <a:gd name="connsiteY1" fmla="*/ 108087 h 270013"/>
              <a:gd name="connsiteX2" fmla="*/ 15993 w 70017"/>
              <a:gd name="connsiteY2" fmla="*/ 177937 h 270013"/>
              <a:gd name="connsiteX3" fmla="*/ 118 w 70017"/>
              <a:gd name="connsiteY3" fmla="*/ 130312 h 270013"/>
              <a:gd name="connsiteX4" fmla="*/ 25518 w 70017"/>
              <a:gd name="connsiteY4" fmla="*/ 270012 h 270013"/>
              <a:gd name="connsiteX5" fmla="*/ 9643 w 70017"/>
              <a:gd name="connsiteY5" fmla="*/ 133487 h 270013"/>
              <a:gd name="connsiteX6" fmla="*/ 25518 w 70017"/>
              <a:gd name="connsiteY6" fmla="*/ 85862 h 270013"/>
              <a:gd name="connsiteX7" fmla="*/ 69968 w 70017"/>
              <a:gd name="connsiteY7" fmla="*/ 137 h 27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17" h="270013">
                <a:moveTo>
                  <a:pt x="69968" y="137"/>
                </a:moveTo>
                <a:cubicBezTo>
                  <a:pt x="68381" y="3841"/>
                  <a:pt x="24989" y="78454"/>
                  <a:pt x="15993" y="108087"/>
                </a:cubicBezTo>
                <a:cubicBezTo>
                  <a:pt x="6997" y="137720"/>
                  <a:pt x="18639" y="174233"/>
                  <a:pt x="15993" y="177937"/>
                </a:cubicBezTo>
                <a:cubicBezTo>
                  <a:pt x="13347" y="181641"/>
                  <a:pt x="-1470" y="114966"/>
                  <a:pt x="118" y="130312"/>
                </a:cubicBezTo>
                <a:cubicBezTo>
                  <a:pt x="1705" y="145658"/>
                  <a:pt x="23931" y="269483"/>
                  <a:pt x="25518" y="270012"/>
                </a:cubicBezTo>
                <a:cubicBezTo>
                  <a:pt x="27105" y="270541"/>
                  <a:pt x="9643" y="164179"/>
                  <a:pt x="9643" y="133487"/>
                </a:cubicBezTo>
                <a:cubicBezTo>
                  <a:pt x="9643" y="102795"/>
                  <a:pt x="16522" y="103325"/>
                  <a:pt x="25518" y="85862"/>
                </a:cubicBezTo>
                <a:cubicBezTo>
                  <a:pt x="34514" y="68400"/>
                  <a:pt x="71555" y="-3567"/>
                  <a:pt x="69968" y="1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23F68DE-BDFA-23B3-6A55-E6D613BE89F9}"/>
              </a:ext>
            </a:extLst>
          </p:cNvPr>
          <p:cNvSpPr/>
          <p:nvPr/>
        </p:nvSpPr>
        <p:spPr>
          <a:xfrm>
            <a:off x="3675937" y="7391213"/>
            <a:ext cx="91025" cy="191286"/>
          </a:xfrm>
          <a:custGeom>
            <a:avLst/>
            <a:gdLst>
              <a:gd name="connsiteX0" fmla="*/ 713 w 91025"/>
              <a:gd name="connsiteY0" fmla="*/ 187 h 191286"/>
              <a:gd name="connsiteX1" fmla="*/ 35638 w 91025"/>
              <a:gd name="connsiteY1" fmla="*/ 114487 h 191286"/>
              <a:gd name="connsiteX2" fmla="*/ 89613 w 91025"/>
              <a:gd name="connsiteY2" fmla="*/ 190687 h 191286"/>
              <a:gd name="connsiteX3" fmla="*/ 67388 w 91025"/>
              <a:gd name="connsiteY3" fmla="*/ 143062 h 191286"/>
              <a:gd name="connsiteX4" fmla="*/ 713 w 91025"/>
              <a:gd name="connsiteY4" fmla="*/ 187 h 1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25" h="191286">
                <a:moveTo>
                  <a:pt x="713" y="187"/>
                </a:moveTo>
                <a:cubicBezTo>
                  <a:pt x="-4579" y="-4576"/>
                  <a:pt x="20821" y="82737"/>
                  <a:pt x="35638" y="114487"/>
                </a:cubicBezTo>
                <a:cubicBezTo>
                  <a:pt x="50455" y="146237"/>
                  <a:pt x="84321" y="185925"/>
                  <a:pt x="89613" y="190687"/>
                </a:cubicBezTo>
                <a:cubicBezTo>
                  <a:pt x="94905" y="195450"/>
                  <a:pt x="84851" y="171108"/>
                  <a:pt x="67388" y="143062"/>
                </a:cubicBezTo>
                <a:cubicBezTo>
                  <a:pt x="49926" y="115016"/>
                  <a:pt x="6005" y="4950"/>
                  <a:pt x="713" y="1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070568A7-C930-8CC8-5695-A10400B0B917}"/>
              </a:ext>
            </a:extLst>
          </p:cNvPr>
          <p:cNvSpPr/>
          <p:nvPr/>
        </p:nvSpPr>
        <p:spPr>
          <a:xfrm>
            <a:off x="3978149" y="7534190"/>
            <a:ext cx="355730" cy="143173"/>
          </a:xfrm>
          <a:custGeom>
            <a:avLst/>
            <a:gdLst>
              <a:gd name="connsiteX0" fmla="*/ 126 w 355730"/>
              <a:gd name="connsiteY0" fmla="*/ 142960 h 143173"/>
              <a:gd name="connsiteX1" fmla="*/ 143001 w 355730"/>
              <a:gd name="connsiteY1" fmla="*/ 31835 h 143173"/>
              <a:gd name="connsiteX2" fmla="*/ 219201 w 355730"/>
              <a:gd name="connsiteY2" fmla="*/ 19135 h 143173"/>
              <a:gd name="connsiteX3" fmla="*/ 196976 w 355730"/>
              <a:gd name="connsiteY3" fmla="*/ 31835 h 143173"/>
              <a:gd name="connsiteX4" fmla="*/ 228726 w 355730"/>
              <a:gd name="connsiteY4" fmla="*/ 22310 h 143173"/>
              <a:gd name="connsiteX5" fmla="*/ 346201 w 355730"/>
              <a:gd name="connsiteY5" fmla="*/ 41360 h 143173"/>
              <a:gd name="connsiteX6" fmla="*/ 311276 w 355730"/>
              <a:gd name="connsiteY6" fmla="*/ 108035 h 143173"/>
              <a:gd name="connsiteX7" fmla="*/ 355726 w 355730"/>
              <a:gd name="connsiteY7" fmla="*/ 41360 h 143173"/>
              <a:gd name="connsiteX8" fmla="*/ 308101 w 355730"/>
              <a:gd name="connsiteY8" fmla="*/ 22310 h 143173"/>
              <a:gd name="connsiteX9" fmla="*/ 174751 w 355730"/>
              <a:gd name="connsiteY9" fmla="*/ 85 h 143173"/>
              <a:gd name="connsiteX10" fmla="*/ 181101 w 355730"/>
              <a:gd name="connsiteY10" fmla="*/ 15960 h 143173"/>
              <a:gd name="connsiteX11" fmla="*/ 136651 w 355730"/>
              <a:gd name="connsiteY11" fmla="*/ 47710 h 143173"/>
              <a:gd name="connsiteX12" fmla="*/ 101726 w 355730"/>
              <a:gd name="connsiteY12" fmla="*/ 76285 h 143173"/>
              <a:gd name="connsiteX13" fmla="*/ 117601 w 355730"/>
              <a:gd name="connsiteY13" fmla="*/ 60410 h 143173"/>
              <a:gd name="connsiteX14" fmla="*/ 126 w 355730"/>
              <a:gd name="connsiteY14" fmla="*/ 142960 h 14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730" h="143173">
                <a:moveTo>
                  <a:pt x="126" y="142960"/>
                </a:moveTo>
                <a:cubicBezTo>
                  <a:pt x="4359" y="138198"/>
                  <a:pt x="106489" y="52472"/>
                  <a:pt x="143001" y="31835"/>
                </a:cubicBezTo>
                <a:cubicBezTo>
                  <a:pt x="179514" y="11197"/>
                  <a:pt x="210205" y="19135"/>
                  <a:pt x="219201" y="19135"/>
                </a:cubicBezTo>
                <a:cubicBezTo>
                  <a:pt x="228197" y="19135"/>
                  <a:pt x="195389" y="31306"/>
                  <a:pt x="196976" y="31835"/>
                </a:cubicBezTo>
                <a:cubicBezTo>
                  <a:pt x="198563" y="32364"/>
                  <a:pt x="203855" y="20722"/>
                  <a:pt x="228726" y="22310"/>
                </a:cubicBezTo>
                <a:cubicBezTo>
                  <a:pt x="253597" y="23897"/>
                  <a:pt x="332443" y="27072"/>
                  <a:pt x="346201" y="41360"/>
                </a:cubicBezTo>
                <a:cubicBezTo>
                  <a:pt x="359959" y="55648"/>
                  <a:pt x="309689" y="108035"/>
                  <a:pt x="311276" y="108035"/>
                </a:cubicBezTo>
                <a:cubicBezTo>
                  <a:pt x="312863" y="108035"/>
                  <a:pt x="356255" y="55647"/>
                  <a:pt x="355726" y="41360"/>
                </a:cubicBezTo>
                <a:cubicBezTo>
                  <a:pt x="355197" y="27072"/>
                  <a:pt x="338263" y="29189"/>
                  <a:pt x="308101" y="22310"/>
                </a:cubicBezTo>
                <a:cubicBezTo>
                  <a:pt x="277939" y="15431"/>
                  <a:pt x="174751" y="85"/>
                  <a:pt x="174751" y="85"/>
                </a:cubicBezTo>
                <a:cubicBezTo>
                  <a:pt x="153584" y="-973"/>
                  <a:pt x="187451" y="8023"/>
                  <a:pt x="181101" y="15960"/>
                </a:cubicBezTo>
                <a:cubicBezTo>
                  <a:pt x="174751" y="23897"/>
                  <a:pt x="149880" y="37656"/>
                  <a:pt x="136651" y="47710"/>
                </a:cubicBezTo>
                <a:cubicBezTo>
                  <a:pt x="123422" y="57764"/>
                  <a:pt x="104901" y="74168"/>
                  <a:pt x="101726" y="76285"/>
                </a:cubicBezTo>
                <a:cubicBezTo>
                  <a:pt x="98551" y="78402"/>
                  <a:pt x="136122" y="49297"/>
                  <a:pt x="117601" y="60410"/>
                </a:cubicBezTo>
                <a:cubicBezTo>
                  <a:pt x="99080" y="71522"/>
                  <a:pt x="-4107" y="147722"/>
                  <a:pt x="126" y="1429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559D12F-9BBB-7461-A7FD-06AD3FBC8320}"/>
              </a:ext>
            </a:extLst>
          </p:cNvPr>
          <p:cNvSpPr/>
          <p:nvPr/>
        </p:nvSpPr>
        <p:spPr>
          <a:xfrm>
            <a:off x="4043182" y="7560985"/>
            <a:ext cx="224549" cy="104236"/>
          </a:xfrm>
          <a:custGeom>
            <a:avLst/>
            <a:gdLst>
              <a:gd name="connsiteX0" fmla="*/ 1768 w 224549"/>
              <a:gd name="connsiteY0" fmla="*/ 103465 h 104236"/>
              <a:gd name="connsiteX1" fmla="*/ 112893 w 224549"/>
              <a:gd name="connsiteY1" fmla="*/ 8215 h 104236"/>
              <a:gd name="connsiteX2" fmla="*/ 224018 w 224549"/>
              <a:gd name="connsiteY2" fmla="*/ 5040 h 104236"/>
              <a:gd name="connsiteX3" fmla="*/ 154168 w 224549"/>
              <a:gd name="connsiteY3" fmla="*/ 8215 h 104236"/>
              <a:gd name="connsiteX4" fmla="*/ 135118 w 224549"/>
              <a:gd name="connsiteY4" fmla="*/ 14565 h 104236"/>
              <a:gd name="connsiteX5" fmla="*/ 93843 w 224549"/>
              <a:gd name="connsiteY5" fmla="*/ 36790 h 104236"/>
              <a:gd name="connsiteX6" fmla="*/ 46218 w 224549"/>
              <a:gd name="connsiteY6" fmla="*/ 52665 h 104236"/>
              <a:gd name="connsiteX7" fmla="*/ 1768 w 224549"/>
              <a:gd name="connsiteY7" fmla="*/ 103465 h 10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549" h="104236">
                <a:moveTo>
                  <a:pt x="1768" y="103465"/>
                </a:moveTo>
                <a:cubicBezTo>
                  <a:pt x="12881" y="96057"/>
                  <a:pt x="75851" y="24619"/>
                  <a:pt x="112893" y="8215"/>
                </a:cubicBezTo>
                <a:cubicBezTo>
                  <a:pt x="149935" y="-8189"/>
                  <a:pt x="217139" y="5040"/>
                  <a:pt x="224018" y="5040"/>
                </a:cubicBezTo>
                <a:cubicBezTo>
                  <a:pt x="230897" y="5040"/>
                  <a:pt x="168985" y="6628"/>
                  <a:pt x="154168" y="8215"/>
                </a:cubicBezTo>
                <a:cubicBezTo>
                  <a:pt x="139351" y="9802"/>
                  <a:pt x="145172" y="9802"/>
                  <a:pt x="135118" y="14565"/>
                </a:cubicBezTo>
                <a:cubicBezTo>
                  <a:pt x="125064" y="19327"/>
                  <a:pt x="108660" y="30440"/>
                  <a:pt x="93843" y="36790"/>
                </a:cubicBezTo>
                <a:cubicBezTo>
                  <a:pt x="79026" y="43140"/>
                  <a:pt x="57330" y="42611"/>
                  <a:pt x="46218" y="52665"/>
                </a:cubicBezTo>
                <a:cubicBezTo>
                  <a:pt x="35106" y="62719"/>
                  <a:pt x="-9345" y="110873"/>
                  <a:pt x="1768" y="1034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C93085B-D266-28AD-F1B0-89CC59F061DC}"/>
              </a:ext>
            </a:extLst>
          </p:cNvPr>
          <p:cNvSpPr/>
          <p:nvPr/>
        </p:nvSpPr>
        <p:spPr>
          <a:xfrm>
            <a:off x="3672783" y="7543490"/>
            <a:ext cx="185416" cy="152772"/>
          </a:xfrm>
          <a:custGeom>
            <a:avLst/>
            <a:gdLst>
              <a:gd name="connsiteX0" fmla="*/ 692 w 185416"/>
              <a:gd name="connsiteY0" fmla="*/ 310 h 152772"/>
              <a:gd name="connsiteX1" fmla="*/ 89592 w 185416"/>
              <a:gd name="connsiteY1" fmla="*/ 63810 h 152772"/>
              <a:gd name="connsiteX2" fmla="*/ 156267 w 185416"/>
              <a:gd name="connsiteY2" fmla="*/ 101910 h 152772"/>
              <a:gd name="connsiteX3" fmla="*/ 184842 w 185416"/>
              <a:gd name="connsiteY3" fmla="*/ 152710 h 152772"/>
              <a:gd name="connsiteX4" fmla="*/ 172142 w 185416"/>
              <a:gd name="connsiteY4" fmla="*/ 111435 h 152772"/>
              <a:gd name="connsiteX5" fmla="*/ 134042 w 185416"/>
              <a:gd name="connsiteY5" fmla="*/ 70160 h 152772"/>
              <a:gd name="connsiteX6" fmla="*/ 140392 w 185416"/>
              <a:gd name="connsiteY6" fmla="*/ 92385 h 152772"/>
              <a:gd name="connsiteX7" fmla="*/ 692 w 185416"/>
              <a:gd name="connsiteY7" fmla="*/ 310 h 1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16" h="152772">
                <a:moveTo>
                  <a:pt x="692" y="310"/>
                </a:moveTo>
                <a:cubicBezTo>
                  <a:pt x="-7775" y="-4453"/>
                  <a:pt x="63663" y="46877"/>
                  <a:pt x="89592" y="63810"/>
                </a:cubicBezTo>
                <a:cubicBezTo>
                  <a:pt x="115521" y="80743"/>
                  <a:pt x="140392" y="87093"/>
                  <a:pt x="156267" y="101910"/>
                </a:cubicBezTo>
                <a:cubicBezTo>
                  <a:pt x="172142" y="116727"/>
                  <a:pt x="182196" y="151123"/>
                  <a:pt x="184842" y="152710"/>
                </a:cubicBezTo>
                <a:cubicBezTo>
                  <a:pt x="187488" y="154298"/>
                  <a:pt x="180609" y="125193"/>
                  <a:pt x="172142" y="111435"/>
                </a:cubicBezTo>
                <a:cubicBezTo>
                  <a:pt x="163675" y="97677"/>
                  <a:pt x="139334" y="73335"/>
                  <a:pt x="134042" y="70160"/>
                </a:cubicBezTo>
                <a:cubicBezTo>
                  <a:pt x="128750" y="66985"/>
                  <a:pt x="161030" y="106143"/>
                  <a:pt x="140392" y="92385"/>
                </a:cubicBezTo>
                <a:lnTo>
                  <a:pt x="692" y="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14BCE9C9-CF68-F4AE-FC74-50D1C043493E}"/>
              </a:ext>
            </a:extLst>
          </p:cNvPr>
          <p:cNvSpPr/>
          <p:nvPr/>
        </p:nvSpPr>
        <p:spPr>
          <a:xfrm>
            <a:off x="3790252" y="7318375"/>
            <a:ext cx="54692" cy="298450"/>
          </a:xfrm>
          <a:custGeom>
            <a:avLst/>
            <a:gdLst>
              <a:gd name="connsiteX0" fmla="*/ 54673 w 54692"/>
              <a:gd name="connsiteY0" fmla="*/ 0 h 298450"/>
              <a:gd name="connsiteX1" fmla="*/ 698 w 54692"/>
              <a:gd name="connsiteY1" fmla="*/ 177800 h 298450"/>
              <a:gd name="connsiteX2" fmla="*/ 22923 w 54692"/>
              <a:gd name="connsiteY2" fmla="*/ 298450 h 298450"/>
              <a:gd name="connsiteX3" fmla="*/ 7048 w 54692"/>
              <a:gd name="connsiteY3" fmla="*/ 177800 h 298450"/>
              <a:gd name="connsiteX4" fmla="*/ 54673 w 54692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2" h="298450">
                <a:moveTo>
                  <a:pt x="54673" y="0"/>
                </a:moveTo>
                <a:cubicBezTo>
                  <a:pt x="53615" y="0"/>
                  <a:pt x="5990" y="128058"/>
                  <a:pt x="698" y="177800"/>
                </a:cubicBezTo>
                <a:cubicBezTo>
                  <a:pt x="-4594" y="227542"/>
                  <a:pt x="21865" y="298450"/>
                  <a:pt x="22923" y="298450"/>
                </a:cubicBezTo>
                <a:cubicBezTo>
                  <a:pt x="23981" y="298450"/>
                  <a:pt x="1756" y="225954"/>
                  <a:pt x="7048" y="177800"/>
                </a:cubicBezTo>
                <a:cubicBezTo>
                  <a:pt x="12340" y="129646"/>
                  <a:pt x="55731" y="0"/>
                  <a:pt x="5467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A855D15-BFA2-504C-1507-85CA7464C845}"/>
              </a:ext>
            </a:extLst>
          </p:cNvPr>
          <p:cNvSpPr/>
          <p:nvPr/>
        </p:nvSpPr>
        <p:spPr>
          <a:xfrm>
            <a:off x="4168774" y="7516864"/>
            <a:ext cx="197882" cy="49369"/>
          </a:xfrm>
          <a:custGeom>
            <a:avLst/>
            <a:gdLst>
              <a:gd name="connsiteX0" fmla="*/ 1 w 197882"/>
              <a:gd name="connsiteY0" fmla="*/ 1536 h 49369"/>
              <a:gd name="connsiteX1" fmla="*/ 146051 w 197882"/>
              <a:gd name="connsiteY1" fmla="*/ 4711 h 49369"/>
              <a:gd name="connsiteX2" fmla="*/ 196851 w 197882"/>
              <a:gd name="connsiteY2" fmla="*/ 49161 h 49369"/>
              <a:gd name="connsiteX3" fmla="*/ 177801 w 197882"/>
              <a:gd name="connsiteY3" fmla="*/ 20586 h 49369"/>
              <a:gd name="connsiteX4" fmla="*/ 149226 w 197882"/>
              <a:gd name="connsiteY4" fmla="*/ 1536 h 49369"/>
              <a:gd name="connsiteX5" fmla="*/ 1 w 197882"/>
              <a:gd name="connsiteY5" fmla="*/ 1536 h 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82" h="49369">
                <a:moveTo>
                  <a:pt x="1" y="1536"/>
                </a:moveTo>
                <a:cubicBezTo>
                  <a:pt x="-528" y="2065"/>
                  <a:pt x="113243" y="-3226"/>
                  <a:pt x="146051" y="4711"/>
                </a:cubicBezTo>
                <a:cubicBezTo>
                  <a:pt x="178859" y="12648"/>
                  <a:pt x="191559" y="46515"/>
                  <a:pt x="196851" y="49161"/>
                </a:cubicBezTo>
                <a:cubicBezTo>
                  <a:pt x="202143" y="51807"/>
                  <a:pt x="185738" y="28523"/>
                  <a:pt x="177801" y="20586"/>
                </a:cubicBezTo>
                <a:cubicBezTo>
                  <a:pt x="169864" y="12649"/>
                  <a:pt x="171980" y="4711"/>
                  <a:pt x="149226" y="1536"/>
                </a:cubicBezTo>
                <a:cubicBezTo>
                  <a:pt x="126472" y="-1639"/>
                  <a:pt x="530" y="1007"/>
                  <a:pt x="1" y="15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BC48A3E-91CB-76A8-F721-E85E25412C9D}"/>
              </a:ext>
            </a:extLst>
          </p:cNvPr>
          <p:cNvSpPr/>
          <p:nvPr/>
        </p:nvSpPr>
        <p:spPr>
          <a:xfrm>
            <a:off x="4302477" y="7375315"/>
            <a:ext cx="83069" cy="114773"/>
          </a:xfrm>
          <a:custGeom>
            <a:avLst/>
            <a:gdLst>
              <a:gd name="connsiteX0" fmla="*/ 79023 w 83069"/>
              <a:gd name="connsiteY0" fmla="*/ 210 h 114773"/>
              <a:gd name="connsiteX1" fmla="*/ 34573 w 83069"/>
              <a:gd name="connsiteY1" fmla="*/ 73235 h 114773"/>
              <a:gd name="connsiteX2" fmla="*/ 50448 w 83069"/>
              <a:gd name="connsiteY2" fmla="*/ 92285 h 114773"/>
              <a:gd name="connsiteX3" fmla="*/ 82198 w 83069"/>
              <a:gd name="connsiteY3" fmla="*/ 114510 h 114773"/>
              <a:gd name="connsiteX4" fmla="*/ 12348 w 83069"/>
              <a:gd name="connsiteY4" fmla="*/ 76410 h 114773"/>
              <a:gd name="connsiteX5" fmla="*/ 5998 w 83069"/>
              <a:gd name="connsiteY5" fmla="*/ 101810 h 114773"/>
              <a:gd name="connsiteX6" fmla="*/ 79023 w 83069"/>
              <a:gd name="connsiteY6" fmla="*/ 210 h 11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69" h="114773">
                <a:moveTo>
                  <a:pt x="79023" y="210"/>
                </a:moveTo>
                <a:cubicBezTo>
                  <a:pt x="83785" y="-4552"/>
                  <a:pt x="34573" y="73235"/>
                  <a:pt x="34573" y="73235"/>
                </a:cubicBezTo>
                <a:cubicBezTo>
                  <a:pt x="29810" y="88581"/>
                  <a:pt x="42510" y="85406"/>
                  <a:pt x="50448" y="92285"/>
                </a:cubicBezTo>
                <a:cubicBezTo>
                  <a:pt x="58386" y="99164"/>
                  <a:pt x="88548" y="117156"/>
                  <a:pt x="82198" y="114510"/>
                </a:cubicBezTo>
                <a:cubicBezTo>
                  <a:pt x="75848" y="111864"/>
                  <a:pt x="25048" y="78527"/>
                  <a:pt x="12348" y="76410"/>
                </a:cubicBezTo>
                <a:cubicBezTo>
                  <a:pt x="-352" y="74293"/>
                  <a:pt x="-4585" y="111864"/>
                  <a:pt x="5998" y="101810"/>
                </a:cubicBezTo>
                <a:cubicBezTo>
                  <a:pt x="16581" y="91756"/>
                  <a:pt x="74261" y="4972"/>
                  <a:pt x="79023" y="2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6F0DE3DA-2379-9E01-7050-47E4859F811B}"/>
              </a:ext>
            </a:extLst>
          </p:cNvPr>
          <p:cNvSpPr/>
          <p:nvPr/>
        </p:nvSpPr>
        <p:spPr>
          <a:xfrm>
            <a:off x="3943312" y="7619633"/>
            <a:ext cx="169710" cy="130605"/>
          </a:xfrm>
          <a:custGeom>
            <a:avLst/>
            <a:gdLst>
              <a:gd name="connsiteX0" fmla="*/ 38 w 169710"/>
              <a:gd name="connsiteY0" fmla="*/ 130542 h 130605"/>
              <a:gd name="connsiteX1" fmla="*/ 111163 w 169710"/>
              <a:gd name="connsiteY1" fmla="*/ 79742 h 130605"/>
              <a:gd name="connsiteX2" fmla="*/ 168313 w 169710"/>
              <a:gd name="connsiteY2" fmla="*/ 124192 h 130605"/>
              <a:gd name="connsiteX3" fmla="*/ 152438 w 169710"/>
              <a:gd name="connsiteY3" fmla="*/ 105142 h 130605"/>
              <a:gd name="connsiteX4" fmla="*/ 155613 w 169710"/>
              <a:gd name="connsiteY4" fmla="*/ 367 h 130605"/>
              <a:gd name="connsiteX5" fmla="*/ 152438 w 169710"/>
              <a:gd name="connsiteY5" fmla="*/ 70217 h 130605"/>
              <a:gd name="connsiteX6" fmla="*/ 117513 w 169710"/>
              <a:gd name="connsiteY6" fmla="*/ 63867 h 130605"/>
              <a:gd name="connsiteX7" fmla="*/ 111163 w 169710"/>
              <a:gd name="connsiteY7" fmla="*/ 73392 h 130605"/>
              <a:gd name="connsiteX8" fmla="*/ 123863 w 169710"/>
              <a:gd name="connsiteY8" fmla="*/ 67042 h 130605"/>
              <a:gd name="connsiteX9" fmla="*/ 38 w 169710"/>
              <a:gd name="connsiteY9" fmla="*/ 130542 h 1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10" h="130605">
                <a:moveTo>
                  <a:pt x="38" y="130542"/>
                </a:moveTo>
                <a:cubicBezTo>
                  <a:pt x="-2079" y="132659"/>
                  <a:pt x="83117" y="80800"/>
                  <a:pt x="111163" y="79742"/>
                </a:cubicBezTo>
                <a:cubicBezTo>
                  <a:pt x="139209" y="78684"/>
                  <a:pt x="168313" y="124192"/>
                  <a:pt x="168313" y="124192"/>
                </a:cubicBezTo>
                <a:cubicBezTo>
                  <a:pt x="175192" y="128425"/>
                  <a:pt x="154555" y="125779"/>
                  <a:pt x="152438" y="105142"/>
                </a:cubicBezTo>
                <a:cubicBezTo>
                  <a:pt x="150321" y="84505"/>
                  <a:pt x="155613" y="6188"/>
                  <a:pt x="155613" y="367"/>
                </a:cubicBezTo>
                <a:cubicBezTo>
                  <a:pt x="155613" y="-5454"/>
                  <a:pt x="158788" y="59634"/>
                  <a:pt x="152438" y="70217"/>
                </a:cubicBezTo>
                <a:cubicBezTo>
                  <a:pt x="146088" y="80800"/>
                  <a:pt x="117513" y="63867"/>
                  <a:pt x="117513" y="63867"/>
                </a:cubicBezTo>
                <a:cubicBezTo>
                  <a:pt x="110634" y="64396"/>
                  <a:pt x="111163" y="73392"/>
                  <a:pt x="111163" y="73392"/>
                </a:cubicBezTo>
                <a:cubicBezTo>
                  <a:pt x="112221" y="73921"/>
                  <a:pt x="139209" y="62279"/>
                  <a:pt x="123863" y="67042"/>
                </a:cubicBezTo>
                <a:cubicBezTo>
                  <a:pt x="108517" y="71805"/>
                  <a:pt x="2155" y="128425"/>
                  <a:pt x="38" y="1305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D6883B41-7198-F4BC-5ABE-2F0B12DEA158}"/>
              </a:ext>
            </a:extLst>
          </p:cNvPr>
          <p:cNvSpPr/>
          <p:nvPr/>
        </p:nvSpPr>
        <p:spPr>
          <a:xfrm>
            <a:off x="3923995" y="7753349"/>
            <a:ext cx="47953" cy="276231"/>
          </a:xfrm>
          <a:custGeom>
            <a:avLst/>
            <a:gdLst>
              <a:gd name="connsiteX0" fmla="*/ 41580 w 47953"/>
              <a:gd name="connsiteY0" fmla="*/ 1 h 276231"/>
              <a:gd name="connsiteX1" fmla="*/ 44755 w 47953"/>
              <a:gd name="connsiteY1" fmla="*/ 152401 h 276231"/>
              <a:gd name="connsiteX2" fmla="*/ 19355 w 47953"/>
              <a:gd name="connsiteY2" fmla="*/ 257176 h 276231"/>
              <a:gd name="connsiteX3" fmla="*/ 16180 w 47953"/>
              <a:gd name="connsiteY3" fmla="*/ 238126 h 276231"/>
              <a:gd name="connsiteX4" fmla="*/ 305 w 47953"/>
              <a:gd name="connsiteY4" fmla="*/ 276226 h 276231"/>
              <a:gd name="connsiteX5" fmla="*/ 32055 w 47953"/>
              <a:gd name="connsiteY5" fmla="*/ 234951 h 276231"/>
              <a:gd name="connsiteX6" fmla="*/ 47930 w 47953"/>
              <a:gd name="connsiteY6" fmla="*/ 101601 h 276231"/>
              <a:gd name="connsiteX7" fmla="*/ 28880 w 47953"/>
              <a:gd name="connsiteY7" fmla="*/ 155576 h 276231"/>
              <a:gd name="connsiteX8" fmla="*/ 41580 w 47953"/>
              <a:gd name="connsiteY8" fmla="*/ 1 h 2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3" h="276231">
                <a:moveTo>
                  <a:pt x="41580" y="1"/>
                </a:moveTo>
                <a:cubicBezTo>
                  <a:pt x="44226" y="-528"/>
                  <a:pt x="48459" y="109538"/>
                  <a:pt x="44755" y="152401"/>
                </a:cubicBezTo>
                <a:cubicBezTo>
                  <a:pt x="41051" y="195264"/>
                  <a:pt x="24118" y="242888"/>
                  <a:pt x="19355" y="257176"/>
                </a:cubicBezTo>
                <a:cubicBezTo>
                  <a:pt x="14592" y="271464"/>
                  <a:pt x="19355" y="234951"/>
                  <a:pt x="16180" y="238126"/>
                </a:cubicBezTo>
                <a:cubicBezTo>
                  <a:pt x="13005" y="241301"/>
                  <a:pt x="-2341" y="276755"/>
                  <a:pt x="305" y="276226"/>
                </a:cubicBezTo>
                <a:cubicBezTo>
                  <a:pt x="2951" y="275697"/>
                  <a:pt x="24118" y="264055"/>
                  <a:pt x="32055" y="234951"/>
                </a:cubicBezTo>
                <a:cubicBezTo>
                  <a:pt x="39992" y="205847"/>
                  <a:pt x="48459" y="114830"/>
                  <a:pt x="47930" y="101601"/>
                </a:cubicBezTo>
                <a:cubicBezTo>
                  <a:pt x="47401" y="88372"/>
                  <a:pt x="31526" y="170922"/>
                  <a:pt x="28880" y="155576"/>
                </a:cubicBezTo>
                <a:cubicBezTo>
                  <a:pt x="26234" y="140230"/>
                  <a:pt x="38934" y="530"/>
                  <a:pt x="41580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F8C513E7-61B8-0CF8-B2AC-AEF6C43EF9B8}"/>
              </a:ext>
            </a:extLst>
          </p:cNvPr>
          <p:cNvSpPr/>
          <p:nvPr/>
        </p:nvSpPr>
        <p:spPr>
          <a:xfrm>
            <a:off x="3859659" y="7752965"/>
            <a:ext cx="61824" cy="286603"/>
          </a:xfrm>
          <a:custGeom>
            <a:avLst/>
            <a:gdLst>
              <a:gd name="connsiteX0" fmla="*/ 61466 w 61824"/>
              <a:gd name="connsiteY0" fmla="*/ 385 h 286603"/>
              <a:gd name="connsiteX1" fmla="*/ 55116 w 61824"/>
              <a:gd name="connsiteY1" fmla="*/ 149610 h 286603"/>
              <a:gd name="connsiteX2" fmla="*/ 58291 w 61824"/>
              <a:gd name="connsiteY2" fmla="*/ 127385 h 286603"/>
              <a:gd name="connsiteX3" fmla="*/ 45591 w 61824"/>
              <a:gd name="connsiteY3" fmla="*/ 190885 h 286603"/>
              <a:gd name="connsiteX4" fmla="*/ 55116 w 61824"/>
              <a:gd name="connsiteY4" fmla="*/ 184535 h 286603"/>
              <a:gd name="connsiteX5" fmla="*/ 1141 w 61824"/>
              <a:gd name="connsiteY5" fmla="*/ 282960 h 286603"/>
              <a:gd name="connsiteX6" fmla="*/ 17016 w 61824"/>
              <a:gd name="connsiteY6" fmla="*/ 267085 h 286603"/>
              <a:gd name="connsiteX7" fmla="*/ 36066 w 61824"/>
              <a:gd name="connsiteY7" fmla="*/ 267085 h 286603"/>
              <a:gd name="connsiteX8" fmla="*/ 20191 w 61824"/>
              <a:gd name="connsiteY8" fmla="*/ 254385 h 286603"/>
              <a:gd name="connsiteX9" fmla="*/ 58291 w 61824"/>
              <a:gd name="connsiteY9" fmla="*/ 171835 h 286603"/>
              <a:gd name="connsiteX10" fmla="*/ 39241 w 61824"/>
              <a:gd name="connsiteY10" fmla="*/ 86110 h 286603"/>
              <a:gd name="connsiteX11" fmla="*/ 42416 w 61824"/>
              <a:gd name="connsiteY11" fmla="*/ 105160 h 286603"/>
              <a:gd name="connsiteX12" fmla="*/ 61466 w 61824"/>
              <a:gd name="connsiteY12" fmla="*/ 385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24" h="286603">
                <a:moveTo>
                  <a:pt x="61466" y="385"/>
                </a:moveTo>
                <a:cubicBezTo>
                  <a:pt x="63583" y="7793"/>
                  <a:pt x="55645" y="128443"/>
                  <a:pt x="55116" y="149610"/>
                </a:cubicBezTo>
                <a:cubicBezTo>
                  <a:pt x="54587" y="170777"/>
                  <a:pt x="59878" y="120506"/>
                  <a:pt x="58291" y="127385"/>
                </a:cubicBezTo>
                <a:cubicBezTo>
                  <a:pt x="56704" y="134264"/>
                  <a:pt x="45591" y="190885"/>
                  <a:pt x="45591" y="190885"/>
                </a:cubicBezTo>
                <a:cubicBezTo>
                  <a:pt x="45062" y="200410"/>
                  <a:pt x="62524" y="169189"/>
                  <a:pt x="55116" y="184535"/>
                </a:cubicBezTo>
                <a:cubicBezTo>
                  <a:pt x="47708" y="199881"/>
                  <a:pt x="1141" y="282960"/>
                  <a:pt x="1141" y="282960"/>
                </a:cubicBezTo>
                <a:cubicBezTo>
                  <a:pt x="-5209" y="296718"/>
                  <a:pt x="17016" y="267085"/>
                  <a:pt x="17016" y="267085"/>
                </a:cubicBezTo>
                <a:cubicBezTo>
                  <a:pt x="22837" y="264439"/>
                  <a:pt x="36066" y="267085"/>
                  <a:pt x="36066" y="267085"/>
                </a:cubicBezTo>
                <a:cubicBezTo>
                  <a:pt x="36595" y="264968"/>
                  <a:pt x="16487" y="270260"/>
                  <a:pt x="20191" y="254385"/>
                </a:cubicBezTo>
                <a:cubicBezTo>
                  <a:pt x="23895" y="238510"/>
                  <a:pt x="55116" y="199881"/>
                  <a:pt x="58291" y="171835"/>
                </a:cubicBezTo>
                <a:cubicBezTo>
                  <a:pt x="61466" y="143789"/>
                  <a:pt x="41887" y="97223"/>
                  <a:pt x="39241" y="86110"/>
                </a:cubicBezTo>
                <a:cubicBezTo>
                  <a:pt x="36595" y="74997"/>
                  <a:pt x="38712" y="115743"/>
                  <a:pt x="42416" y="105160"/>
                </a:cubicBezTo>
                <a:cubicBezTo>
                  <a:pt x="46120" y="94577"/>
                  <a:pt x="59349" y="-7023"/>
                  <a:pt x="61466" y="3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0FA33CE2-00DD-2C15-175D-8C98BCA2EFAA}"/>
              </a:ext>
            </a:extLst>
          </p:cNvPr>
          <p:cNvSpPr/>
          <p:nvPr/>
        </p:nvSpPr>
        <p:spPr>
          <a:xfrm>
            <a:off x="4015486" y="7799034"/>
            <a:ext cx="31349" cy="224770"/>
          </a:xfrm>
          <a:custGeom>
            <a:avLst/>
            <a:gdLst>
              <a:gd name="connsiteX0" fmla="*/ 889 w 31349"/>
              <a:gd name="connsiteY0" fmla="*/ 1941 h 224770"/>
              <a:gd name="connsiteX1" fmla="*/ 29464 w 31349"/>
              <a:gd name="connsiteY1" fmla="*/ 214666 h 224770"/>
              <a:gd name="connsiteX2" fmla="*/ 26289 w 31349"/>
              <a:gd name="connsiteY2" fmla="*/ 179741 h 224770"/>
              <a:gd name="connsiteX3" fmla="*/ 7239 w 31349"/>
              <a:gd name="connsiteY3" fmla="*/ 84491 h 224770"/>
              <a:gd name="connsiteX4" fmla="*/ 7239 w 31349"/>
              <a:gd name="connsiteY4" fmla="*/ 106716 h 224770"/>
              <a:gd name="connsiteX5" fmla="*/ 889 w 31349"/>
              <a:gd name="connsiteY5" fmla="*/ 1941 h 22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49" h="224770">
                <a:moveTo>
                  <a:pt x="889" y="1941"/>
                </a:moveTo>
                <a:cubicBezTo>
                  <a:pt x="4593" y="19933"/>
                  <a:pt x="25231" y="185033"/>
                  <a:pt x="29464" y="214666"/>
                </a:cubicBezTo>
                <a:cubicBezTo>
                  <a:pt x="33697" y="244299"/>
                  <a:pt x="29993" y="201437"/>
                  <a:pt x="26289" y="179741"/>
                </a:cubicBezTo>
                <a:cubicBezTo>
                  <a:pt x="22585" y="158045"/>
                  <a:pt x="10414" y="96662"/>
                  <a:pt x="7239" y="84491"/>
                </a:cubicBezTo>
                <a:cubicBezTo>
                  <a:pt x="4064" y="72320"/>
                  <a:pt x="8297" y="116770"/>
                  <a:pt x="7239" y="106716"/>
                </a:cubicBezTo>
                <a:cubicBezTo>
                  <a:pt x="6181" y="96662"/>
                  <a:pt x="-2815" y="-16051"/>
                  <a:pt x="889" y="1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4F486B6-F7CF-974A-E760-BBDA95CFF471}"/>
              </a:ext>
            </a:extLst>
          </p:cNvPr>
          <p:cNvSpPr/>
          <p:nvPr/>
        </p:nvSpPr>
        <p:spPr>
          <a:xfrm>
            <a:off x="3990779" y="7774896"/>
            <a:ext cx="168474" cy="318184"/>
          </a:xfrm>
          <a:custGeom>
            <a:avLst/>
            <a:gdLst>
              <a:gd name="connsiteX0" fmla="*/ 85921 w 168474"/>
              <a:gd name="connsiteY0" fmla="*/ 679 h 318184"/>
              <a:gd name="connsiteX1" fmla="*/ 76396 w 168474"/>
              <a:gd name="connsiteY1" fmla="*/ 197529 h 318184"/>
              <a:gd name="connsiteX2" fmla="*/ 79571 w 168474"/>
              <a:gd name="connsiteY2" fmla="*/ 194354 h 318184"/>
              <a:gd name="connsiteX3" fmla="*/ 85921 w 168474"/>
              <a:gd name="connsiteY3" fmla="*/ 241979 h 318184"/>
              <a:gd name="connsiteX4" fmla="*/ 60521 w 168474"/>
              <a:gd name="connsiteY4" fmla="*/ 270554 h 318184"/>
              <a:gd name="connsiteX5" fmla="*/ 196 w 168474"/>
              <a:gd name="connsiteY5" fmla="*/ 318179 h 318184"/>
              <a:gd name="connsiteX6" fmla="*/ 82746 w 168474"/>
              <a:gd name="connsiteY6" fmla="*/ 267379 h 318184"/>
              <a:gd name="connsiteX7" fmla="*/ 168471 w 168474"/>
              <a:gd name="connsiteY7" fmla="*/ 257854 h 318184"/>
              <a:gd name="connsiteX8" fmla="*/ 85921 w 168474"/>
              <a:gd name="connsiteY8" fmla="*/ 257854 h 318184"/>
              <a:gd name="connsiteX9" fmla="*/ 85921 w 168474"/>
              <a:gd name="connsiteY9" fmla="*/ 188004 h 318184"/>
              <a:gd name="connsiteX10" fmla="*/ 66871 w 168474"/>
              <a:gd name="connsiteY10" fmla="*/ 89579 h 318184"/>
              <a:gd name="connsiteX11" fmla="*/ 73221 w 168474"/>
              <a:gd name="connsiteY11" fmla="*/ 130854 h 318184"/>
              <a:gd name="connsiteX12" fmla="*/ 85921 w 168474"/>
              <a:gd name="connsiteY12" fmla="*/ 679 h 3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474" h="318184">
                <a:moveTo>
                  <a:pt x="85921" y="679"/>
                </a:moveTo>
                <a:cubicBezTo>
                  <a:pt x="86450" y="11791"/>
                  <a:pt x="76396" y="197529"/>
                  <a:pt x="76396" y="197529"/>
                </a:cubicBezTo>
                <a:cubicBezTo>
                  <a:pt x="75338" y="229808"/>
                  <a:pt x="77984" y="186946"/>
                  <a:pt x="79571" y="194354"/>
                </a:cubicBezTo>
                <a:cubicBezTo>
                  <a:pt x="81158" y="201762"/>
                  <a:pt x="89096" y="229279"/>
                  <a:pt x="85921" y="241979"/>
                </a:cubicBezTo>
                <a:cubicBezTo>
                  <a:pt x="82746" y="254679"/>
                  <a:pt x="74808" y="257854"/>
                  <a:pt x="60521" y="270554"/>
                </a:cubicBezTo>
                <a:cubicBezTo>
                  <a:pt x="46233" y="283254"/>
                  <a:pt x="-3508" y="318708"/>
                  <a:pt x="196" y="318179"/>
                </a:cubicBezTo>
                <a:cubicBezTo>
                  <a:pt x="3900" y="317650"/>
                  <a:pt x="54700" y="277433"/>
                  <a:pt x="82746" y="267379"/>
                </a:cubicBezTo>
                <a:cubicBezTo>
                  <a:pt x="110792" y="257325"/>
                  <a:pt x="167942" y="259441"/>
                  <a:pt x="168471" y="257854"/>
                </a:cubicBezTo>
                <a:cubicBezTo>
                  <a:pt x="169000" y="256267"/>
                  <a:pt x="99679" y="269496"/>
                  <a:pt x="85921" y="257854"/>
                </a:cubicBezTo>
                <a:cubicBezTo>
                  <a:pt x="72163" y="246212"/>
                  <a:pt x="89096" y="216050"/>
                  <a:pt x="85921" y="188004"/>
                </a:cubicBezTo>
                <a:cubicBezTo>
                  <a:pt x="82746" y="159958"/>
                  <a:pt x="68988" y="99104"/>
                  <a:pt x="66871" y="89579"/>
                </a:cubicBezTo>
                <a:cubicBezTo>
                  <a:pt x="64754" y="80054"/>
                  <a:pt x="70046" y="143554"/>
                  <a:pt x="73221" y="130854"/>
                </a:cubicBezTo>
                <a:cubicBezTo>
                  <a:pt x="76396" y="118154"/>
                  <a:pt x="85392" y="-10433"/>
                  <a:pt x="85921" y="6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AEED71E-6A47-0616-BC48-97819E6CD4F7}"/>
              </a:ext>
            </a:extLst>
          </p:cNvPr>
          <p:cNvSpPr/>
          <p:nvPr/>
        </p:nvSpPr>
        <p:spPr>
          <a:xfrm>
            <a:off x="4097712" y="7762083"/>
            <a:ext cx="56721" cy="299617"/>
          </a:xfrm>
          <a:custGeom>
            <a:avLst/>
            <a:gdLst>
              <a:gd name="connsiteX0" fmla="*/ 32963 w 56721"/>
              <a:gd name="connsiteY0" fmla="*/ 792 h 299617"/>
              <a:gd name="connsiteX1" fmla="*/ 17088 w 56721"/>
              <a:gd name="connsiteY1" fmla="*/ 96042 h 299617"/>
              <a:gd name="connsiteX2" fmla="*/ 32963 w 56721"/>
              <a:gd name="connsiteY2" fmla="*/ 207167 h 299617"/>
              <a:gd name="connsiteX3" fmla="*/ 32963 w 56721"/>
              <a:gd name="connsiteY3" fmla="*/ 175417 h 299617"/>
              <a:gd name="connsiteX4" fmla="*/ 55188 w 56721"/>
              <a:gd name="connsiteY4" fmla="*/ 296067 h 299617"/>
              <a:gd name="connsiteX5" fmla="*/ 48838 w 56721"/>
              <a:gd name="connsiteY5" fmla="*/ 257967 h 299617"/>
              <a:gd name="connsiteX6" fmla="*/ 1213 w 56721"/>
              <a:gd name="connsiteY6" fmla="*/ 159542 h 299617"/>
              <a:gd name="connsiteX7" fmla="*/ 13913 w 56721"/>
              <a:gd name="connsiteY7" fmla="*/ 175417 h 299617"/>
              <a:gd name="connsiteX8" fmla="*/ 10738 w 56721"/>
              <a:gd name="connsiteY8" fmla="*/ 127792 h 299617"/>
              <a:gd name="connsiteX9" fmla="*/ 4388 w 56721"/>
              <a:gd name="connsiteY9" fmla="*/ 150017 h 299617"/>
              <a:gd name="connsiteX10" fmla="*/ 32963 w 56721"/>
              <a:gd name="connsiteY10" fmla="*/ 792 h 2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21" h="299617">
                <a:moveTo>
                  <a:pt x="32963" y="792"/>
                </a:moveTo>
                <a:cubicBezTo>
                  <a:pt x="35080" y="-8204"/>
                  <a:pt x="17088" y="61646"/>
                  <a:pt x="17088" y="96042"/>
                </a:cubicBezTo>
                <a:cubicBezTo>
                  <a:pt x="17088" y="130438"/>
                  <a:pt x="30317" y="193938"/>
                  <a:pt x="32963" y="207167"/>
                </a:cubicBezTo>
                <a:cubicBezTo>
                  <a:pt x="35609" y="220396"/>
                  <a:pt x="29259" y="160600"/>
                  <a:pt x="32963" y="175417"/>
                </a:cubicBezTo>
                <a:cubicBezTo>
                  <a:pt x="36667" y="190234"/>
                  <a:pt x="52542" y="282309"/>
                  <a:pt x="55188" y="296067"/>
                </a:cubicBezTo>
                <a:cubicBezTo>
                  <a:pt x="57834" y="309825"/>
                  <a:pt x="57834" y="280721"/>
                  <a:pt x="48838" y="257967"/>
                </a:cubicBezTo>
                <a:cubicBezTo>
                  <a:pt x="39842" y="235213"/>
                  <a:pt x="1213" y="159542"/>
                  <a:pt x="1213" y="159542"/>
                </a:cubicBezTo>
                <a:cubicBezTo>
                  <a:pt x="-4608" y="145784"/>
                  <a:pt x="12326" y="180709"/>
                  <a:pt x="13913" y="175417"/>
                </a:cubicBezTo>
                <a:cubicBezTo>
                  <a:pt x="15500" y="170125"/>
                  <a:pt x="12325" y="132025"/>
                  <a:pt x="10738" y="127792"/>
                </a:cubicBezTo>
                <a:cubicBezTo>
                  <a:pt x="9151" y="123559"/>
                  <a:pt x="2801" y="166421"/>
                  <a:pt x="4388" y="150017"/>
                </a:cubicBezTo>
                <a:cubicBezTo>
                  <a:pt x="5975" y="133613"/>
                  <a:pt x="30846" y="9788"/>
                  <a:pt x="32963" y="7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BE6EC2D3-374D-C2E3-B9C3-D19D4C4C29F1}"/>
              </a:ext>
            </a:extLst>
          </p:cNvPr>
          <p:cNvSpPr/>
          <p:nvPr/>
        </p:nvSpPr>
        <p:spPr>
          <a:xfrm>
            <a:off x="3930041" y="7775311"/>
            <a:ext cx="101274" cy="296333"/>
          </a:xfrm>
          <a:custGeom>
            <a:avLst/>
            <a:gdLst>
              <a:gd name="connsiteX0" fmla="*/ 67284 w 101274"/>
              <a:gd name="connsiteY0" fmla="*/ 264 h 296333"/>
              <a:gd name="connsiteX1" fmla="*/ 92684 w 101274"/>
              <a:gd name="connsiteY1" fmla="*/ 235214 h 296333"/>
              <a:gd name="connsiteX2" fmla="*/ 89509 w 101274"/>
              <a:gd name="connsiteY2" fmla="*/ 209814 h 296333"/>
              <a:gd name="connsiteX3" fmla="*/ 92684 w 101274"/>
              <a:gd name="connsiteY3" fmla="*/ 257439 h 296333"/>
              <a:gd name="connsiteX4" fmla="*/ 54584 w 101274"/>
              <a:gd name="connsiteY4" fmla="*/ 279664 h 296333"/>
              <a:gd name="connsiteX5" fmla="*/ 609 w 101274"/>
              <a:gd name="connsiteY5" fmla="*/ 295539 h 296333"/>
              <a:gd name="connsiteX6" fmla="*/ 92684 w 101274"/>
              <a:gd name="connsiteY6" fmla="*/ 254264 h 296333"/>
              <a:gd name="connsiteX7" fmla="*/ 95859 w 101274"/>
              <a:gd name="connsiteY7" fmla="*/ 225689 h 296333"/>
              <a:gd name="connsiteX8" fmla="*/ 79984 w 101274"/>
              <a:gd name="connsiteY8" fmla="*/ 155839 h 296333"/>
              <a:gd name="connsiteX9" fmla="*/ 70459 w 101274"/>
              <a:gd name="connsiteY9" fmla="*/ 187589 h 296333"/>
              <a:gd name="connsiteX10" fmla="*/ 67284 w 101274"/>
              <a:gd name="connsiteY10" fmla="*/ 26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74" h="296333">
                <a:moveTo>
                  <a:pt x="67284" y="264"/>
                </a:moveTo>
                <a:cubicBezTo>
                  <a:pt x="70988" y="8201"/>
                  <a:pt x="88980" y="200289"/>
                  <a:pt x="92684" y="235214"/>
                </a:cubicBezTo>
                <a:cubicBezTo>
                  <a:pt x="96388" y="270139"/>
                  <a:pt x="89509" y="206110"/>
                  <a:pt x="89509" y="209814"/>
                </a:cubicBezTo>
                <a:cubicBezTo>
                  <a:pt x="89509" y="213518"/>
                  <a:pt x="98505" y="245797"/>
                  <a:pt x="92684" y="257439"/>
                </a:cubicBezTo>
                <a:cubicBezTo>
                  <a:pt x="86863" y="269081"/>
                  <a:pt x="69930" y="273314"/>
                  <a:pt x="54584" y="279664"/>
                </a:cubicBezTo>
                <a:cubicBezTo>
                  <a:pt x="39238" y="286014"/>
                  <a:pt x="-5741" y="299772"/>
                  <a:pt x="609" y="295539"/>
                </a:cubicBezTo>
                <a:cubicBezTo>
                  <a:pt x="6959" y="291306"/>
                  <a:pt x="76809" y="265906"/>
                  <a:pt x="92684" y="254264"/>
                </a:cubicBezTo>
                <a:cubicBezTo>
                  <a:pt x="108559" y="242622"/>
                  <a:pt x="97976" y="242093"/>
                  <a:pt x="95859" y="225689"/>
                </a:cubicBezTo>
                <a:cubicBezTo>
                  <a:pt x="93742" y="209285"/>
                  <a:pt x="84217" y="162189"/>
                  <a:pt x="79984" y="155839"/>
                </a:cubicBezTo>
                <a:cubicBezTo>
                  <a:pt x="75751" y="149489"/>
                  <a:pt x="70459" y="209814"/>
                  <a:pt x="70459" y="187589"/>
                </a:cubicBezTo>
                <a:cubicBezTo>
                  <a:pt x="70459" y="165364"/>
                  <a:pt x="63580" y="-7673"/>
                  <a:pt x="67284" y="2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A8B2543-A7FC-4EB2-0021-04553D630D92}"/>
              </a:ext>
            </a:extLst>
          </p:cNvPr>
          <p:cNvSpPr/>
          <p:nvPr/>
        </p:nvSpPr>
        <p:spPr>
          <a:xfrm>
            <a:off x="3622639" y="8057721"/>
            <a:ext cx="393738" cy="155967"/>
          </a:xfrm>
          <a:custGeom>
            <a:avLst/>
            <a:gdLst>
              <a:gd name="connsiteX0" fmla="*/ 36 w 393738"/>
              <a:gd name="connsiteY0" fmla="*/ 35354 h 155967"/>
              <a:gd name="connsiteX1" fmla="*/ 177836 w 393738"/>
              <a:gd name="connsiteY1" fmla="*/ 29004 h 155967"/>
              <a:gd name="connsiteX2" fmla="*/ 177836 w 393738"/>
              <a:gd name="connsiteY2" fmla="*/ 57579 h 155967"/>
              <a:gd name="connsiteX3" fmla="*/ 215936 w 393738"/>
              <a:gd name="connsiteY3" fmla="*/ 38529 h 155967"/>
              <a:gd name="connsiteX4" fmla="*/ 200061 w 393738"/>
              <a:gd name="connsiteY4" fmla="*/ 70279 h 155967"/>
              <a:gd name="connsiteX5" fmla="*/ 311186 w 393738"/>
              <a:gd name="connsiteY5" fmla="*/ 9954 h 155967"/>
              <a:gd name="connsiteX6" fmla="*/ 269911 w 393738"/>
              <a:gd name="connsiteY6" fmla="*/ 48054 h 155967"/>
              <a:gd name="connsiteX7" fmla="*/ 282611 w 393738"/>
              <a:gd name="connsiteY7" fmla="*/ 117904 h 155967"/>
              <a:gd name="connsiteX8" fmla="*/ 292136 w 393738"/>
              <a:gd name="connsiteY8" fmla="*/ 98854 h 155967"/>
              <a:gd name="connsiteX9" fmla="*/ 301661 w 393738"/>
              <a:gd name="connsiteY9" fmla="*/ 152829 h 155967"/>
              <a:gd name="connsiteX10" fmla="*/ 301661 w 393738"/>
              <a:gd name="connsiteY10" fmla="*/ 146479 h 155967"/>
              <a:gd name="connsiteX11" fmla="*/ 308011 w 393738"/>
              <a:gd name="connsiteY11" fmla="*/ 121079 h 155967"/>
              <a:gd name="connsiteX12" fmla="*/ 393736 w 393738"/>
              <a:gd name="connsiteY12" fmla="*/ 95679 h 155967"/>
              <a:gd name="connsiteX13" fmla="*/ 304836 w 393738"/>
              <a:gd name="connsiteY13" fmla="*/ 105204 h 155967"/>
              <a:gd name="connsiteX14" fmla="*/ 257211 w 393738"/>
              <a:gd name="connsiteY14" fmla="*/ 57579 h 155967"/>
              <a:gd name="connsiteX15" fmla="*/ 231811 w 393738"/>
              <a:gd name="connsiteY15" fmla="*/ 44879 h 155967"/>
              <a:gd name="connsiteX16" fmla="*/ 244511 w 393738"/>
              <a:gd name="connsiteY16" fmla="*/ 32179 h 155967"/>
              <a:gd name="connsiteX17" fmla="*/ 168311 w 393738"/>
              <a:gd name="connsiteY17" fmla="*/ 35354 h 155967"/>
              <a:gd name="connsiteX18" fmla="*/ 152436 w 393738"/>
              <a:gd name="connsiteY18" fmla="*/ 429 h 155967"/>
              <a:gd name="connsiteX19" fmla="*/ 161961 w 393738"/>
              <a:gd name="connsiteY19" fmla="*/ 16304 h 155967"/>
              <a:gd name="connsiteX20" fmla="*/ 36 w 393738"/>
              <a:gd name="connsiteY20" fmla="*/ 35354 h 15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38" h="155967">
                <a:moveTo>
                  <a:pt x="36" y="35354"/>
                </a:moveTo>
                <a:cubicBezTo>
                  <a:pt x="2682" y="37471"/>
                  <a:pt x="148203" y="25300"/>
                  <a:pt x="177836" y="29004"/>
                </a:cubicBezTo>
                <a:cubicBezTo>
                  <a:pt x="207469" y="32708"/>
                  <a:pt x="171486" y="55992"/>
                  <a:pt x="177836" y="57579"/>
                </a:cubicBezTo>
                <a:cubicBezTo>
                  <a:pt x="184186" y="59167"/>
                  <a:pt x="212232" y="36412"/>
                  <a:pt x="215936" y="38529"/>
                </a:cubicBezTo>
                <a:cubicBezTo>
                  <a:pt x="219640" y="40646"/>
                  <a:pt x="184186" y="75041"/>
                  <a:pt x="200061" y="70279"/>
                </a:cubicBezTo>
                <a:cubicBezTo>
                  <a:pt x="215936" y="65517"/>
                  <a:pt x="299544" y="13658"/>
                  <a:pt x="311186" y="9954"/>
                </a:cubicBezTo>
                <a:cubicBezTo>
                  <a:pt x="322828" y="6250"/>
                  <a:pt x="274674" y="30062"/>
                  <a:pt x="269911" y="48054"/>
                </a:cubicBezTo>
                <a:cubicBezTo>
                  <a:pt x="265149" y="66046"/>
                  <a:pt x="278907" y="109437"/>
                  <a:pt x="282611" y="117904"/>
                </a:cubicBezTo>
                <a:cubicBezTo>
                  <a:pt x="286315" y="126371"/>
                  <a:pt x="288961" y="93033"/>
                  <a:pt x="292136" y="98854"/>
                </a:cubicBezTo>
                <a:cubicBezTo>
                  <a:pt x="295311" y="104675"/>
                  <a:pt x="300073" y="144891"/>
                  <a:pt x="301661" y="152829"/>
                </a:cubicBezTo>
                <a:cubicBezTo>
                  <a:pt x="303249" y="160767"/>
                  <a:pt x="300603" y="151770"/>
                  <a:pt x="301661" y="146479"/>
                </a:cubicBezTo>
                <a:cubicBezTo>
                  <a:pt x="302719" y="141188"/>
                  <a:pt x="292665" y="129546"/>
                  <a:pt x="308011" y="121079"/>
                </a:cubicBezTo>
                <a:cubicBezTo>
                  <a:pt x="323357" y="112612"/>
                  <a:pt x="394265" y="98325"/>
                  <a:pt x="393736" y="95679"/>
                </a:cubicBezTo>
                <a:cubicBezTo>
                  <a:pt x="393207" y="93033"/>
                  <a:pt x="327590" y="111554"/>
                  <a:pt x="304836" y="105204"/>
                </a:cubicBezTo>
                <a:cubicBezTo>
                  <a:pt x="282082" y="98854"/>
                  <a:pt x="269382" y="67633"/>
                  <a:pt x="257211" y="57579"/>
                </a:cubicBezTo>
                <a:cubicBezTo>
                  <a:pt x="245040" y="47525"/>
                  <a:pt x="233928" y="49112"/>
                  <a:pt x="231811" y="44879"/>
                </a:cubicBezTo>
                <a:cubicBezTo>
                  <a:pt x="229694" y="40646"/>
                  <a:pt x="255094" y="33766"/>
                  <a:pt x="244511" y="32179"/>
                </a:cubicBezTo>
                <a:cubicBezTo>
                  <a:pt x="233928" y="30591"/>
                  <a:pt x="183657" y="40646"/>
                  <a:pt x="168311" y="35354"/>
                </a:cubicBezTo>
                <a:cubicBezTo>
                  <a:pt x="152965" y="30062"/>
                  <a:pt x="152436" y="429"/>
                  <a:pt x="152436" y="429"/>
                </a:cubicBezTo>
                <a:cubicBezTo>
                  <a:pt x="151378" y="-2746"/>
                  <a:pt x="183128" y="12600"/>
                  <a:pt x="161961" y="16304"/>
                </a:cubicBezTo>
                <a:cubicBezTo>
                  <a:pt x="140794" y="20008"/>
                  <a:pt x="-2610" y="33237"/>
                  <a:pt x="36" y="353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AB6AE94-EEBB-A17B-F585-CAB990612293}"/>
              </a:ext>
            </a:extLst>
          </p:cNvPr>
          <p:cNvSpPr/>
          <p:nvPr/>
        </p:nvSpPr>
        <p:spPr>
          <a:xfrm>
            <a:off x="3971895" y="8064119"/>
            <a:ext cx="671227" cy="143366"/>
          </a:xfrm>
          <a:custGeom>
            <a:avLst/>
            <a:gdLst>
              <a:gd name="connsiteX0" fmla="*/ 30 w 671227"/>
              <a:gd name="connsiteY0" fmla="*/ 114681 h 143366"/>
              <a:gd name="connsiteX1" fmla="*/ 200055 w 671227"/>
              <a:gd name="connsiteY1" fmla="*/ 28956 h 143366"/>
              <a:gd name="connsiteX2" fmla="*/ 146080 w 671227"/>
              <a:gd name="connsiteY2" fmla="*/ 60706 h 143366"/>
              <a:gd name="connsiteX3" fmla="*/ 320705 w 671227"/>
              <a:gd name="connsiteY3" fmla="*/ 381 h 143366"/>
              <a:gd name="connsiteX4" fmla="*/ 269905 w 671227"/>
              <a:gd name="connsiteY4" fmla="*/ 35306 h 143366"/>
              <a:gd name="connsiteX5" fmla="*/ 415955 w 671227"/>
              <a:gd name="connsiteY5" fmla="*/ 41656 h 143366"/>
              <a:gd name="connsiteX6" fmla="*/ 425480 w 671227"/>
              <a:gd name="connsiteY6" fmla="*/ 67056 h 143366"/>
              <a:gd name="connsiteX7" fmla="*/ 488980 w 671227"/>
              <a:gd name="connsiteY7" fmla="*/ 73406 h 143366"/>
              <a:gd name="connsiteX8" fmla="*/ 476280 w 671227"/>
              <a:gd name="connsiteY8" fmla="*/ 86106 h 143366"/>
              <a:gd name="connsiteX9" fmla="*/ 647730 w 671227"/>
              <a:gd name="connsiteY9" fmla="*/ 82931 h 143366"/>
              <a:gd name="connsiteX10" fmla="*/ 593755 w 671227"/>
              <a:gd name="connsiteY10" fmla="*/ 79756 h 143366"/>
              <a:gd name="connsiteX11" fmla="*/ 669955 w 671227"/>
              <a:gd name="connsiteY11" fmla="*/ 143256 h 143366"/>
              <a:gd name="connsiteX12" fmla="*/ 612805 w 671227"/>
              <a:gd name="connsiteY12" fmla="*/ 95631 h 143366"/>
              <a:gd name="connsiteX13" fmla="*/ 295305 w 671227"/>
              <a:gd name="connsiteY13" fmla="*/ 114681 h 143366"/>
              <a:gd name="connsiteX14" fmla="*/ 435005 w 671227"/>
              <a:gd name="connsiteY14" fmla="*/ 114681 h 143366"/>
              <a:gd name="connsiteX15" fmla="*/ 530255 w 671227"/>
              <a:gd name="connsiteY15" fmla="*/ 108331 h 143366"/>
              <a:gd name="connsiteX16" fmla="*/ 247680 w 671227"/>
              <a:gd name="connsiteY16" fmla="*/ 44831 h 143366"/>
              <a:gd name="connsiteX17" fmla="*/ 85755 w 671227"/>
              <a:gd name="connsiteY17" fmla="*/ 101981 h 143366"/>
              <a:gd name="connsiteX18" fmla="*/ 184180 w 671227"/>
              <a:gd name="connsiteY18" fmla="*/ 44831 h 143366"/>
              <a:gd name="connsiteX19" fmla="*/ 30 w 671227"/>
              <a:gd name="connsiteY19" fmla="*/ 114681 h 14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1227" h="143366">
                <a:moveTo>
                  <a:pt x="30" y="114681"/>
                </a:moveTo>
                <a:cubicBezTo>
                  <a:pt x="2676" y="112035"/>
                  <a:pt x="175713" y="37952"/>
                  <a:pt x="200055" y="28956"/>
                </a:cubicBezTo>
                <a:cubicBezTo>
                  <a:pt x="224397" y="19960"/>
                  <a:pt x="125972" y="65468"/>
                  <a:pt x="146080" y="60706"/>
                </a:cubicBezTo>
                <a:cubicBezTo>
                  <a:pt x="166188" y="55944"/>
                  <a:pt x="300068" y="4614"/>
                  <a:pt x="320705" y="381"/>
                </a:cubicBezTo>
                <a:cubicBezTo>
                  <a:pt x="341342" y="-3852"/>
                  <a:pt x="254030" y="28427"/>
                  <a:pt x="269905" y="35306"/>
                </a:cubicBezTo>
                <a:cubicBezTo>
                  <a:pt x="285780" y="42185"/>
                  <a:pt x="415955" y="41656"/>
                  <a:pt x="415955" y="41656"/>
                </a:cubicBezTo>
                <a:cubicBezTo>
                  <a:pt x="441884" y="46948"/>
                  <a:pt x="413309" y="61764"/>
                  <a:pt x="425480" y="67056"/>
                </a:cubicBezTo>
                <a:cubicBezTo>
                  <a:pt x="437651" y="72348"/>
                  <a:pt x="480513" y="70231"/>
                  <a:pt x="488980" y="73406"/>
                </a:cubicBezTo>
                <a:cubicBezTo>
                  <a:pt x="497447" y="76581"/>
                  <a:pt x="449822" y="84518"/>
                  <a:pt x="476280" y="86106"/>
                </a:cubicBezTo>
                <a:cubicBezTo>
                  <a:pt x="502738" y="87693"/>
                  <a:pt x="628151" y="83989"/>
                  <a:pt x="647730" y="82931"/>
                </a:cubicBezTo>
                <a:cubicBezTo>
                  <a:pt x="667309" y="81873"/>
                  <a:pt x="590051" y="69702"/>
                  <a:pt x="593755" y="79756"/>
                </a:cubicBezTo>
                <a:cubicBezTo>
                  <a:pt x="597459" y="89810"/>
                  <a:pt x="669955" y="143256"/>
                  <a:pt x="669955" y="143256"/>
                </a:cubicBezTo>
                <a:cubicBezTo>
                  <a:pt x="673130" y="145902"/>
                  <a:pt x="675247" y="100393"/>
                  <a:pt x="612805" y="95631"/>
                </a:cubicBezTo>
                <a:cubicBezTo>
                  <a:pt x="550363" y="90869"/>
                  <a:pt x="324938" y="111506"/>
                  <a:pt x="295305" y="114681"/>
                </a:cubicBezTo>
                <a:cubicBezTo>
                  <a:pt x="265672" y="117856"/>
                  <a:pt x="395847" y="115739"/>
                  <a:pt x="435005" y="114681"/>
                </a:cubicBezTo>
                <a:cubicBezTo>
                  <a:pt x="474163" y="113623"/>
                  <a:pt x="561476" y="119973"/>
                  <a:pt x="530255" y="108331"/>
                </a:cubicBezTo>
                <a:cubicBezTo>
                  <a:pt x="499034" y="96689"/>
                  <a:pt x="321763" y="45889"/>
                  <a:pt x="247680" y="44831"/>
                </a:cubicBezTo>
                <a:cubicBezTo>
                  <a:pt x="173597" y="43773"/>
                  <a:pt x="96338" y="101981"/>
                  <a:pt x="85755" y="101981"/>
                </a:cubicBezTo>
                <a:cubicBezTo>
                  <a:pt x="75172" y="101981"/>
                  <a:pt x="200055" y="44302"/>
                  <a:pt x="184180" y="44831"/>
                </a:cubicBezTo>
                <a:cubicBezTo>
                  <a:pt x="168305" y="45360"/>
                  <a:pt x="-2616" y="117327"/>
                  <a:pt x="30" y="1146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D5AAD66-F076-A30F-3BF7-968895EA84DD}"/>
              </a:ext>
            </a:extLst>
          </p:cNvPr>
          <p:cNvSpPr/>
          <p:nvPr/>
        </p:nvSpPr>
        <p:spPr>
          <a:xfrm>
            <a:off x="3640977" y="8089691"/>
            <a:ext cx="303196" cy="282784"/>
          </a:xfrm>
          <a:custGeom>
            <a:avLst/>
            <a:gdLst>
              <a:gd name="connsiteX0" fmla="*/ 748 w 303196"/>
              <a:gd name="connsiteY0" fmla="*/ 209 h 282784"/>
              <a:gd name="connsiteX1" fmla="*/ 216648 w 303196"/>
              <a:gd name="connsiteY1" fmla="*/ 79584 h 282784"/>
              <a:gd name="connsiteX2" fmla="*/ 216648 w 303196"/>
              <a:gd name="connsiteY2" fmla="*/ 57359 h 282784"/>
              <a:gd name="connsiteX3" fmla="*/ 283323 w 303196"/>
              <a:gd name="connsiteY3" fmla="*/ 152609 h 282784"/>
              <a:gd name="connsiteX4" fmla="*/ 289673 w 303196"/>
              <a:gd name="connsiteY4" fmla="*/ 149434 h 282784"/>
              <a:gd name="connsiteX5" fmla="*/ 292848 w 303196"/>
              <a:gd name="connsiteY5" fmla="*/ 257384 h 282784"/>
              <a:gd name="connsiteX6" fmla="*/ 299198 w 303196"/>
              <a:gd name="connsiteY6" fmla="*/ 209759 h 282784"/>
              <a:gd name="connsiteX7" fmla="*/ 299198 w 303196"/>
              <a:gd name="connsiteY7" fmla="*/ 282784 h 282784"/>
              <a:gd name="connsiteX8" fmla="*/ 299198 w 303196"/>
              <a:gd name="connsiteY8" fmla="*/ 174834 h 282784"/>
              <a:gd name="connsiteX9" fmla="*/ 245223 w 303196"/>
              <a:gd name="connsiteY9" fmla="*/ 117684 h 282784"/>
              <a:gd name="connsiteX10" fmla="*/ 194423 w 303196"/>
              <a:gd name="connsiteY10" fmla="*/ 89109 h 282784"/>
              <a:gd name="connsiteX11" fmla="*/ 210298 w 303196"/>
              <a:gd name="connsiteY11" fmla="*/ 101809 h 282784"/>
              <a:gd name="connsiteX12" fmla="*/ 118223 w 303196"/>
              <a:gd name="connsiteY12" fmla="*/ 57359 h 282784"/>
              <a:gd name="connsiteX13" fmla="*/ 213473 w 303196"/>
              <a:gd name="connsiteY13" fmla="*/ 101809 h 282784"/>
              <a:gd name="connsiteX14" fmla="*/ 146798 w 303196"/>
              <a:gd name="connsiteY14" fmla="*/ 57359 h 282784"/>
              <a:gd name="connsiteX15" fmla="*/ 748 w 303196"/>
              <a:gd name="connsiteY15" fmla="*/ 209 h 2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3196" h="282784">
                <a:moveTo>
                  <a:pt x="748" y="209"/>
                </a:moveTo>
                <a:cubicBezTo>
                  <a:pt x="12390" y="3913"/>
                  <a:pt x="180665" y="70059"/>
                  <a:pt x="216648" y="79584"/>
                </a:cubicBezTo>
                <a:cubicBezTo>
                  <a:pt x="252631" y="89109"/>
                  <a:pt x="205535" y="45188"/>
                  <a:pt x="216648" y="57359"/>
                </a:cubicBezTo>
                <a:cubicBezTo>
                  <a:pt x="227761" y="69530"/>
                  <a:pt x="271152" y="137263"/>
                  <a:pt x="283323" y="152609"/>
                </a:cubicBezTo>
                <a:cubicBezTo>
                  <a:pt x="295494" y="167955"/>
                  <a:pt x="288086" y="131972"/>
                  <a:pt x="289673" y="149434"/>
                </a:cubicBezTo>
                <a:cubicBezTo>
                  <a:pt x="291260" y="166896"/>
                  <a:pt x="291261" y="247330"/>
                  <a:pt x="292848" y="257384"/>
                </a:cubicBezTo>
                <a:cubicBezTo>
                  <a:pt x="294435" y="267438"/>
                  <a:pt x="298140" y="205526"/>
                  <a:pt x="299198" y="209759"/>
                </a:cubicBezTo>
                <a:cubicBezTo>
                  <a:pt x="300256" y="213992"/>
                  <a:pt x="299198" y="282784"/>
                  <a:pt x="299198" y="282784"/>
                </a:cubicBezTo>
                <a:cubicBezTo>
                  <a:pt x="299198" y="276963"/>
                  <a:pt x="308194" y="202351"/>
                  <a:pt x="299198" y="174834"/>
                </a:cubicBezTo>
                <a:cubicBezTo>
                  <a:pt x="290202" y="147317"/>
                  <a:pt x="262685" y="131971"/>
                  <a:pt x="245223" y="117684"/>
                </a:cubicBezTo>
                <a:cubicBezTo>
                  <a:pt x="227761" y="103397"/>
                  <a:pt x="200244" y="91755"/>
                  <a:pt x="194423" y="89109"/>
                </a:cubicBezTo>
                <a:cubicBezTo>
                  <a:pt x="188602" y="86463"/>
                  <a:pt x="222998" y="107101"/>
                  <a:pt x="210298" y="101809"/>
                </a:cubicBezTo>
                <a:cubicBezTo>
                  <a:pt x="197598" y="96517"/>
                  <a:pt x="117694" y="57359"/>
                  <a:pt x="118223" y="57359"/>
                </a:cubicBezTo>
                <a:cubicBezTo>
                  <a:pt x="118752" y="57359"/>
                  <a:pt x="208711" y="101809"/>
                  <a:pt x="213473" y="101809"/>
                </a:cubicBezTo>
                <a:cubicBezTo>
                  <a:pt x="218235" y="101809"/>
                  <a:pt x="176960" y="71646"/>
                  <a:pt x="146798" y="57359"/>
                </a:cubicBezTo>
                <a:cubicBezTo>
                  <a:pt x="116636" y="43072"/>
                  <a:pt x="-10894" y="-3495"/>
                  <a:pt x="748" y="2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B278895-931B-AB97-1C93-4F805027862F}"/>
              </a:ext>
            </a:extLst>
          </p:cNvPr>
          <p:cNvSpPr/>
          <p:nvPr/>
        </p:nvSpPr>
        <p:spPr>
          <a:xfrm>
            <a:off x="3949683" y="8146939"/>
            <a:ext cx="489824" cy="141321"/>
          </a:xfrm>
          <a:custGeom>
            <a:avLst/>
            <a:gdLst>
              <a:gd name="connsiteX0" fmla="*/ 98442 w 489824"/>
              <a:gd name="connsiteY0" fmla="*/ 111 h 141321"/>
              <a:gd name="connsiteX1" fmla="*/ 50817 w 489824"/>
              <a:gd name="connsiteY1" fmla="*/ 92186 h 141321"/>
              <a:gd name="connsiteX2" fmla="*/ 149242 w 489824"/>
              <a:gd name="connsiteY2" fmla="*/ 108061 h 141321"/>
              <a:gd name="connsiteX3" fmla="*/ 41292 w 489824"/>
              <a:gd name="connsiteY3" fmla="*/ 123936 h 141321"/>
              <a:gd name="connsiteX4" fmla="*/ 209567 w 489824"/>
              <a:gd name="connsiteY4" fmla="*/ 130286 h 141321"/>
              <a:gd name="connsiteX5" fmla="*/ 193692 w 489824"/>
              <a:gd name="connsiteY5" fmla="*/ 139811 h 141321"/>
              <a:gd name="connsiteX6" fmla="*/ 488967 w 489824"/>
              <a:gd name="connsiteY6" fmla="*/ 95361 h 141321"/>
              <a:gd name="connsiteX7" fmla="*/ 279417 w 489824"/>
              <a:gd name="connsiteY7" fmla="*/ 98536 h 141321"/>
              <a:gd name="connsiteX8" fmla="*/ 155592 w 489824"/>
              <a:gd name="connsiteY8" fmla="*/ 89011 h 141321"/>
              <a:gd name="connsiteX9" fmla="*/ 368317 w 489824"/>
              <a:gd name="connsiteY9" fmla="*/ 117586 h 141321"/>
              <a:gd name="connsiteX10" fmla="*/ 177817 w 489824"/>
              <a:gd name="connsiteY10" fmla="*/ 123936 h 141321"/>
              <a:gd name="connsiteX11" fmla="*/ 76217 w 489824"/>
              <a:gd name="connsiteY11" fmla="*/ 108061 h 141321"/>
              <a:gd name="connsiteX12" fmla="*/ 17 w 489824"/>
              <a:gd name="connsiteY12" fmla="*/ 73136 h 141321"/>
              <a:gd name="connsiteX13" fmla="*/ 98442 w 489824"/>
              <a:gd name="connsiteY13" fmla="*/ 111 h 14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824" h="141321">
                <a:moveTo>
                  <a:pt x="98442" y="111"/>
                </a:moveTo>
                <a:cubicBezTo>
                  <a:pt x="106909" y="3286"/>
                  <a:pt x="42350" y="74194"/>
                  <a:pt x="50817" y="92186"/>
                </a:cubicBezTo>
                <a:cubicBezTo>
                  <a:pt x="59284" y="110178"/>
                  <a:pt x="150829" y="102769"/>
                  <a:pt x="149242" y="108061"/>
                </a:cubicBezTo>
                <a:cubicBezTo>
                  <a:pt x="147655" y="113353"/>
                  <a:pt x="31238" y="120232"/>
                  <a:pt x="41292" y="123936"/>
                </a:cubicBezTo>
                <a:cubicBezTo>
                  <a:pt x="51346" y="127640"/>
                  <a:pt x="184167" y="127640"/>
                  <a:pt x="209567" y="130286"/>
                </a:cubicBezTo>
                <a:cubicBezTo>
                  <a:pt x="234967" y="132932"/>
                  <a:pt x="147125" y="145632"/>
                  <a:pt x="193692" y="139811"/>
                </a:cubicBezTo>
                <a:cubicBezTo>
                  <a:pt x="240259" y="133990"/>
                  <a:pt x="474680" y="102240"/>
                  <a:pt x="488967" y="95361"/>
                </a:cubicBezTo>
                <a:cubicBezTo>
                  <a:pt x="503255" y="88482"/>
                  <a:pt x="334979" y="99594"/>
                  <a:pt x="279417" y="98536"/>
                </a:cubicBezTo>
                <a:cubicBezTo>
                  <a:pt x="223855" y="97478"/>
                  <a:pt x="140775" y="85836"/>
                  <a:pt x="155592" y="89011"/>
                </a:cubicBezTo>
                <a:cubicBezTo>
                  <a:pt x="170409" y="92186"/>
                  <a:pt x="364613" y="111765"/>
                  <a:pt x="368317" y="117586"/>
                </a:cubicBezTo>
                <a:cubicBezTo>
                  <a:pt x="372021" y="123407"/>
                  <a:pt x="226500" y="125523"/>
                  <a:pt x="177817" y="123936"/>
                </a:cubicBezTo>
                <a:cubicBezTo>
                  <a:pt x="129134" y="122349"/>
                  <a:pt x="105850" y="116528"/>
                  <a:pt x="76217" y="108061"/>
                </a:cubicBezTo>
                <a:cubicBezTo>
                  <a:pt x="46584" y="99594"/>
                  <a:pt x="-1041" y="83719"/>
                  <a:pt x="17" y="73136"/>
                </a:cubicBezTo>
                <a:cubicBezTo>
                  <a:pt x="1075" y="62553"/>
                  <a:pt x="89975" y="-3064"/>
                  <a:pt x="98442" y="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41AC67BA-4A2C-B872-9F6F-B54187BF2F4F}"/>
              </a:ext>
            </a:extLst>
          </p:cNvPr>
          <p:cNvSpPr/>
          <p:nvPr/>
        </p:nvSpPr>
        <p:spPr>
          <a:xfrm>
            <a:off x="4295686" y="8156563"/>
            <a:ext cx="346179" cy="92284"/>
          </a:xfrm>
          <a:custGeom>
            <a:avLst/>
            <a:gdLst>
              <a:gd name="connsiteX0" fmla="*/ 89 w 346179"/>
              <a:gd name="connsiteY0" fmla="*/ 92087 h 92284"/>
              <a:gd name="connsiteX1" fmla="*/ 273139 w 346179"/>
              <a:gd name="connsiteY1" fmla="*/ 25412 h 92284"/>
              <a:gd name="connsiteX2" fmla="*/ 282664 w 346179"/>
              <a:gd name="connsiteY2" fmla="*/ 57162 h 92284"/>
              <a:gd name="connsiteX3" fmla="*/ 346164 w 346179"/>
              <a:gd name="connsiteY3" fmla="*/ 57162 h 92284"/>
              <a:gd name="connsiteX4" fmla="*/ 276314 w 346179"/>
              <a:gd name="connsiteY4" fmla="*/ 79387 h 92284"/>
              <a:gd name="connsiteX5" fmla="*/ 200114 w 346179"/>
              <a:gd name="connsiteY5" fmla="*/ 85737 h 92284"/>
              <a:gd name="connsiteX6" fmla="*/ 317589 w 346179"/>
              <a:gd name="connsiteY6" fmla="*/ 47637 h 92284"/>
              <a:gd name="connsiteX7" fmla="*/ 193764 w 346179"/>
              <a:gd name="connsiteY7" fmla="*/ 73037 h 92284"/>
              <a:gd name="connsiteX8" fmla="*/ 304889 w 346179"/>
              <a:gd name="connsiteY8" fmla="*/ 12 h 92284"/>
              <a:gd name="connsiteX9" fmla="*/ 89 w 346179"/>
              <a:gd name="connsiteY9" fmla="*/ 92087 h 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179" h="92284">
                <a:moveTo>
                  <a:pt x="89" y="92087"/>
                </a:moveTo>
                <a:cubicBezTo>
                  <a:pt x="-5203" y="96320"/>
                  <a:pt x="226043" y="31233"/>
                  <a:pt x="273139" y="25412"/>
                </a:cubicBezTo>
                <a:cubicBezTo>
                  <a:pt x="320235" y="19591"/>
                  <a:pt x="270493" y="51870"/>
                  <a:pt x="282664" y="57162"/>
                </a:cubicBezTo>
                <a:cubicBezTo>
                  <a:pt x="294835" y="62454"/>
                  <a:pt x="347222" y="53458"/>
                  <a:pt x="346164" y="57162"/>
                </a:cubicBezTo>
                <a:cubicBezTo>
                  <a:pt x="345106" y="60866"/>
                  <a:pt x="300656" y="74625"/>
                  <a:pt x="276314" y="79387"/>
                </a:cubicBezTo>
                <a:cubicBezTo>
                  <a:pt x="251972" y="84149"/>
                  <a:pt x="193235" y="91029"/>
                  <a:pt x="200114" y="85737"/>
                </a:cubicBezTo>
                <a:cubicBezTo>
                  <a:pt x="206993" y="80445"/>
                  <a:pt x="318647" y="49754"/>
                  <a:pt x="317589" y="47637"/>
                </a:cubicBezTo>
                <a:cubicBezTo>
                  <a:pt x="316531" y="45520"/>
                  <a:pt x="195881" y="80974"/>
                  <a:pt x="193764" y="73037"/>
                </a:cubicBezTo>
                <a:cubicBezTo>
                  <a:pt x="191647" y="65100"/>
                  <a:pt x="333993" y="-1046"/>
                  <a:pt x="304889" y="12"/>
                </a:cubicBezTo>
                <a:cubicBezTo>
                  <a:pt x="275785" y="1070"/>
                  <a:pt x="5381" y="87854"/>
                  <a:pt x="89" y="920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4CFF37CA-971A-52D1-E441-C0293682C1AA}"/>
              </a:ext>
            </a:extLst>
          </p:cNvPr>
          <p:cNvSpPr/>
          <p:nvPr/>
        </p:nvSpPr>
        <p:spPr>
          <a:xfrm>
            <a:off x="3660695" y="8105765"/>
            <a:ext cx="276351" cy="315380"/>
          </a:xfrm>
          <a:custGeom>
            <a:avLst/>
            <a:gdLst>
              <a:gd name="connsiteX0" fmla="*/ 80 w 276351"/>
              <a:gd name="connsiteY0" fmla="*/ 10 h 315380"/>
              <a:gd name="connsiteX1" fmla="*/ 165180 w 276351"/>
              <a:gd name="connsiteY1" fmla="*/ 114310 h 315380"/>
              <a:gd name="connsiteX2" fmla="*/ 219155 w 276351"/>
              <a:gd name="connsiteY2" fmla="*/ 206385 h 315380"/>
              <a:gd name="connsiteX3" fmla="*/ 222330 w 276351"/>
              <a:gd name="connsiteY3" fmla="*/ 171460 h 315380"/>
              <a:gd name="connsiteX4" fmla="*/ 276305 w 276351"/>
              <a:gd name="connsiteY4" fmla="*/ 314335 h 315380"/>
              <a:gd name="connsiteX5" fmla="*/ 231855 w 276351"/>
              <a:gd name="connsiteY5" fmla="*/ 231785 h 315380"/>
              <a:gd name="connsiteX6" fmla="*/ 235030 w 276351"/>
              <a:gd name="connsiteY6" fmla="*/ 149235 h 315380"/>
              <a:gd name="connsiteX7" fmla="*/ 212805 w 276351"/>
              <a:gd name="connsiteY7" fmla="*/ 168285 h 315380"/>
              <a:gd name="connsiteX8" fmla="*/ 152480 w 276351"/>
              <a:gd name="connsiteY8" fmla="*/ 136535 h 315380"/>
              <a:gd name="connsiteX9" fmla="*/ 136605 w 276351"/>
              <a:gd name="connsiteY9" fmla="*/ 161935 h 315380"/>
              <a:gd name="connsiteX10" fmla="*/ 142955 w 276351"/>
              <a:gd name="connsiteY10" fmla="*/ 107960 h 315380"/>
              <a:gd name="connsiteX11" fmla="*/ 80 w 276351"/>
              <a:gd name="connsiteY11" fmla="*/ 10 h 31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351" h="315380">
                <a:moveTo>
                  <a:pt x="80" y="10"/>
                </a:moveTo>
                <a:cubicBezTo>
                  <a:pt x="3784" y="1068"/>
                  <a:pt x="128668" y="79914"/>
                  <a:pt x="165180" y="114310"/>
                </a:cubicBezTo>
                <a:cubicBezTo>
                  <a:pt x="201692" y="148706"/>
                  <a:pt x="209630" y="196860"/>
                  <a:pt x="219155" y="206385"/>
                </a:cubicBezTo>
                <a:cubicBezTo>
                  <a:pt x="228680" y="215910"/>
                  <a:pt x="212805" y="153468"/>
                  <a:pt x="222330" y="171460"/>
                </a:cubicBezTo>
                <a:cubicBezTo>
                  <a:pt x="231855" y="189452"/>
                  <a:pt x="274718" y="304281"/>
                  <a:pt x="276305" y="314335"/>
                </a:cubicBezTo>
                <a:cubicBezTo>
                  <a:pt x="277892" y="324389"/>
                  <a:pt x="238734" y="259302"/>
                  <a:pt x="231855" y="231785"/>
                </a:cubicBezTo>
                <a:cubicBezTo>
                  <a:pt x="224976" y="204268"/>
                  <a:pt x="238205" y="159818"/>
                  <a:pt x="235030" y="149235"/>
                </a:cubicBezTo>
                <a:cubicBezTo>
                  <a:pt x="231855" y="138652"/>
                  <a:pt x="226563" y="170402"/>
                  <a:pt x="212805" y="168285"/>
                </a:cubicBezTo>
                <a:cubicBezTo>
                  <a:pt x="199047" y="166168"/>
                  <a:pt x="165180" y="137593"/>
                  <a:pt x="152480" y="136535"/>
                </a:cubicBezTo>
                <a:cubicBezTo>
                  <a:pt x="139780" y="135477"/>
                  <a:pt x="138192" y="166697"/>
                  <a:pt x="136605" y="161935"/>
                </a:cubicBezTo>
                <a:cubicBezTo>
                  <a:pt x="135018" y="157173"/>
                  <a:pt x="164122" y="134948"/>
                  <a:pt x="142955" y="107960"/>
                </a:cubicBezTo>
                <a:cubicBezTo>
                  <a:pt x="121788" y="80973"/>
                  <a:pt x="-3624" y="-1048"/>
                  <a:pt x="80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49FCD5E8-9682-B1EF-C766-97BDCE3E4E94}"/>
              </a:ext>
            </a:extLst>
          </p:cNvPr>
          <p:cNvSpPr/>
          <p:nvPr/>
        </p:nvSpPr>
        <p:spPr>
          <a:xfrm>
            <a:off x="3898900" y="8248320"/>
            <a:ext cx="381983" cy="187727"/>
          </a:xfrm>
          <a:custGeom>
            <a:avLst/>
            <a:gdLst>
              <a:gd name="connsiteX0" fmla="*/ 95250 w 381983"/>
              <a:gd name="connsiteY0" fmla="*/ 330 h 187727"/>
              <a:gd name="connsiteX1" fmla="*/ 73025 w 381983"/>
              <a:gd name="connsiteY1" fmla="*/ 149555 h 187727"/>
              <a:gd name="connsiteX2" fmla="*/ 120650 w 381983"/>
              <a:gd name="connsiteY2" fmla="*/ 187655 h 187727"/>
              <a:gd name="connsiteX3" fmla="*/ 107950 w 381983"/>
              <a:gd name="connsiteY3" fmla="*/ 159080 h 187727"/>
              <a:gd name="connsiteX4" fmla="*/ 184150 w 381983"/>
              <a:gd name="connsiteY4" fmla="*/ 155905 h 187727"/>
              <a:gd name="connsiteX5" fmla="*/ 381000 w 381983"/>
              <a:gd name="connsiteY5" fmla="*/ 181305 h 187727"/>
              <a:gd name="connsiteX6" fmla="*/ 257175 w 381983"/>
              <a:gd name="connsiteY6" fmla="*/ 159080 h 187727"/>
              <a:gd name="connsiteX7" fmla="*/ 190500 w 381983"/>
              <a:gd name="connsiteY7" fmla="*/ 178130 h 187727"/>
              <a:gd name="connsiteX8" fmla="*/ 180975 w 381983"/>
              <a:gd name="connsiteY8" fmla="*/ 178130 h 187727"/>
              <a:gd name="connsiteX9" fmla="*/ 196850 w 381983"/>
              <a:gd name="connsiteY9" fmla="*/ 149555 h 187727"/>
              <a:gd name="connsiteX10" fmla="*/ 92075 w 381983"/>
              <a:gd name="connsiteY10" fmla="*/ 162255 h 187727"/>
              <a:gd name="connsiteX11" fmla="*/ 63500 w 381983"/>
              <a:gd name="connsiteY11" fmla="*/ 146380 h 187727"/>
              <a:gd name="connsiteX12" fmla="*/ 0 w 381983"/>
              <a:gd name="connsiteY12" fmla="*/ 89230 h 187727"/>
              <a:gd name="connsiteX13" fmla="*/ 63500 w 381983"/>
              <a:gd name="connsiteY13" fmla="*/ 108280 h 187727"/>
              <a:gd name="connsiteX14" fmla="*/ 95250 w 381983"/>
              <a:gd name="connsiteY14" fmla="*/ 330 h 18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983" h="187727">
                <a:moveTo>
                  <a:pt x="95250" y="330"/>
                </a:moveTo>
                <a:cubicBezTo>
                  <a:pt x="96837" y="7209"/>
                  <a:pt x="68792" y="118334"/>
                  <a:pt x="73025" y="149555"/>
                </a:cubicBezTo>
                <a:cubicBezTo>
                  <a:pt x="77258" y="180776"/>
                  <a:pt x="114829" y="186068"/>
                  <a:pt x="120650" y="187655"/>
                </a:cubicBezTo>
                <a:cubicBezTo>
                  <a:pt x="126471" y="189243"/>
                  <a:pt x="97367" y="164372"/>
                  <a:pt x="107950" y="159080"/>
                </a:cubicBezTo>
                <a:cubicBezTo>
                  <a:pt x="118533" y="153788"/>
                  <a:pt x="138642" y="152201"/>
                  <a:pt x="184150" y="155905"/>
                </a:cubicBezTo>
                <a:cubicBezTo>
                  <a:pt x="229658" y="159609"/>
                  <a:pt x="368829" y="180776"/>
                  <a:pt x="381000" y="181305"/>
                </a:cubicBezTo>
                <a:cubicBezTo>
                  <a:pt x="393171" y="181834"/>
                  <a:pt x="288925" y="159609"/>
                  <a:pt x="257175" y="159080"/>
                </a:cubicBezTo>
                <a:cubicBezTo>
                  <a:pt x="225425" y="158551"/>
                  <a:pt x="203200" y="174955"/>
                  <a:pt x="190500" y="178130"/>
                </a:cubicBezTo>
                <a:cubicBezTo>
                  <a:pt x="177800" y="181305"/>
                  <a:pt x="179917" y="182892"/>
                  <a:pt x="180975" y="178130"/>
                </a:cubicBezTo>
                <a:cubicBezTo>
                  <a:pt x="182033" y="173368"/>
                  <a:pt x="211667" y="152201"/>
                  <a:pt x="196850" y="149555"/>
                </a:cubicBezTo>
                <a:cubicBezTo>
                  <a:pt x="182033" y="146909"/>
                  <a:pt x="114300" y="162784"/>
                  <a:pt x="92075" y="162255"/>
                </a:cubicBezTo>
                <a:cubicBezTo>
                  <a:pt x="69850" y="161726"/>
                  <a:pt x="78846" y="158551"/>
                  <a:pt x="63500" y="146380"/>
                </a:cubicBezTo>
                <a:cubicBezTo>
                  <a:pt x="48154" y="134209"/>
                  <a:pt x="0" y="95580"/>
                  <a:pt x="0" y="89230"/>
                </a:cubicBezTo>
                <a:cubicBezTo>
                  <a:pt x="0" y="82880"/>
                  <a:pt x="48154" y="120451"/>
                  <a:pt x="63500" y="108280"/>
                </a:cubicBezTo>
                <a:cubicBezTo>
                  <a:pt x="78846" y="96109"/>
                  <a:pt x="93663" y="-6549"/>
                  <a:pt x="95250" y="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0EFA549-9F7B-3021-F490-0C1C0241B87C}"/>
              </a:ext>
            </a:extLst>
          </p:cNvPr>
          <p:cNvSpPr/>
          <p:nvPr/>
        </p:nvSpPr>
        <p:spPr>
          <a:xfrm>
            <a:off x="4047345" y="8264465"/>
            <a:ext cx="572287" cy="129429"/>
          </a:xfrm>
          <a:custGeom>
            <a:avLst/>
            <a:gdLst>
              <a:gd name="connsiteX0" fmla="*/ 780 w 572287"/>
              <a:gd name="connsiteY0" fmla="*/ 44510 h 129429"/>
              <a:gd name="connsiteX1" fmla="*/ 238905 w 572287"/>
              <a:gd name="connsiteY1" fmla="*/ 73085 h 129429"/>
              <a:gd name="connsiteX2" fmla="*/ 238905 w 572287"/>
              <a:gd name="connsiteY2" fmla="*/ 63560 h 129429"/>
              <a:gd name="connsiteX3" fmla="*/ 296055 w 572287"/>
              <a:gd name="connsiteY3" fmla="*/ 114360 h 129429"/>
              <a:gd name="connsiteX4" fmla="*/ 308755 w 572287"/>
              <a:gd name="connsiteY4" fmla="*/ 9585 h 129429"/>
              <a:gd name="connsiteX5" fmla="*/ 327805 w 572287"/>
              <a:gd name="connsiteY5" fmla="*/ 92135 h 129429"/>
              <a:gd name="connsiteX6" fmla="*/ 359555 w 572287"/>
              <a:gd name="connsiteY6" fmla="*/ 3235 h 129429"/>
              <a:gd name="connsiteX7" fmla="*/ 419880 w 572287"/>
              <a:gd name="connsiteY7" fmla="*/ 85785 h 129429"/>
              <a:gd name="connsiteX8" fmla="*/ 432580 w 572287"/>
              <a:gd name="connsiteY8" fmla="*/ 66735 h 129429"/>
              <a:gd name="connsiteX9" fmla="*/ 572280 w 572287"/>
              <a:gd name="connsiteY9" fmla="*/ 60 h 129429"/>
              <a:gd name="connsiteX10" fmla="*/ 426230 w 572287"/>
              <a:gd name="connsiteY10" fmla="*/ 79435 h 129429"/>
              <a:gd name="connsiteX11" fmla="*/ 353205 w 572287"/>
              <a:gd name="connsiteY11" fmla="*/ 25460 h 129429"/>
              <a:gd name="connsiteX12" fmla="*/ 270655 w 572287"/>
              <a:gd name="connsiteY12" fmla="*/ 111185 h 129429"/>
              <a:gd name="connsiteX13" fmla="*/ 257955 w 572287"/>
              <a:gd name="connsiteY13" fmla="*/ 127060 h 129429"/>
              <a:gd name="connsiteX14" fmla="*/ 264305 w 572287"/>
              <a:gd name="connsiteY14" fmla="*/ 76260 h 129429"/>
              <a:gd name="connsiteX15" fmla="*/ 156355 w 572287"/>
              <a:gd name="connsiteY15" fmla="*/ 92135 h 129429"/>
              <a:gd name="connsiteX16" fmla="*/ 172230 w 572287"/>
              <a:gd name="connsiteY16" fmla="*/ 104835 h 129429"/>
              <a:gd name="connsiteX17" fmla="*/ 162705 w 572287"/>
              <a:gd name="connsiteY17" fmla="*/ 69910 h 129429"/>
              <a:gd name="connsiteX18" fmla="*/ 780 w 572287"/>
              <a:gd name="connsiteY18" fmla="*/ 44510 h 1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2287" h="129429">
                <a:moveTo>
                  <a:pt x="780" y="44510"/>
                </a:moveTo>
                <a:cubicBezTo>
                  <a:pt x="13480" y="45039"/>
                  <a:pt x="199218" y="69910"/>
                  <a:pt x="238905" y="73085"/>
                </a:cubicBezTo>
                <a:cubicBezTo>
                  <a:pt x="278592" y="76260"/>
                  <a:pt x="229380" y="56681"/>
                  <a:pt x="238905" y="63560"/>
                </a:cubicBezTo>
                <a:cubicBezTo>
                  <a:pt x="248430" y="70439"/>
                  <a:pt x="284413" y="123356"/>
                  <a:pt x="296055" y="114360"/>
                </a:cubicBezTo>
                <a:cubicBezTo>
                  <a:pt x="307697" y="105364"/>
                  <a:pt x="303463" y="13289"/>
                  <a:pt x="308755" y="9585"/>
                </a:cubicBezTo>
                <a:cubicBezTo>
                  <a:pt x="314047" y="5881"/>
                  <a:pt x="319338" y="93193"/>
                  <a:pt x="327805" y="92135"/>
                </a:cubicBezTo>
                <a:cubicBezTo>
                  <a:pt x="336272" y="91077"/>
                  <a:pt x="344209" y="4293"/>
                  <a:pt x="359555" y="3235"/>
                </a:cubicBezTo>
                <a:cubicBezTo>
                  <a:pt x="374901" y="2177"/>
                  <a:pt x="407709" y="75202"/>
                  <a:pt x="419880" y="85785"/>
                </a:cubicBezTo>
                <a:cubicBezTo>
                  <a:pt x="432051" y="96368"/>
                  <a:pt x="407180" y="81022"/>
                  <a:pt x="432580" y="66735"/>
                </a:cubicBezTo>
                <a:cubicBezTo>
                  <a:pt x="457980" y="52448"/>
                  <a:pt x="573338" y="-2057"/>
                  <a:pt x="572280" y="60"/>
                </a:cubicBezTo>
                <a:cubicBezTo>
                  <a:pt x="571222" y="2177"/>
                  <a:pt x="462743" y="75202"/>
                  <a:pt x="426230" y="79435"/>
                </a:cubicBezTo>
                <a:cubicBezTo>
                  <a:pt x="389718" y="83668"/>
                  <a:pt x="379134" y="20168"/>
                  <a:pt x="353205" y="25460"/>
                </a:cubicBezTo>
                <a:cubicBezTo>
                  <a:pt x="327276" y="30752"/>
                  <a:pt x="286530" y="94252"/>
                  <a:pt x="270655" y="111185"/>
                </a:cubicBezTo>
                <a:cubicBezTo>
                  <a:pt x="254780" y="128118"/>
                  <a:pt x="259013" y="132881"/>
                  <a:pt x="257955" y="127060"/>
                </a:cubicBezTo>
                <a:cubicBezTo>
                  <a:pt x="256897" y="121239"/>
                  <a:pt x="281238" y="82081"/>
                  <a:pt x="264305" y="76260"/>
                </a:cubicBezTo>
                <a:cubicBezTo>
                  <a:pt x="247372" y="70439"/>
                  <a:pt x="171701" y="87372"/>
                  <a:pt x="156355" y="92135"/>
                </a:cubicBezTo>
                <a:cubicBezTo>
                  <a:pt x="141009" y="96898"/>
                  <a:pt x="171172" y="108539"/>
                  <a:pt x="172230" y="104835"/>
                </a:cubicBezTo>
                <a:cubicBezTo>
                  <a:pt x="173288" y="101131"/>
                  <a:pt x="191280" y="77848"/>
                  <a:pt x="162705" y="69910"/>
                </a:cubicBezTo>
                <a:cubicBezTo>
                  <a:pt x="134130" y="61972"/>
                  <a:pt x="-11920" y="43981"/>
                  <a:pt x="780" y="445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9BF8E52-8C7F-07C3-798A-FCF9D0A1FC2B}"/>
              </a:ext>
            </a:extLst>
          </p:cNvPr>
          <p:cNvSpPr/>
          <p:nvPr/>
        </p:nvSpPr>
        <p:spPr>
          <a:xfrm>
            <a:off x="4031162" y="8266469"/>
            <a:ext cx="140793" cy="160904"/>
          </a:xfrm>
          <a:custGeom>
            <a:avLst/>
            <a:gdLst>
              <a:gd name="connsiteX0" fmla="*/ 1088 w 140793"/>
              <a:gd name="connsiteY0" fmla="*/ 1231 h 160904"/>
              <a:gd name="connsiteX1" fmla="*/ 93163 w 140793"/>
              <a:gd name="connsiteY1" fmla="*/ 67906 h 160904"/>
              <a:gd name="connsiteX2" fmla="*/ 93163 w 140793"/>
              <a:gd name="connsiteY2" fmla="*/ 112356 h 160904"/>
              <a:gd name="connsiteX3" fmla="*/ 118563 w 140793"/>
              <a:gd name="connsiteY3" fmla="*/ 86956 h 160904"/>
              <a:gd name="connsiteX4" fmla="*/ 86813 w 140793"/>
              <a:gd name="connsiteY4" fmla="*/ 159981 h 160904"/>
              <a:gd name="connsiteX5" fmla="*/ 140788 w 140793"/>
              <a:gd name="connsiteY5" fmla="*/ 26631 h 160904"/>
              <a:gd name="connsiteX6" fmla="*/ 89988 w 140793"/>
              <a:gd name="connsiteY6" fmla="*/ 58381 h 160904"/>
              <a:gd name="connsiteX7" fmla="*/ 45538 w 140793"/>
              <a:gd name="connsiteY7" fmla="*/ 26631 h 160904"/>
              <a:gd name="connsiteX8" fmla="*/ 1088 w 140793"/>
              <a:gd name="connsiteY8" fmla="*/ 1231 h 1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93" h="160904">
                <a:moveTo>
                  <a:pt x="1088" y="1231"/>
                </a:moveTo>
                <a:cubicBezTo>
                  <a:pt x="9026" y="8110"/>
                  <a:pt x="77817" y="49385"/>
                  <a:pt x="93163" y="67906"/>
                </a:cubicBezTo>
                <a:cubicBezTo>
                  <a:pt x="108509" y="86427"/>
                  <a:pt x="88930" y="109181"/>
                  <a:pt x="93163" y="112356"/>
                </a:cubicBezTo>
                <a:cubicBezTo>
                  <a:pt x="97396" y="115531"/>
                  <a:pt x="119621" y="79019"/>
                  <a:pt x="118563" y="86956"/>
                </a:cubicBezTo>
                <a:cubicBezTo>
                  <a:pt x="117505" y="94893"/>
                  <a:pt x="83109" y="170035"/>
                  <a:pt x="86813" y="159981"/>
                </a:cubicBezTo>
                <a:cubicBezTo>
                  <a:pt x="90517" y="149927"/>
                  <a:pt x="140259" y="43564"/>
                  <a:pt x="140788" y="26631"/>
                </a:cubicBezTo>
                <a:cubicBezTo>
                  <a:pt x="141317" y="9698"/>
                  <a:pt x="105863" y="58381"/>
                  <a:pt x="89988" y="58381"/>
                </a:cubicBezTo>
                <a:cubicBezTo>
                  <a:pt x="74113" y="58381"/>
                  <a:pt x="60355" y="35098"/>
                  <a:pt x="45538" y="26631"/>
                </a:cubicBezTo>
                <a:cubicBezTo>
                  <a:pt x="30721" y="18164"/>
                  <a:pt x="-6850" y="-5648"/>
                  <a:pt x="1088" y="12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E92B9BA-5673-C480-53FA-4592B9FA39BF}"/>
              </a:ext>
            </a:extLst>
          </p:cNvPr>
          <p:cNvSpPr/>
          <p:nvPr/>
        </p:nvSpPr>
        <p:spPr>
          <a:xfrm>
            <a:off x="3649140" y="8058092"/>
            <a:ext cx="405551" cy="92574"/>
          </a:xfrm>
          <a:custGeom>
            <a:avLst/>
            <a:gdLst>
              <a:gd name="connsiteX0" fmla="*/ 2110 w 405551"/>
              <a:gd name="connsiteY0" fmla="*/ 57208 h 92574"/>
              <a:gd name="connsiteX1" fmla="*/ 345010 w 405551"/>
              <a:gd name="connsiteY1" fmla="*/ 66733 h 92574"/>
              <a:gd name="connsiteX2" fmla="*/ 294210 w 405551"/>
              <a:gd name="connsiteY2" fmla="*/ 92133 h 92574"/>
              <a:gd name="connsiteX3" fmla="*/ 294210 w 405551"/>
              <a:gd name="connsiteY3" fmla="*/ 76258 h 92574"/>
              <a:gd name="connsiteX4" fmla="*/ 405335 w 405551"/>
              <a:gd name="connsiteY4" fmla="*/ 58 h 92574"/>
              <a:gd name="connsiteX5" fmla="*/ 319610 w 405551"/>
              <a:gd name="connsiteY5" fmla="*/ 63558 h 92574"/>
              <a:gd name="connsiteX6" fmla="*/ 218010 w 405551"/>
              <a:gd name="connsiteY6" fmla="*/ 57208 h 92574"/>
              <a:gd name="connsiteX7" fmla="*/ 167210 w 405551"/>
              <a:gd name="connsiteY7" fmla="*/ 50858 h 92574"/>
              <a:gd name="connsiteX8" fmla="*/ 198960 w 405551"/>
              <a:gd name="connsiteY8" fmla="*/ 54033 h 92574"/>
              <a:gd name="connsiteX9" fmla="*/ 2110 w 405551"/>
              <a:gd name="connsiteY9" fmla="*/ 57208 h 9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551" h="92574">
                <a:moveTo>
                  <a:pt x="2110" y="57208"/>
                </a:moveTo>
                <a:cubicBezTo>
                  <a:pt x="26452" y="59325"/>
                  <a:pt x="296327" y="60912"/>
                  <a:pt x="345010" y="66733"/>
                </a:cubicBezTo>
                <a:cubicBezTo>
                  <a:pt x="393693" y="72554"/>
                  <a:pt x="302677" y="90546"/>
                  <a:pt x="294210" y="92133"/>
                </a:cubicBezTo>
                <a:cubicBezTo>
                  <a:pt x="285743" y="93720"/>
                  <a:pt x="275689" y="91604"/>
                  <a:pt x="294210" y="76258"/>
                </a:cubicBezTo>
                <a:cubicBezTo>
                  <a:pt x="312731" y="60912"/>
                  <a:pt x="401102" y="2175"/>
                  <a:pt x="405335" y="58"/>
                </a:cubicBezTo>
                <a:cubicBezTo>
                  <a:pt x="409568" y="-2059"/>
                  <a:pt x="350831" y="54033"/>
                  <a:pt x="319610" y="63558"/>
                </a:cubicBezTo>
                <a:cubicBezTo>
                  <a:pt x="288389" y="73083"/>
                  <a:pt x="243410" y="59325"/>
                  <a:pt x="218010" y="57208"/>
                </a:cubicBezTo>
                <a:cubicBezTo>
                  <a:pt x="192610" y="55091"/>
                  <a:pt x="170385" y="51387"/>
                  <a:pt x="167210" y="50858"/>
                </a:cubicBezTo>
                <a:cubicBezTo>
                  <a:pt x="164035" y="50329"/>
                  <a:pt x="226477" y="51916"/>
                  <a:pt x="198960" y="54033"/>
                </a:cubicBezTo>
                <a:cubicBezTo>
                  <a:pt x="171443" y="56150"/>
                  <a:pt x="-22232" y="55091"/>
                  <a:pt x="2110" y="572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9E0AF355-3B65-F654-57CF-96EA375516AE}"/>
              </a:ext>
            </a:extLst>
          </p:cNvPr>
          <p:cNvSpPr/>
          <p:nvPr/>
        </p:nvSpPr>
        <p:spPr>
          <a:xfrm>
            <a:off x="3996032" y="8137615"/>
            <a:ext cx="267459" cy="106722"/>
          </a:xfrm>
          <a:custGeom>
            <a:avLst/>
            <a:gdLst>
              <a:gd name="connsiteX0" fmla="*/ 1293 w 267459"/>
              <a:gd name="connsiteY0" fmla="*/ 95160 h 106722"/>
              <a:gd name="connsiteX1" fmla="*/ 242593 w 267459"/>
              <a:gd name="connsiteY1" fmla="*/ 3085 h 106722"/>
              <a:gd name="connsiteX2" fmla="*/ 188618 w 267459"/>
              <a:gd name="connsiteY2" fmla="*/ 34835 h 106722"/>
              <a:gd name="connsiteX3" fmla="*/ 207668 w 267459"/>
              <a:gd name="connsiteY3" fmla="*/ 82460 h 106722"/>
              <a:gd name="connsiteX4" fmla="*/ 264818 w 267459"/>
              <a:gd name="connsiteY4" fmla="*/ 101510 h 106722"/>
              <a:gd name="connsiteX5" fmla="*/ 112418 w 267459"/>
              <a:gd name="connsiteY5" fmla="*/ 98335 h 106722"/>
              <a:gd name="connsiteX6" fmla="*/ 264818 w 267459"/>
              <a:gd name="connsiteY6" fmla="*/ 104685 h 106722"/>
              <a:gd name="connsiteX7" fmla="*/ 172743 w 267459"/>
              <a:gd name="connsiteY7" fmla="*/ 57060 h 106722"/>
              <a:gd name="connsiteX8" fmla="*/ 182268 w 267459"/>
              <a:gd name="connsiteY8" fmla="*/ 3085 h 106722"/>
              <a:gd name="connsiteX9" fmla="*/ 80668 w 267459"/>
              <a:gd name="connsiteY9" fmla="*/ 6260 h 106722"/>
              <a:gd name="connsiteX10" fmla="*/ 188618 w 267459"/>
              <a:gd name="connsiteY10" fmla="*/ 3085 h 106722"/>
              <a:gd name="connsiteX11" fmla="*/ 147343 w 267459"/>
              <a:gd name="connsiteY11" fmla="*/ 34835 h 106722"/>
              <a:gd name="connsiteX12" fmla="*/ 1293 w 267459"/>
              <a:gd name="connsiteY12" fmla="*/ 95160 h 1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459" h="106722">
                <a:moveTo>
                  <a:pt x="1293" y="95160"/>
                </a:moveTo>
                <a:cubicBezTo>
                  <a:pt x="17168" y="89868"/>
                  <a:pt x="211372" y="13139"/>
                  <a:pt x="242593" y="3085"/>
                </a:cubicBezTo>
                <a:cubicBezTo>
                  <a:pt x="273814" y="-6969"/>
                  <a:pt x="194439" y="21606"/>
                  <a:pt x="188618" y="34835"/>
                </a:cubicBezTo>
                <a:cubicBezTo>
                  <a:pt x="182797" y="48064"/>
                  <a:pt x="194968" y="71348"/>
                  <a:pt x="207668" y="82460"/>
                </a:cubicBezTo>
                <a:cubicBezTo>
                  <a:pt x="220368" y="93572"/>
                  <a:pt x="280693" y="98864"/>
                  <a:pt x="264818" y="101510"/>
                </a:cubicBezTo>
                <a:cubicBezTo>
                  <a:pt x="248943" y="104156"/>
                  <a:pt x="112418" y="97806"/>
                  <a:pt x="112418" y="98335"/>
                </a:cubicBezTo>
                <a:cubicBezTo>
                  <a:pt x="112418" y="98864"/>
                  <a:pt x="254764" y="111564"/>
                  <a:pt x="264818" y="104685"/>
                </a:cubicBezTo>
                <a:cubicBezTo>
                  <a:pt x="274872" y="97806"/>
                  <a:pt x="186501" y="73993"/>
                  <a:pt x="172743" y="57060"/>
                </a:cubicBezTo>
                <a:cubicBezTo>
                  <a:pt x="158985" y="40127"/>
                  <a:pt x="197614" y="11552"/>
                  <a:pt x="182268" y="3085"/>
                </a:cubicBezTo>
                <a:cubicBezTo>
                  <a:pt x="166922" y="-5382"/>
                  <a:pt x="79610" y="6260"/>
                  <a:pt x="80668" y="6260"/>
                </a:cubicBezTo>
                <a:cubicBezTo>
                  <a:pt x="81726" y="6260"/>
                  <a:pt x="177506" y="-1677"/>
                  <a:pt x="188618" y="3085"/>
                </a:cubicBezTo>
                <a:cubicBezTo>
                  <a:pt x="199730" y="7847"/>
                  <a:pt x="174331" y="21077"/>
                  <a:pt x="147343" y="34835"/>
                </a:cubicBezTo>
                <a:cubicBezTo>
                  <a:pt x="120356" y="48593"/>
                  <a:pt x="-14582" y="100452"/>
                  <a:pt x="1293" y="95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47343BD-1D28-712E-2748-E75AEDDDD7BF}"/>
              </a:ext>
            </a:extLst>
          </p:cNvPr>
          <p:cNvSpPr/>
          <p:nvPr/>
        </p:nvSpPr>
        <p:spPr>
          <a:xfrm>
            <a:off x="5690795" y="6862604"/>
            <a:ext cx="106114" cy="474111"/>
          </a:xfrm>
          <a:custGeom>
            <a:avLst/>
            <a:gdLst>
              <a:gd name="connsiteX0" fmla="*/ 80683 w 106114"/>
              <a:gd name="connsiteY0" fmla="*/ 775 h 474111"/>
              <a:gd name="connsiteX1" fmla="*/ 86061 w 106114"/>
              <a:gd name="connsiteY1" fmla="*/ 366535 h 474111"/>
              <a:gd name="connsiteX2" fmla="*/ 0 w 106114"/>
              <a:gd name="connsiteY2" fmla="*/ 474111 h 474111"/>
              <a:gd name="connsiteX3" fmla="*/ 86061 w 106114"/>
              <a:gd name="connsiteY3" fmla="*/ 366535 h 474111"/>
              <a:gd name="connsiteX4" fmla="*/ 59167 w 106114"/>
              <a:gd name="connsiteY4" fmla="*/ 425702 h 474111"/>
              <a:gd name="connsiteX5" fmla="*/ 102198 w 106114"/>
              <a:gd name="connsiteY5" fmla="*/ 350398 h 474111"/>
              <a:gd name="connsiteX6" fmla="*/ 96819 w 106114"/>
              <a:gd name="connsiteY6" fmla="*/ 366535 h 474111"/>
              <a:gd name="connsiteX7" fmla="*/ 37652 w 106114"/>
              <a:gd name="connsiteY7" fmla="*/ 108351 h 474111"/>
              <a:gd name="connsiteX8" fmla="*/ 75304 w 106114"/>
              <a:gd name="connsiteY8" fmla="*/ 264337 h 474111"/>
              <a:gd name="connsiteX9" fmla="*/ 80683 w 106114"/>
              <a:gd name="connsiteY9" fmla="*/ 775 h 47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14" h="474111">
                <a:moveTo>
                  <a:pt x="80683" y="775"/>
                </a:moveTo>
                <a:cubicBezTo>
                  <a:pt x="82476" y="17808"/>
                  <a:pt x="99508" y="287646"/>
                  <a:pt x="86061" y="366535"/>
                </a:cubicBezTo>
                <a:cubicBezTo>
                  <a:pt x="72614" y="445424"/>
                  <a:pt x="0" y="474111"/>
                  <a:pt x="0" y="474111"/>
                </a:cubicBezTo>
                <a:cubicBezTo>
                  <a:pt x="0" y="474111"/>
                  <a:pt x="76200" y="374603"/>
                  <a:pt x="86061" y="366535"/>
                </a:cubicBezTo>
                <a:cubicBezTo>
                  <a:pt x="95922" y="358467"/>
                  <a:pt x="56478" y="428391"/>
                  <a:pt x="59167" y="425702"/>
                </a:cubicBezTo>
                <a:cubicBezTo>
                  <a:pt x="61856" y="423013"/>
                  <a:pt x="102198" y="350398"/>
                  <a:pt x="102198" y="350398"/>
                </a:cubicBezTo>
                <a:cubicBezTo>
                  <a:pt x="108473" y="340537"/>
                  <a:pt x="107577" y="406876"/>
                  <a:pt x="96819" y="366535"/>
                </a:cubicBezTo>
                <a:cubicBezTo>
                  <a:pt x="86061" y="326194"/>
                  <a:pt x="41238" y="125384"/>
                  <a:pt x="37652" y="108351"/>
                </a:cubicBezTo>
                <a:cubicBezTo>
                  <a:pt x="34066" y="91318"/>
                  <a:pt x="66339" y="275991"/>
                  <a:pt x="75304" y="264337"/>
                </a:cubicBezTo>
                <a:cubicBezTo>
                  <a:pt x="84269" y="252683"/>
                  <a:pt x="78890" y="-16258"/>
                  <a:pt x="80683" y="77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E63A2FD-13BE-AD55-8F2A-BE33F6314C2E}"/>
              </a:ext>
            </a:extLst>
          </p:cNvPr>
          <p:cNvSpPr/>
          <p:nvPr/>
        </p:nvSpPr>
        <p:spPr>
          <a:xfrm>
            <a:off x="5932814" y="7078165"/>
            <a:ext cx="463790" cy="1017003"/>
          </a:xfrm>
          <a:custGeom>
            <a:avLst/>
            <a:gdLst>
              <a:gd name="connsiteX0" fmla="*/ 462607 w 463790"/>
              <a:gd name="connsiteY0" fmla="*/ 5746 h 1017003"/>
              <a:gd name="connsiteX1" fmla="*/ 182908 w 463790"/>
              <a:gd name="connsiteY1" fmla="*/ 683477 h 1017003"/>
              <a:gd name="connsiteX2" fmla="*/ 215181 w 463790"/>
              <a:gd name="connsiteY2" fmla="*/ 592037 h 1017003"/>
              <a:gd name="connsiteX3" fmla="*/ 28 w 463790"/>
              <a:gd name="connsiteY3" fmla="*/ 1016964 h 1017003"/>
              <a:gd name="connsiteX4" fmla="*/ 231318 w 463790"/>
              <a:gd name="connsiteY4" fmla="*/ 565143 h 1017003"/>
              <a:gd name="connsiteX5" fmla="*/ 328137 w 463790"/>
              <a:gd name="connsiteY5" fmla="*/ 285444 h 1017003"/>
              <a:gd name="connsiteX6" fmla="*/ 285106 w 463790"/>
              <a:gd name="connsiteY6" fmla="*/ 355369 h 1017003"/>
              <a:gd name="connsiteX7" fmla="*/ 462607 w 463790"/>
              <a:gd name="connsiteY7" fmla="*/ 5746 h 101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790" h="1017003">
                <a:moveTo>
                  <a:pt x="462607" y="5746"/>
                </a:moveTo>
                <a:cubicBezTo>
                  <a:pt x="445574" y="60431"/>
                  <a:pt x="224146" y="585762"/>
                  <a:pt x="182908" y="683477"/>
                </a:cubicBezTo>
                <a:cubicBezTo>
                  <a:pt x="141670" y="781192"/>
                  <a:pt x="245661" y="536456"/>
                  <a:pt x="215181" y="592037"/>
                </a:cubicBezTo>
                <a:cubicBezTo>
                  <a:pt x="184701" y="647618"/>
                  <a:pt x="-2661" y="1021446"/>
                  <a:pt x="28" y="1016964"/>
                </a:cubicBezTo>
                <a:cubicBezTo>
                  <a:pt x="2717" y="1012482"/>
                  <a:pt x="176633" y="687063"/>
                  <a:pt x="231318" y="565143"/>
                </a:cubicBezTo>
                <a:cubicBezTo>
                  <a:pt x="286003" y="443223"/>
                  <a:pt x="319172" y="320406"/>
                  <a:pt x="328137" y="285444"/>
                </a:cubicBezTo>
                <a:cubicBezTo>
                  <a:pt x="337102" y="250482"/>
                  <a:pt x="262694" y="407364"/>
                  <a:pt x="285106" y="355369"/>
                </a:cubicBezTo>
                <a:cubicBezTo>
                  <a:pt x="307518" y="303374"/>
                  <a:pt x="479640" y="-48939"/>
                  <a:pt x="462607" y="57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25A31256-D831-F683-3087-F64EC200CC7E}"/>
              </a:ext>
            </a:extLst>
          </p:cNvPr>
          <p:cNvSpPr/>
          <p:nvPr/>
        </p:nvSpPr>
        <p:spPr>
          <a:xfrm>
            <a:off x="5281984" y="8062813"/>
            <a:ext cx="333601" cy="471013"/>
          </a:xfrm>
          <a:custGeom>
            <a:avLst/>
            <a:gdLst>
              <a:gd name="connsiteX0" fmla="*/ 333508 w 333601"/>
              <a:gd name="connsiteY0" fmla="*/ 43 h 471013"/>
              <a:gd name="connsiteX1" fmla="*/ 193658 w 333601"/>
              <a:gd name="connsiteY1" fmla="*/ 199060 h 471013"/>
              <a:gd name="connsiteX2" fmla="*/ 75324 w 333601"/>
              <a:gd name="connsiteY2" fmla="*/ 468001 h 471013"/>
              <a:gd name="connsiteX3" fmla="*/ 188280 w 333601"/>
              <a:gd name="connsiteY3" fmla="*/ 10801 h 471013"/>
              <a:gd name="connsiteX4" fmla="*/ 145249 w 333601"/>
              <a:gd name="connsiteY4" fmla="*/ 182923 h 471013"/>
              <a:gd name="connsiteX5" fmla="*/ 21 w 333601"/>
              <a:gd name="connsiteY5" fmla="*/ 333531 h 471013"/>
              <a:gd name="connsiteX6" fmla="*/ 134491 w 333601"/>
              <a:gd name="connsiteY6" fmla="*/ 225954 h 471013"/>
              <a:gd name="connsiteX7" fmla="*/ 139870 w 333601"/>
              <a:gd name="connsiteY7" fmla="*/ 279742 h 471013"/>
              <a:gd name="connsiteX8" fmla="*/ 86082 w 333601"/>
              <a:gd name="connsiteY8" fmla="*/ 430349 h 471013"/>
              <a:gd name="connsiteX9" fmla="*/ 172143 w 333601"/>
              <a:gd name="connsiteY9" fmla="*/ 215196 h 471013"/>
              <a:gd name="connsiteX10" fmla="*/ 333508 w 333601"/>
              <a:gd name="connsiteY10" fmla="*/ 43 h 47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601" h="471013">
                <a:moveTo>
                  <a:pt x="333508" y="43"/>
                </a:moveTo>
                <a:cubicBezTo>
                  <a:pt x="337094" y="-2646"/>
                  <a:pt x="236689" y="121067"/>
                  <a:pt x="193658" y="199060"/>
                </a:cubicBezTo>
                <a:cubicBezTo>
                  <a:pt x="150627" y="277053"/>
                  <a:pt x="76220" y="499378"/>
                  <a:pt x="75324" y="468001"/>
                </a:cubicBezTo>
                <a:cubicBezTo>
                  <a:pt x="74428" y="436625"/>
                  <a:pt x="176626" y="58314"/>
                  <a:pt x="188280" y="10801"/>
                </a:cubicBezTo>
                <a:cubicBezTo>
                  <a:pt x="199934" y="-36712"/>
                  <a:pt x="176625" y="129135"/>
                  <a:pt x="145249" y="182923"/>
                </a:cubicBezTo>
                <a:cubicBezTo>
                  <a:pt x="113873" y="236711"/>
                  <a:pt x="1814" y="326359"/>
                  <a:pt x="21" y="333531"/>
                </a:cubicBezTo>
                <a:cubicBezTo>
                  <a:pt x="-1772" y="340703"/>
                  <a:pt x="111183" y="234919"/>
                  <a:pt x="134491" y="225954"/>
                </a:cubicBezTo>
                <a:cubicBezTo>
                  <a:pt x="157799" y="216989"/>
                  <a:pt x="147938" y="245676"/>
                  <a:pt x="139870" y="279742"/>
                </a:cubicBezTo>
                <a:cubicBezTo>
                  <a:pt x="131802" y="313808"/>
                  <a:pt x="80703" y="441107"/>
                  <a:pt x="86082" y="430349"/>
                </a:cubicBezTo>
                <a:cubicBezTo>
                  <a:pt x="91461" y="419591"/>
                  <a:pt x="134491" y="281535"/>
                  <a:pt x="172143" y="215196"/>
                </a:cubicBezTo>
                <a:cubicBezTo>
                  <a:pt x="209795" y="148857"/>
                  <a:pt x="329922" y="2732"/>
                  <a:pt x="333508" y="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CA57AFE-D39E-A307-DABD-CCE97909B7FA}"/>
              </a:ext>
            </a:extLst>
          </p:cNvPr>
          <p:cNvSpPr/>
          <p:nvPr/>
        </p:nvSpPr>
        <p:spPr>
          <a:xfrm>
            <a:off x="7111146" y="5610221"/>
            <a:ext cx="96363" cy="706856"/>
          </a:xfrm>
          <a:custGeom>
            <a:avLst/>
            <a:gdLst>
              <a:gd name="connsiteX0" fmla="*/ 48479 w 96363"/>
              <a:gd name="connsiteY0" fmla="*/ 4 h 706856"/>
              <a:gd name="connsiteX1" fmla="*/ 73879 w 96363"/>
              <a:gd name="connsiteY1" fmla="*/ 241304 h 706856"/>
              <a:gd name="connsiteX2" fmla="*/ 48479 w 96363"/>
              <a:gd name="connsiteY2" fmla="*/ 568329 h 706856"/>
              <a:gd name="connsiteX3" fmla="*/ 854 w 96363"/>
              <a:gd name="connsiteY3" fmla="*/ 698504 h 706856"/>
              <a:gd name="connsiteX4" fmla="*/ 92929 w 96363"/>
              <a:gd name="connsiteY4" fmla="*/ 349254 h 706856"/>
              <a:gd name="connsiteX5" fmla="*/ 77054 w 96363"/>
              <a:gd name="connsiteY5" fmla="*/ 393704 h 706856"/>
              <a:gd name="connsiteX6" fmla="*/ 80229 w 96363"/>
              <a:gd name="connsiteY6" fmla="*/ 193679 h 706856"/>
              <a:gd name="connsiteX7" fmla="*/ 80229 w 96363"/>
              <a:gd name="connsiteY7" fmla="*/ 234954 h 706856"/>
              <a:gd name="connsiteX8" fmla="*/ 48479 w 96363"/>
              <a:gd name="connsiteY8" fmla="*/ 4 h 7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63" h="706856">
                <a:moveTo>
                  <a:pt x="48479" y="4"/>
                </a:moveTo>
                <a:cubicBezTo>
                  <a:pt x="47421" y="1062"/>
                  <a:pt x="73879" y="146583"/>
                  <a:pt x="73879" y="241304"/>
                </a:cubicBezTo>
                <a:cubicBezTo>
                  <a:pt x="73879" y="336025"/>
                  <a:pt x="60650" y="492129"/>
                  <a:pt x="48479" y="568329"/>
                </a:cubicBezTo>
                <a:cubicBezTo>
                  <a:pt x="36308" y="644529"/>
                  <a:pt x="-6554" y="735016"/>
                  <a:pt x="854" y="698504"/>
                </a:cubicBezTo>
                <a:cubicBezTo>
                  <a:pt x="8262" y="661992"/>
                  <a:pt x="80229" y="400054"/>
                  <a:pt x="92929" y="349254"/>
                </a:cubicBezTo>
                <a:cubicBezTo>
                  <a:pt x="105629" y="298454"/>
                  <a:pt x="79171" y="419633"/>
                  <a:pt x="77054" y="393704"/>
                </a:cubicBezTo>
                <a:cubicBezTo>
                  <a:pt x="74937" y="367775"/>
                  <a:pt x="79700" y="220137"/>
                  <a:pt x="80229" y="193679"/>
                </a:cubicBezTo>
                <a:cubicBezTo>
                  <a:pt x="80758" y="167221"/>
                  <a:pt x="82346" y="265116"/>
                  <a:pt x="80229" y="234954"/>
                </a:cubicBezTo>
                <a:cubicBezTo>
                  <a:pt x="78112" y="204792"/>
                  <a:pt x="49537" y="-1054"/>
                  <a:pt x="48479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EB1FF0E8-D134-CAC1-113A-BD1B905EF28B}"/>
              </a:ext>
            </a:extLst>
          </p:cNvPr>
          <p:cNvSpPr/>
          <p:nvPr/>
        </p:nvSpPr>
        <p:spPr>
          <a:xfrm>
            <a:off x="7057731" y="5718129"/>
            <a:ext cx="99332" cy="498891"/>
          </a:xfrm>
          <a:custGeom>
            <a:avLst/>
            <a:gdLst>
              <a:gd name="connsiteX0" fmla="*/ 89194 w 99332"/>
              <a:gd name="connsiteY0" fmla="*/ 46 h 498891"/>
              <a:gd name="connsiteX1" fmla="*/ 98719 w 99332"/>
              <a:gd name="connsiteY1" fmla="*/ 260396 h 498891"/>
              <a:gd name="connsiteX2" fmla="*/ 70144 w 99332"/>
              <a:gd name="connsiteY2" fmla="*/ 435021 h 498891"/>
              <a:gd name="connsiteX3" fmla="*/ 70144 w 99332"/>
              <a:gd name="connsiteY3" fmla="*/ 361996 h 498891"/>
              <a:gd name="connsiteX4" fmla="*/ 6644 w 99332"/>
              <a:gd name="connsiteY4" fmla="*/ 476296 h 498891"/>
              <a:gd name="connsiteX5" fmla="*/ 51094 w 99332"/>
              <a:gd name="connsiteY5" fmla="*/ 177846 h 498891"/>
              <a:gd name="connsiteX6" fmla="*/ 294 w 99332"/>
              <a:gd name="connsiteY6" fmla="*/ 495346 h 498891"/>
              <a:gd name="connsiteX7" fmla="*/ 79669 w 99332"/>
              <a:gd name="connsiteY7" fmla="*/ 339771 h 498891"/>
              <a:gd name="connsiteX8" fmla="*/ 82844 w 99332"/>
              <a:gd name="connsiteY8" fmla="*/ 206421 h 498891"/>
              <a:gd name="connsiteX9" fmla="*/ 63794 w 99332"/>
              <a:gd name="connsiteY9" fmla="*/ 336596 h 498891"/>
              <a:gd name="connsiteX10" fmla="*/ 82844 w 99332"/>
              <a:gd name="connsiteY10" fmla="*/ 161971 h 498891"/>
              <a:gd name="connsiteX11" fmla="*/ 82844 w 99332"/>
              <a:gd name="connsiteY11" fmla="*/ 238171 h 498891"/>
              <a:gd name="connsiteX12" fmla="*/ 89194 w 99332"/>
              <a:gd name="connsiteY12" fmla="*/ 46 h 49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32" h="498891">
                <a:moveTo>
                  <a:pt x="89194" y="46"/>
                </a:moveTo>
                <a:cubicBezTo>
                  <a:pt x="91840" y="3750"/>
                  <a:pt x="101894" y="187900"/>
                  <a:pt x="98719" y="260396"/>
                </a:cubicBezTo>
                <a:cubicBezTo>
                  <a:pt x="95544" y="332892"/>
                  <a:pt x="74906" y="418088"/>
                  <a:pt x="70144" y="435021"/>
                </a:cubicBezTo>
                <a:cubicBezTo>
                  <a:pt x="65382" y="451954"/>
                  <a:pt x="80727" y="355117"/>
                  <a:pt x="70144" y="361996"/>
                </a:cubicBezTo>
                <a:cubicBezTo>
                  <a:pt x="59561" y="368875"/>
                  <a:pt x="9819" y="506988"/>
                  <a:pt x="6644" y="476296"/>
                </a:cubicBezTo>
                <a:cubicBezTo>
                  <a:pt x="3469" y="445604"/>
                  <a:pt x="52152" y="174671"/>
                  <a:pt x="51094" y="177846"/>
                </a:cubicBezTo>
                <a:cubicBezTo>
                  <a:pt x="50036" y="181021"/>
                  <a:pt x="-4468" y="468359"/>
                  <a:pt x="294" y="495346"/>
                </a:cubicBezTo>
                <a:cubicBezTo>
                  <a:pt x="5056" y="522333"/>
                  <a:pt x="65911" y="387925"/>
                  <a:pt x="79669" y="339771"/>
                </a:cubicBezTo>
                <a:cubicBezTo>
                  <a:pt x="93427" y="291617"/>
                  <a:pt x="85490" y="206950"/>
                  <a:pt x="82844" y="206421"/>
                </a:cubicBezTo>
                <a:cubicBezTo>
                  <a:pt x="80198" y="205892"/>
                  <a:pt x="63794" y="344004"/>
                  <a:pt x="63794" y="336596"/>
                </a:cubicBezTo>
                <a:cubicBezTo>
                  <a:pt x="63794" y="329188"/>
                  <a:pt x="79669" y="178375"/>
                  <a:pt x="82844" y="161971"/>
                </a:cubicBezTo>
                <a:cubicBezTo>
                  <a:pt x="86019" y="145567"/>
                  <a:pt x="82315" y="259867"/>
                  <a:pt x="82844" y="238171"/>
                </a:cubicBezTo>
                <a:cubicBezTo>
                  <a:pt x="83373" y="216475"/>
                  <a:pt x="86548" y="-3658"/>
                  <a:pt x="89194" y="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276C040-A8D1-300E-28A2-07EC5974C590}"/>
              </a:ext>
            </a:extLst>
          </p:cNvPr>
          <p:cNvSpPr/>
          <p:nvPr/>
        </p:nvSpPr>
        <p:spPr>
          <a:xfrm>
            <a:off x="6738684" y="6276961"/>
            <a:ext cx="379705" cy="436064"/>
          </a:xfrm>
          <a:custGeom>
            <a:avLst/>
            <a:gdLst>
              <a:gd name="connsiteX0" fmla="*/ 379666 w 379705"/>
              <a:gd name="connsiteY0" fmla="*/ 14 h 436064"/>
              <a:gd name="connsiteX1" fmla="*/ 189166 w 379705"/>
              <a:gd name="connsiteY1" fmla="*/ 295289 h 436064"/>
              <a:gd name="connsiteX2" fmla="*/ 1841 w 379705"/>
              <a:gd name="connsiteY2" fmla="*/ 434989 h 436064"/>
              <a:gd name="connsiteX3" fmla="*/ 106616 w 379705"/>
              <a:gd name="connsiteY3" fmla="*/ 342914 h 436064"/>
              <a:gd name="connsiteX4" fmla="*/ 316166 w 379705"/>
              <a:gd name="connsiteY4" fmla="*/ 53989 h 436064"/>
              <a:gd name="connsiteX5" fmla="*/ 97091 w 379705"/>
              <a:gd name="connsiteY5" fmla="*/ 355614 h 436064"/>
              <a:gd name="connsiteX6" fmla="*/ 173291 w 379705"/>
              <a:gd name="connsiteY6" fmla="*/ 282589 h 436064"/>
              <a:gd name="connsiteX7" fmla="*/ 379666 w 379705"/>
              <a:gd name="connsiteY7" fmla="*/ 14 h 4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05" h="436064">
                <a:moveTo>
                  <a:pt x="379666" y="14"/>
                </a:moveTo>
                <a:cubicBezTo>
                  <a:pt x="382312" y="2131"/>
                  <a:pt x="252137" y="222793"/>
                  <a:pt x="189166" y="295289"/>
                </a:cubicBezTo>
                <a:cubicBezTo>
                  <a:pt x="126195" y="367785"/>
                  <a:pt x="15599" y="427052"/>
                  <a:pt x="1841" y="434989"/>
                </a:cubicBezTo>
                <a:cubicBezTo>
                  <a:pt x="-11917" y="442927"/>
                  <a:pt x="54229" y="406414"/>
                  <a:pt x="106616" y="342914"/>
                </a:cubicBezTo>
                <a:cubicBezTo>
                  <a:pt x="159003" y="279414"/>
                  <a:pt x="317754" y="51872"/>
                  <a:pt x="316166" y="53989"/>
                </a:cubicBezTo>
                <a:cubicBezTo>
                  <a:pt x="314578" y="56106"/>
                  <a:pt x="120903" y="317514"/>
                  <a:pt x="97091" y="355614"/>
                </a:cubicBezTo>
                <a:cubicBezTo>
                  <a:pt x="73279" y="393714"/>
                  <a:pt x="121433" y="338151"/>
                  <a:pt x="173291" y="282589"/>
                </a:cubicBezTo>
                <a:cubicBezTo>
                  <a:pt x="225149" y="227027"/>
                  <a:pt x="377020" y="-2103"/>
                  <a:pt x="379666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F3464BB-7019-9B71-35E6-37D886C0D69E}"/>
              </a:ext>
            </a:extLst>
          </p:cNvPr>
          <p:cNvSpPr/>
          <p:nvPr/>
        </p:nvSpPr>
        <p:spPr>
          <a:xfrm>
            <a:off x="6322426" y="6115048"/>
            <a:ext cx="319688" cy="603105"/>
          </a:xfrm>
          <a:custGeom>
            <a:avLst/>
            <a:gdLst>
              <a:gd name="connsiteX0" fmla="*/ 2174 w 319688"/>
              <a:gd name="connsiteY0" fmla="*/ 247652 h 603105"/>
              <a:gd name="connsiteX1" fmla="*/ 151399 w 319688"/>
              <a:gd name="connsiteY1" fmla="*/ 473077 h 603105"/>
              <a:gd name="connsiteX2" fmla="*/ 167274 w 319688"/>
              <a:gd name="connsiteY2" fmla="*/ 584202 h 603105"/>
              <a:gd name="connsiteX3" fmla="*/ 176799 w 319688"/>
              <a:gd name="connsiteY3" fmla="*/ 542927 h 603105"/>
              <a:gd name="connsiteX4" fmla="*/ 256174 w 319688"/>
              <a:gd name="connsiteY4" fmla="*/ 600077 h 603105"/>
              <a:gd name="connsiteX5" fmla="*/ 319674 w 319688"/>
              <a:gd name="connsiteY5" fmla="*/ 593727 h 603105"/>
              <a:gd name="connsiteX6" fmla="*/ 262524 w 319688"/>
              <a:gd name="connsiteY6" fmla="*/ 581027 h 603105"/>
              <a:gd name="connsiteX7" fmla="*/ 303799 w 319688"/>
              <a:gd name="connsiteY7" fmla="*/ 520702 h 603105"/>
              <a:gd name="connsiteX8" fmla="*/ 268874 w 319688"/>
              <a:gd name="connsiteY8" fmla="*/ 438152 h 603105"/>
              <a:gd name="connsiteX9" fmla="*/ 199024 w 319688"/>
              <a:gd name="connsiteY9" fmla="*/ 358777 h 603105"/>
              <a:gd name="connsiteX10" fmla="*/ 173624 w 319688"/>
              <a:gd name="connsiteY10" fmla="*/ 225427 h 603105"/>
              <a:gd name="connsiteX11" fmla="*/ 240299 w 319688"/>
              <a:gd name="connsiteY11" fmla="*/ 412752 h 603105"/>
              <a:gd name="connsiteX12" fmla="*/ 291099 w 319688"/>
              <a:gd name="connsiteY12" fmla="*/ 485777 h 603105"/>
              <a:gd name="connsiteX13" fmla="*/ 186324 w 319688"/>
              <a:gd name="connsiteY13" fmla="*/ 533402 h 603105"/>
              <a:gd name="connsiteX14" fmla="*/ 167274 w 319688"/>
              <a:gd name="connsiteY14" fmla="*/ 419102 h 603105"/>
              <a:gd name="connsiteX15" fmla="*/ 75199 w 319688"/>
              <a:gd name="connsiteY15" fmla="*/ 2 h 603105"/>
              <a:gd name="connsiteX16" fmla="*/ 151399 w 319688"/>
              <a:gd name="connsiteY16" fmla="*/ 425452 h 603105"/>
              <a:gd name="connsiteX17" fmla="*/ 68849 w 319688"/>
              <a:gd name="connsiteY17" fmla="*/ 342902 h 603105"/>
              <a:gd name="connsiteX18" fmla="*/ 2174 w 319688"/>
              <a:gd name="connsiteY18" fmla="*/ 247652 h 6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688" h="603105">
                <a:moveTo>
                  <a:pt x="2174" y="247652"/>
                </a:moveTo>
                <a:cubicBezTo>
                  <a:pt x="15932" y="269348"/>
                  <a:pt x="123882" y="416985"/>
                  <a:pt x="151399" y="473077"/>
                </a:cubicBezTo>
                <a:cubicBezTo>
                  <a:pt x="178916" y="529169"/>
                  <a:pt x="163041" y="572560"/>
                  <a:pt x="167274" y="584202"/>
                </a:cubicBezTo>
                <a:cubicBezTo>
                  <a:pt x="171507" y="595844"/>
                  <a:pt x="161982" y="540281"/>
                  <a:pt x="176799" y="542927"/>
                </a:cubicBezTo>
                <a:cubicBezTo>
                  <a:pt x="191616" y="545573"/>
                  <a:pt x="232362" y="591610"/>
                  <a:pt x="256174" y="600077"/>
                </a:cubicBezTo>
                <a:cubicBezTo>
                  <a:pt x="279986" y="608544"/>
                  <a:pt x="318616" y="596902"/>
                  <a:pt x="319674" y="593727"/>
                </a:cubicBezTo>
                <a:cubicBezTo>
                  <a:pt x="320732" y="590552"/>
                  <a:pt x="265170" y="593198"/>
                  <a:pt x="262524" y="581027"/>
                </a:cubicBezTo>
                <a:cubicBezTo>
                  <a:pt x="259878" y="568856"/>
                  <a:pt x="302741" y="544514"/>
                  <a:pt x="303799" y="520702"/>
                </a:cubicBezTo>
                <a:cubicBezTo>
                  <a:pt x="304857" y="496890"/>
                  <a:pt x="286337" y="465140"/>
                  <a:pt x="268874" y="438152"/>
                </a:cubicBezTo>
                <a:cubicBezTo>
                  <a:pt x="251411" y="411164"/>
                  <a:pt x="214899" y="394231"/>
                  <a:pt x="199024" y="358777"/>
                </a:cubicBezTo>
                <a:cubicBezTo>
                  <a:pt x="183149" y="323323"/>
                  <a:pt x="166745" y="216431"/>
                  <a:pt x="173624" y="225427"/>
                </a:cubicBezTo>
                <a:cubicBezTo>
                  <a:pt x="180503" y="234423"/>
                  <a:pt x="220720" y="369360"/>
                  <a:pt x="240299" y="412752"/>
                </a:cubicBezTo>
                <a:cubicBezTo>
                  <a:pt x="259878" y="456144"/>
                  <a:pt x="300095" y="465669"/>
                  <a:pt x="291099" y="485777"/>
                </a:cubicBezTo>
                <a:cubicBezTo>
                  <a:pt x="282103" y="505885"/>
                  <a:pt x="206961" y="544514"/>
                  <a:pt x="186324" y="533402"/>
                </a:cubicBezTo>
                <a:cubicBezTo>
                  <a:pt x="165687" y="522290"/>
                  <a:pt x="185795" y="508002"/>
                  <a:pt x="167274" y="419102"/>
                </a:cubicBezTo>
                <a:cubicBezTo>
                  <a:pt x="148753" y="330202"/>
                  <a:pt x="77845" y="-1056"/>
                  <a:pt x="75199" y="2"/>
                </a:cubicBezTo>
                <a:cubicBezTo>
                  <a:pt x="72553" y="1060"/>
                  <a:pt x="152457" y="368302"/>
                  <a:pt x="151399" y="425452"/>
                </a:cubicBezTo>
                <a:cubicBezTo>
                  <a:pt x="150341" y="482602"/>
                  <a:pt x="94249" y="369360"/>
                  <a:pt x="68849" y="342902"/>
                </a:cubicBezTo>
                <a:cubicBezTo>
                  <a:pt x="43449" y="316444"/>
                  <a:pt x="-11584" y="225956"/>
                  <a:pt x="2174" y="2476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0C2E7FE5-6DEC-F377-D7A1-914346B862C5}"/>
              </a:ext>
            </a:extLst>
          </p:cNvPr>
          <p:cNvSpPr/>
          <p:nvPr/>
        </p:nvSpPr>
        <p:spPr>
          <a:xfrm>
            <a:off x="6472804" y="5748852"/>
            <a:ext cx="633379" cy="658322"/>
          </a:xfrm>
          <a:custGeom>
            <a:avLst/>
            <a:gdLst>
              <a:gd name="connsiteX0" fmla="*/ 566171 w 633379"/>
              <a:gd name="connsiteY0" fmla="*/ 10598 h 658322"/>
              <a:gd name="connsiteX1" fmla="*/ 566171 w 633379"/>
              <a:gd name="connsiteY1" fmla="*/ 61398 h 658322"/>
              <a:gd name="connsiteX2" fmla="*/ 550296 w 633379"/>
              <a:gd name="connsiteY2" fmla="*/ 286823 h 658322"/>
              <a:gd name="connsiteX3" fmla="*/ 350271 w 633379"/>
              <a:gd name="connsiteY3" fmla="*/ 404298 h 658322"/>
              <a:gd name="connsiteX4" fmla="*/ 267721 w 633379"/>
              <a:gd name="connsiteY4" fmla="*/ 448748 h 658322"/>
              <a:gd name="connsiteX5" fmla="*/ 315346 w 633379"/>
              <a:gd name="connsiteY5" fmla="*/ 486848 h 658322"/>
              <a:gd name="connsiteX6" fmla="*/ 188346 w 633379"/>
              <a:gd name="connsiteY6" fmla="*/ 563048 h 658322"/>
              <a:gd name="connsiteX7" fmla="*/ 150246 w 633379"/>
              <a:gd name="connsiteY7" fmla="*/ 629723 h 658322"/>
              <a:gd name="connsiteX8" fmla="*/ 124846 w 633379"/>
              <a:gd name="connsiteY8" fmla="*/ 531298 h 658322"/>
              <a:gd name="connsiteX9" fmla="*/ 185171 w 633379"/>
              <a:gd name="connsiteY9" fmla="*/ 401123 h 658322"/>
              <a:gd name="connsiteX10" fmla="*/ 204221 w 633379"/>
              <a:gd name="connsiteY10" fmla="*/ 312223 h 658322"/>
              <a:gd name="connsiteX11" fmla="*/ 140721 w 633379"/>
              <a:gd name="connsiteY11" fmla="*/ 140773 h 658322"/>
              <a:gd name="connsiteX12" fmla="*/ 1021 w 633379"/>
              <a:gd name="connsiteY12" fmla="*/ 93148 h 658322"/>
              <a:gd name="connsiteX13" fmla="*/ 220096 w 633379"/>
              <a:gd name="connsiteY13" fmla="*/ 162998 h 658322"/>
              <a:gd name="connsiteX14" fmla="*/ 172471 w 633379"/>
              <a:gd name="connsiteY14" fmla="*/ 147123 h 658322"/>
              <a:gd name="connsiteX15" fmla="*/ 181996 w 633379"/>
              <a:gd name="connsiteY15" fmla="*/ 216973 h 658322"/>
              <a:gd name="connsiteX16" fmla="*/ 204221 w 633379"/>
              <a:gd name="connsiteY16" fmla="*/ 337623 h 658322"/>
              <a:gd name="connsiteX17" fmla="*/ 89921 w 633379"/>
              <a:gd name="connsiteY17" fmla="*/ 521773 h 658322"/>
              <a:gd name="connsiteX18" fmla="*/ 137546 w 633379"/>
              <a:gd name="connsiteY18" fmla="*/ 420173 h 658322"/>
              <a:gd name="connsiteX19" fmla="*/ 77221 w 633379"/>
              <a:gd name="connsiteY19" fmla="*/ 531298 h 658322"/>
              <a:gd name="connsiteX20" fmla="*/ 93096 w 633379"/>
              <a:gd name="connsiteY20" fmla="*/ 604323 h 658322"/>
              <a:gd name="connsiteX21" fmla="*/ 77221 w 633379"/>
              <a:gd name="connsiteY21" fmla="*/ 658298 h 658322"/>
              <a:gd name="connsiteX22" fmla="*/ 378846 w 633379"/>
              <a:gd name="connsiteY22" fmla="*/ 597973 h 658322"/>
              <a:gd name="connsiteX23" fmla="*/ 77221 w 633379"/>
              <a:gd name="connsiteY23" fmla="*/ 639248 h 658322"/>
              <a:gd name="connsiteX24" fmla="*/ 286771 w 633379"/>
              <a:gd name="connsiteY24" fmla="*/ 493198 h 658322"/>
              <a:gd name="connsiteX25" fmla="*/ 369321 w 633379"/>
              <a:gd name="connsiteY25" fmla="*/ 483673 h 658322"/>
              <a:gd name="connsiteX26" fmla="*/ 382021 w 633379"/>
              <a:gd name="connsiteY26" fmla="*/ 543998 h 658322"/>
              <a:gd name="connsiteX27" fmla="*/ 350271 w 633379"/>
              <a:gd name="connsiteY27" fmla="*/ 429698 h 658322"/>
              <a:gd name="connsiteX28" fmla="*/ 502671 w 633379"/>
              <a:gd name="connsiteY28" fmla="*/ 369373 h 658322"/>
              <a:gd name="connsiteX29" fmla="*/ 534421 w 633379"/>
              <a:gd name="connsiteY29" fmla="*/ 375723 h 658322"/>
              <a:gd name="connsiteX30" fmla="*/ 512196 w 633379"/>
              <a:gd name="connsiteY30" fmla="*/ 378898 h 658322"/>
              <a:gd name="connsiteX31" fmla="*/ 632846 w 633379"/>
              <a:gd name="connsiteY31" fmla="*/ 118548 h 658322"/>
              <a:gd name="connsiteX32" fmla="*/ 556646 w 633379"/>
              <a:gd name="connsiteY32" fmla="*/ 232848 h 658322"/>
              <a:gd name="connsiteX33" fmla="*/ 566171 w 633379"/>
              <a:gd name="connsiteY33" fmla="*/ 10598 h 65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3379" h="658322">
                <a:moveTo>
                  <a:pt x="566171" y="10598"/>
                </a:moveTo>
                <a:cubicBezTo>
                  <a:pt x="567759" y="-17977"/>
                  <a:pt x="568817" y="15361"/>
                  <a:pt x="566171" y="61398"/>
                </a:cubicBezTo>
                <a:cubicBezTo>
                  <a:pt x="563525" y="107435"/>
                  <a:pt x="586279" y="229673"/>
                  <a:pt x="550296" y="286823"/>
                </a:cubicBezTo>
                <a:cubicBezTo>
                  <a:pt x="514313" y="343973"/>
                  <a:pt x="397367" y="377311"/>
                  <a:pt x="350271" y="404298"/>
                </a:cubicBezTo>
                <a:cubicBezTo>
                  <a:pt x="303175" y="431285"/>
                  <a:pt x="273542" y="434990"/>
                  <a:pt x="267721" y="448748"/>
                </a:cubicBezTo>
                <a:cubicBezTo>
                  <a:pt x="261900" y="462506"/>
                  <a:pt x="328575" y="467798"/>
                  <a:pt x="315346" y="486848"/>
                </a:cubicBezTo>
                <a:cubicBezTo>
                  <a:pt x="302117" y="505898"/>
                  <a:pt x="215863" y="539236"/>
                  <a:pt x="188346" y="563048"/>
                </a:cubicBezTo>
                <a:cubicBezTo>
                  <a:pt x="160829" y="586860"/>
                  <a:pt x="160829" y="635015"/>
                  <a:pt x="150246" y="629723"/>
                </a:cubicBezTo>
                <a:cubicBezTo>
                  <a:pt x="139663" y="624431"/>
                  <a:pt x="119025" y="569398"/>
                  <a:pt x="124846" y="531298"/>
                </a:cubicBezTo>
                <a:cubicBezTo>
                  <a:pt x="130667" y="493198"/>
                  <a:pt x="171942" y="437636"/>
                  <a:pt x="185171" y="401123"/>
                </a:cubicBezTo>
                <a:cubicBezTo>
                  <a:pt x="198400" y="364611"/>
                  <a:pt x="211629" y="355615"/>
                  <a:pt x="204221" y="312223"/>
                </a:cubicBezTo>
                <a:cubicBezTo>
                  <a:pt x="196813" y="268831"/>
                  <a:pt x="174588" y="177285"/>
                  <a:pt x="140721" y="140773"/>
                </a:cubicBezTo>
                <a:cubicBezTo>
                  <a:pt x="106854" y="104261"/>
                  <a:pt x="-12208" y="89444"/>
                  <a:pt x="1021" y="93148"/>
                </a:cubicBezTo>
                <a:cubicBezTo>
                  <a:pt x="14250" y="96852"/>
                  <a:pt x="191521" y="154002"/>
                  <a:pt x="220096" y="162998"/>
                </a:cubicBezTo>
                <a:cubicBezTo>
                  <a:pt x="248671" y="171994"/>
                  <a:pt x="178821" y="138127"/>
                  <a:pt x="172471" y="147123"/>
                </a:cubicBezTo>
                <a:cubicBezTo>
                  <a:pt x="166121" y="156119"/>
                  <a:pt x="176704" y="185223"/>
                  <a:pt x="181996" y="216973"/>
                </a:cubicBezTo>
                <a:cubicBezTo>
                  <a:pt x="187288" y="248723"/>
                  <a:pt x="219567" y="286823"/>
                  <a:pt x="204221" y="337623"/>
                </a:cubicBezTo>
                <a:cubicBezTo>
                  <a:pt x="188875" y="388423"/>
                  <a:pt x="101034" y="508015"/>
                  <a:pt x="89921" y="521773"/>
                </a:cubicBezTo>
                <a:cubicBezTo>
                  <a:pt x="78808" y="535531"/>
                  <a:pt x="139663" y="418585"/>
                  <a:pt x="137546" y="420173"/>
                </a:cubicBezTo>
                <a:cubicBezTo>
                  <a:pt x="135429" y="421761"/>
                  <a:pt x="84629" y="500606"/>
                  <a:pt x="77221" y="531298"/>
                </a:cubicBezTo>
                <a:cubicBezTo>
                  <a:pt x="69813" y="561990"/>
                  <a:pt x="93096" y="583156"/>
                  <a:pt x="93096" y="604323"/>
                </a:cubicBezTo>
                <a:cubicBezTo>
                  <a:pt x="93096" y="625490"/>
                  <a:pt x="29596" y="659356"/>
                  <a:pt x="77221" y="658298"/>
                </a:cubicBezTo>
                <a:cubicBezTo>
                  <a:pt x="124846" y="657240"/>
                  <a:pt x="378846" y="601148"/>
                  <a:pt x="378846" y="597973"/>
                </a:cubicBezTo>
                <a:cubicBezTo>
                  <a:pt x="378846" y="594798"/>
                  <a:pt x="92567" y="656710"/>
                  <a:pt x="77221" y="639248"/>
                </a:cubicBezTo>
                <a:cubicBezTo>
                  <a:pt x="61875" y="621786"/>
                  <a:pt x="238088" y="519127"/>
                  <a:pt x="286771" y="493198"/>
                </a:cubicBezTo>
                <a:cubicBezTo>
                  <a:pt x="335454" y="467269"/>
                  <a:pt x="353446" y="475206"/>
                  <a:pt x="369321" y="483673"/>
                </a:cubicBezTo>
                <a:cubicBezTo>
                  <a:pt x="385196" y="492140"/>
                  <a:pt x="385196" y="552994"/>
                  <a:pt x="382021" y="543998"/>
                </a:cubicBezTo>
                <a:cubicBezTo>
                  <a:pt x="378846" y="535002"/>
                  <a:pt x="330163" y="458802"/>
                  <a:pt x="350271" y="429698"/>
                </a:cubicBezTo>
                <a:cubicBezTo>
                  <a:pt x="370379" y="400594"/>
                  <a:pt x="471979" y="378369"/>
                  <a:pt x="502671" y="369373"/>
                </a:cubicBezTo>
                <a:cubicBezTo>
                  <a:pt x="533363" y="360377"/>
                  <a:pt x="532834" y="374136"/>
                  <a:pt x="534421" y="375723"/>
                </a:cubicBezTo>
                <a:cubicBezTo>
                  <a:pt x="536008" y="377310"/>
                  <a:pt x="495792" y="421761"/>
                  <a:pt x="512196" y="378898"/>
                </a:cubicBezTo>
                <a:cubicBezTo>
                  <a:pt x="528600" y="336036"/>
                  <a:pt x="625438" y="142890"/>
                  <a:pt x="632846" y="118548"/>
                </a:cubicBezTo>
                <a:cubicBezTo>
                  <a:pt x="640254" y="94206"/>
                  <a:pt x="568288" y="247664"/>
                  <a:pt x="556646" y="232848"/>
                </a:cubicBezTo>
                <a:cubicBezTo>
                  <a:pt x="545004" y="218032"/>
                  <a:pt x="564583" y="39173"/>
                  <a:pt x="566171" y="10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FB17ABA0-A5D2-C2CF-D81F-724946420102}"/>
              </a:ext>
            </a:extLst>
          </p:cNvPr>
          <p:cNvSpPr/>
          <p:nvPr/>
        </p:nvSpPr>
        <p:spPr>
          <a:xfrm>
            <a:off x="6326807" y="6051346"/>
            <a:ext cx="308972" cy="447879"/>
          </a:xfrm>
          <a:custGeom>
            <a:avLst/>
            <a:gdLst>
              <a:gd name="connsiteX0" fmla="*/ 308943 w 308972"/>
              <a:gd name="connsiteY0" fmla="*/ 117679 h 447879"/>
              <a:gd name="connsiteX1" fmla="*/ 4143 w 308972"/>
              <a:gd name="connsiteY1" fmla="*/ 120854 h 447879"/>
              <a:gd name="connsiteX2" fmla="*/ 134318 w 308972"/>
              <a:gd name="connsiteY2" fmla="*/ 158954 h 447879"/>
              <a:gd name="connsiteX3" fmla="*/ 162893 w 308972"/>
              <a:gd name="connsiteY3" fmla="*/ 289129 h 447879"/>
              <a:gd name="connsiteX4" fmla="*/ 131143 w 308972"/>
              <a:gd name="connsiteY4" fmla="*/ 358979 h 447879"/>
              <a:gd name="connsiteX5" fmla="*/ 67643 w 308972"/>
              <a:gd name="connsiteY5" fmla="*/ 247854 h 447879"/>
              <a:gd name="connsiteX6" fmla="*/ 112093 w 308972"/>
              <a:gd name="connsiteY6" fmla="*/ 447879 h 447879"/>
              <a:gd name="connsiteX7" fmla="*/ 64468 w 308972"/>
              <a:gd name="connsiteY7" fmla="*/ 247854 h 447879"/>
              <a:gd name="connsiteX8" fmla="*/ 162893 w 308972"/>
              <a:gd name="connsiteY8" fmla="*/ 346279 h 447879"/>
              <a:gd name="connsiteX9" fmla="*/ 181943 w 308972"/>
              <a:gd name="connsiteY9" fmla="*/ 197054 h 447879"/>
              <a:gd name="connsiteX10" fmla="*/ 115268 w 308972"/>
              <a:gd name="connsiteY10" fmla="*/ 117679 h 447879"/>
              <a:gd name="connsiteX11" fmla="*/ 61293 w 308972"/>
              <a:gd name="connsiteY11" fmla="*/ 204 h 447879"/>
              <a:gd name="connsiteX12" fmla="*/ 169243 w 308972"/>
              <a:gd name="connsiteY12" fmla="*/ 89104 h 447879"/>
              <a:gd name="connsiteX13" fmla="*/ 23193 w 308972"/>
              <a:gd name="connsiteY13" fmla="*/ 82754 h 447879"/>
              <a:gd name="connsiteX14" fmla="*/ 308943 w 308972"/>
              <a:gd name="connsiteY14" fmla="*/ 117679 h 44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72" h="447879">
                <a:moveTo>
                  <a:pt x="308943" y="117679"/>
                </a:moveTo>
                <a:cubicBezTo>
                  <a:pt x="305768" y="124029"/>
                  <a:pt x="33247" y="113975"/>
                  <a:pt x="4143" y="120854"/>
                </a:cubicBezTo>
                <a:cubicBezTo>
                  <a:pt x="-24961" y="127733"/>
                  <a:pt x="107860" y="130908"/>
                  <a:pt x="134318" y="158954"/>
                </a:cubicBezTo>
                <a:cubicBezTo>
                  <a:pt x="160776" y="187000"/>
                  <a:pt x="163422" y="255792"/>
                  <a:pt x="162893" y="289129"/>
                </a:cubicBezTo>
                <a:cubicBezTo>
                  <a:pt x="162364" y="322466"/>
                  <a:pt x="147018" y="365858"/>
                  <a:pt x="131143" y="358979"/>
                </a:cubicBezTo>
                <a:cubicBezTo>
                  <a:pt x="115268" y="352100"/>
                  <a:pt x="70818" y="233037"/>
                  <a:pt x="67643" y="247854"/>
                </a:cubicBezTo>
                <a:cubicBezTo>
                  <a:pt x="64468" y="262671"/>
                  <a:pt x="112622" y="447879"/>
                  <a:pt x="112093" y="447879"/>
                </a:cubicBezTo>
                <a:cubicBezTo>
                  <a:pt x="111564" y="447879"/>
                  <a:pt x="56001" y="264787"/>
                  <a:pt x="64468" y="247854"/>
                </a:cubicBezTo>
                <a:cubicBezTo>
                  <a:pt x="72935" y="230921"/>
                  <a:pt x="143314" y="354746"/>
                  <a:pt x="162893" y="346279"/>
                </a:cubicBezTo>
                <a:cubicBezTo>
                  <a:pt x="182472" y="337812"/>
                  <a:pt x="189880" y="235154"/>
                  <a:pt x="181943" y="197054"/>
                </a:cubicBezTo>
                <a:cubicBezTo>
                  <a:pt x="174006" y="158954"/>
                  <a:pt x="135376" y="150487"/>
                  <a:pt x="115268" y="117679"/>
                </a:cubicBezTo>
                <a:cubicBezTo>
                  <a:pt x="95160" y="84871"/>
                  <a:pt x="52297" y="4966"/>
                  <a:pt x="61293" y="204"/>
                </a:cubicBezTo>
                <a:cubicBezTo>
                  <a:pt x="70289" y="-4558"/>
                  <a:pt x="175593" y="75346"/>
                  <a:pt x="169243" y="89104"/>
                </a:cubicBezTo>
                <a:cubicBezTo>
                  <a:pt x="162893" y="102862"/>
                  <a:pt x="-8028" y="77992"/>
                  <a:pt x="23193" y="82754"/>
                </a:cubicBezTo>
                <a:cubicBezTo>
                  <a:pt x="54414" y="87516"/>
                  <a:pt x="312118" y="111329"/>
                  <a:pt x="308943" y="1176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5D0851F-4DD8-D25C-C028-FE08A0AA031A}"/>
              </a:ext>
            </a:extLst>
          </p:cNvPr>
          <p:cNvSpPr/>
          <p:nvPr/>
        </p:nvSpPr>
        <p:spPr>
          <a:xfrm>
            <a:off x="6584256" y="6122663"/>
            <a:ext cx="490343" cy="571119"/>
          </a:xfrm>
          <a:custGeom>
            <a:avLst/>
            <a:gdLst>
              <a:gd name="connsiteX0" fmla="*/ 489644 w 490343"/>
              <a:gd name="connsiteY0" fmla="*/ 160662 h 571119"/>
              <a:gd name="connsiteX1" fmla="*/ 210244 w 490343"/>
              <a:gd name="connsiteY1" fmla="*/ 141612 h 571119"/>
              <a:gd name="connsiteX2" fmla="*/ 308669 w 490343"/>
              <a:gd name="connsiteY2" fmla="*/ 167012 h 571119"/>
              <a:gd name="connsiteX3" fmla="*/ 273744 w 490343"/>
              <a:gd name="connsiteY3" fmla="*/ 249562 h 571119"/>
              <a:gd name="connsiteX4" fmla="*/ 232469 w 490343"/>
              <a:gd name="connsiteY4" fmla="*/ 328937 h 571119"/>
              <a:gd name="connsiteX5" fmla="*/ 156269 w 490343"/>
              <a:gd name="connsiteY5" fmla="*/ 414662 h 571119"/>
              <a:gd name="connsiteX6" fmla="*/ 222944 w 490343"/>
              <a:gd name="connsiteY6" fmla="*/ 386087 h 571119"/>
              <a:gd name="connsiteX7" fmla="*/ 156269 w 490343"/>
              <a:gd name="connsiteY7" fmla="*/ 443237 h 571119"/>
              <a:gd name="connsiteX8" fmla="*/ 207069 w 490343"/>
              <a:gd name="connsiteY8" fmla="*/ 465462 h 571119"/>
              <a:gd name="connsiteX9" fmla="*/ 156269 w 490343"/>
              <a:gd name="connsiteY9" fmla="*/ 567062 h 571119"/>
              <a:gd name="connsiteX10" fmla="*/ 178494 w 490343"/>
              <a:gd name="connsiteY10" fmla="*/ 544837 h 571119"/>
              <a:gd name="connsiteX11" fmla="*/ 203894 w 490343"/>
              <a:gd name="connsiteY11" fmla="*/ 487687 h 571119"/>
              <a:gd name="connsiteX12" fmla="*/ 140394 w 490343"/>
              <a:gd name="connsiteY12" fmla="*/ 430537 h 571119"/>
              <a:gd name="connsiteX13" fmla="*/ 226119 w 490343"/>
              <a:gd name="connsiteY13" fmla="*/ 255912 h 571119"/>
              <a:gd name="connsiteX14" fmla="*/ 10219 w 490343"/>
              <a:gd name="connsiteY14" fmla="*/ 344812 h 571119"/>
              <a:gd name="connsiteX15" fmla="*/ 32444 w 490343"/>
              <a:gd name="connsiteY15" fmla="*/ 478162 h 571119"/>
              <a:gd name="connsiteX16" fmla="*/ 10219 w 490343"/>
              <a:gd name="connsiteY16" fmla="*/ 319412 h 571119"/>
              <a:gd name="connsiteX17" fmla="*/ 222944 w 490343"/>
              <a:gd name="connsiteY17" fmla="*/ 252737 h 571119"/>
              <a:gd name="connsiteX18" fmla="*/ 318194 w 490343"/>
              <a:gd name="connsiteY18" fmla="*/ 195587 h 571119"/>
              <a:gd name="connsiteX19" fmla="*/ 248344 w 490343"/>
              <a:gd name="connsiteY19" fmla="*/ 125737 h 571119"/>
              <a:gd name="connsiteX20" fmla="*/ 315019 w 490343"/>
              <a:gd name="connsiteY20" fmla="*/ 113037 h 571119"/>
              <a:gd name="connsiteX21" fmla="*/ 372169 w 490343"/>
              <a:gd name="connsiteY21" fmla="*/ 1912 h 571119"/>
              <a:gd name="connsiteX22" fmla="*/ 413444 w 490343"/>
              <a:gd name="connsiteY22" fmla="*/ 43187 h 571119"/>
              <a:gd name="connsiteX23" fmla="*/ 330894 w 490343"/>
              <a:gd name="connsiteY23" fmla="*/ 49537 h 571119"/>
              <a:gd name="connsiteX24" fmla="*/ 349944 w 490343"/>
              <a:gd name="connsiteY24" fmla="*/ 24137 h 571119"/>
              <a:gd name="connsiteX25" fmla="*/ 270569 w 490343"/>
              <a:gd name="connsiteY25" fmla="*/ 103512 h 571119"/>
              <a:gd name="connsiteX26" fmla="*/ 289619 w 490343"/>
              <a:gd name="connsiteY26" fmla="*/ 125737 h 571119"/>
              <a:gd name="connsiteX27" fmla="*/ 489644 w 490343"/>
              <a:gd name="connsiteY27" fmla="*/ 160662 h 5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0343" h="571119">
                <a:moveTo>
                  <a:pt x="489644" y="160662"/>
                </a:moveTo>
                <a:cubicBezTo>
                  <a:pt x="476415" y="163308"/>
                  <a:pt x="240406" y="140554"/>
                  <a:pt x="210244" y="141612"/>
                </a:cubicBezTo>
                <a:cubicBezTo>
                  <a:pt x="180082" y="142670"/>
                  <a:pt x="298086" y="149020"/>
                  <a:pt x="308669" y="167012"/>
                </a:cubicBezTo>
                <a:cubicBezTo>
                  <a:pt x="319252" y="185004"/>
                  <a:pt x="286444" y="222575"/>
                  <a:pt x="273744" y="249562"/>
                </a:cubicBezTo>
                <a:cubicBezTo>
                  <a:pt x="261044" y="276549"/>
                  <a:pt x="252048" y="301420"/>
                  <a:pt x="232469" y="328937"/>
                </a:cubicBezTo>
                <a:cubicBezTo>
                  <a:pt x="212890" y="356454"/>
                  <a:pt x="157856" y="405137"/>
                  <a:pt x="156269" y="414662"/>
                </a:cubicBezTo>
                <a:cubicBezTo>
                  <a:pt x="154681" y="424187"/>
                  <a:pt x="222944" y="381325"/>
                  <a:pt x="222944" y="386087"/>
                </a:cubicBezTo>
                <a:cubicBezTo>
                  <a:pt x="222944" y="390849"/>
                  <a:pt x="158915" y="430008"/>
                  <a:pt x="156269" y="443237"/>
                </a:cubicBezTo>
                <a:cubicBezTo>
                  <a:pt x="153623" y="456466"/>
                  <a:pt x="207069" y="444825"/>
                  <a:pt x="207069" y="465462"/>
                </a:cubicBezTo>
                <a:cubicBezTo>
                  <a:pt x="207069" y="486099"/>
                  <a:pt x="161031" y="553833"/>
                  <a:pt x="156269" y="567062"/>
                </a:cubicBezTo>
                <a:cubicBezTo>
                  <a:pt x="151507" y="580291"/>
                  <a:pt x="170557" y="558066"/>
                  <a:pt x="178494" y="544837"/>
                </a:cubicBezTo>
                <a:cubicBezTo>
                  <a:pt x="186431" y="531608"/>
                  <a:pt x="210244" y="506737"/>
                  <a:pt x="203894" y="487687"/>
                </a:cubicBezTo>
                <a:cubicBezTo>
                  <a:pt x="197544" y="468637"/>
                  <a:pt x="136690" y="469166"/>
                  <a:pt x="140394" y="430537"/>
                </a:cubicBezTo>
                <a:cubicBezTo>
                  <a:pt x="144098" y="391908"/>
                  <a:pt x="247815" y="270200"/>
                  <a:pt x="226119" y="255912"/>
                </a:cubicBezTo>
                <a:cubicBezTo>
                  <a:pt x="204423" y="241625"/>
                  <a:pt x="42498" y="307770"/>
                  <a:pt x="10219" y="344812"/>
                </a:cubicBezTo>
                <a:cubicBezTo>
                  <a:pt x="-22060" y="381854"/>
                  <a:pt x="32444" y="482395"/>
                  <a:pt x="32444" y="478162"/>
                </a:cubicBezTo>
                <a:cubicBezTo>
                  <a:pt x="32444" y="473929"/>
                  <a:pt x="-21531" y="356983"/>
                  <a:pt x="10219" y="319412"/>
                </a:cubicBezTo>
                <a:cubicBezTo>
                  <a:pt x="41969" y="281841"/>
                  <a:pt x="171615" y="273374"/>
                  <a:pt x="222944" y="252737"/>
                </a:cubicBezTo>
                <a:cubicBezTo>
                  <a:pt x="274273" y="232100"/>
                  <a:pt x="313961" y="216754"/>
                  <a:pt x="318194" y="195587"/>
                </a:cubicBezTo>
                <a:cubicBezTo>
                  <a:pt x="322427" y="174420"/>
                  <a:pt x="248873" y="139495"/>
                  <a:pt x="248344" y="125737"/>
                </a:cubicBezTo>
                <a:cubicBezTo>
                  <a:pt x="247815" y="111979"/>
                  <a:pt x="294382" y="133674"/>
                  <a:pt x="315019" y="113037"/>
                </a:cubicBezTo>
                <a:cubicBezTo>
                  <a:pt x="335656" y="92400"/>
                  <a:pt x="355765" y="13554"/>
                  <a:pt x="372169" y="1912"/>
                </a:cubicBezTo>
                <a:cubicBezTo>
                  <a:pt x="388573" y="-9730"/>
                  <a:pt x="420323" y="35249"/>
                  <a:pt x="413444" y="43187"/>
                </a:cubicBezTo>
                <a:cubicBezTo>
                  <a:pt x="406565" y="51125"/>
                  <a:pt x="341477" y="52712"/>
                  <a:pt x="330894" y="49537"/>
                </a:cubicBezTo>
                <a:cubicBezTo>
                  <a:pt x="320311" y="46362"/>
                  <a:pt x="359998" y="15141"/>
                  <a:pt x="349944" y="24137"/>
                </a:cubicBezTo>
                <a:cubicBezTo>
                  <a:pt x="339890" y="33133"/>
                  <a:pt x="280623" y="86579"/>
                  <a:pt x="270569" y="103512"/>
                </a:cubicBezTo>
                <a:cubicBezTo>
                  <a:pt x="260515" y="120445"/>
                  <a:pt x="254694" y="115683"/>
                  <a:pt x="289619" y="125737"/>
                </a:cubicBezTo>
                <a:cubicBezTo>
                  <a:pt x="324544" y="135791"/>
                  <a:pt x="502873" y="158016"/>
                  <a:pt x="489644" y="160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07B623F-F0E6-AEFE-7034-B6744830623E}"/>
              </a:ext>
            </a:extLst>
          </p:cNvPr>
          <p:cNvSpPr/>
          <p:nvPr/>
        </p:nvSpPr>
        <p:spPr>
          <a:xfrm>
            <a:off x="6707654" y="6251440"/>
            <a:ext cx="388483" cy="359902"/>
          </a:xfrm>
          <a:custGeom>
            <a:avLst/>
            <a:gdLst>
              <a:gd name="connsiteX0" fmla="*/ 388471 w 388483"/>
              <a:gd name="connsiteY0" fmla="*/ 135 h 359902"/>
              <a:gd name="connsiteX1" fmla="*/ 83671 w 388483"/>
              <a:gd name="connsiteY1" fmla="*/ 190635 h 359902"/>
              <a:gd name="connsiteX2" fmla="*/ 217021 w 388483"/>
              <a:gd name="connsiteY2" fmla="*/ 127135 h 359902"/>
              <a:gd name="connsiteX3" fmla="*/ 232896 w 388483"/>
              <a:gd name="connsiteY3" fmla="*/ 181110 h 359902"/>
              <a:gd name="connsiteX4" fmla="*/ 1121 w 388483"/>
              <a:gd name="connsiteY4" fmla="*/ 327160 h 359902"/>
              <a:gd name="connsiteX5" fmla="*/ 143996 w 388483"/>
              <a:gd name="connsiteY5" fmla="*/ 273185 h 359902"/>
              <a:gd name="connsiteX6" fmla="*/ 128121 w 388483"/>
              <a:gd name="connsiteY6" fmla="*/ 355735 h 359902"/>
              <a:gd name="connsiteX7" fmla="*/ 86846 w 388483"/>
              <a:gd name="connsiteY7" fmla="*/ 346210 h 359902"/>
              <a:gd name="connsiteX8" fmla="*/ 137646 w 388483"/>
              <a:gd name="connsiteY8" fmla="*/ 333510 h 359902"/>
              <a:gd name="connsiteX9" fmla="*/ 258296 w 388483"/>
              <a:gd name="connsiteY9" fmla="*/ 171585 h 359902"/>
              <a:gd name="connsiteX10" fmla="*/ 302746 w 388483"/>
              <a:gd name="connsiteY10" fmla="*/ 136660 h 359902"/>
              <a:gd name="connsiteX11" fmla="*/ 140821 w 388483"/>
              <a:gd name="connsiteY11" fmla="*/ 38235 h 359902"/>
              <a:gd name="connsiteX12" fmla="*/ 232896 w 388483"/>
              <a:gd name="connsiteY12" fmla="*/ 95385 h 359902"/>
              <a:gd name="connsiteX13" fmla="*/ 70971 w 388483"/>
              <a:gd name="connsiteY13" fmla="*/ 158885 h 359902"/>
              <a:gd name="connsiteX14" fmla="*/ 388471 w 388483"/>
              <a:gd name="connsiteY14" fmla="*/ 135 h 3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483" h="359902">
                <a:moveTo>
                  <a:pt x="388471" y="135"/>
                </a:moveTo>
                <a:cubicBezTo>
                  <a:pt x="390588" y="5427"/>
                  <a:pt x="112246" y="169468"/>
                  <a:pt x="83671" y="190635"/>
                </a:cubicBezTo>
                <a:cubicBezTo>
                  <a:pt x="55096" y="211802"/>
                  <a:pt x="192150" y="128723"/>
                  <a:pt x="217021" y="127135"/>
                </a:cubicBezTo>
                <a:cubicBezTo>
                  <a:pt x="241892" y="125548"/>
                  <a:pt x="268879" y="147772"/>
                  <a:pt x="232896" y="181110"/>
                </a:cubicBezTo>
                <a:cubicBezTo>
                  <a:pt x="196913" y="214448"/>
                  <a:pt x="15938" y="311814"/>
                  <a:pt x="1121" y="327160"/>
                </a:cubicBezTo>
                <a:cubicBezTo>
                  <a:pt x="-13696" y="342506"/>
                  <a:pt x="122829" y="268423"/>
                  <a:pt x="143996" y="273185"/>
                </a:cubicBezTo>
                <a:cubicBezTo>
                  <a:pt x="165163" y="277947"/>
                  <a:pt x="137646" y="343564"/>
                  <a:pt x="128121" y="355735"/>
                </a:cubicBezTo>
                <a:cubicBezTo>
                  <a:pt x="118596" y="367906"/>
                  <a:pt x="85259" y="349914"/>
                  <a:pt x="86846" y="346210"/>
                </a:cubicBezTo>
                <a:cubicBezTo>
                  <a:pt x="88433" y="342506"/>
                  <a:pt x="109071" y="362614"/>
                  <a:pt x="137646" y="333510"/>
                </a:cubicBezTo>
                <a:cubicBezTo>
                  <a:pt x="166221" y="304406"/>
                  <a:pt x="230779" y="204393"/>
                  <a:pt x="258296" y="171585"/>
                </a:cubicBezTo>
                <a:cubicBezTo>
                  <a:pt x="285813" y="138777"/>
                  <a:pt x="322325" y="158885"/>
                  <a:pt x="302746" y="136660"/>
                </a:cubicBezTo>
                <a:cubicBezTo>
                  <a:pt x="283167" y="114435"/>
                  <a:pt x="152463" y="45114"/>
                  <a:pt x="140821" y="38235"/>
                </a:cubicBezTo>
                <a:cubicBezTo>
                  <a:pt x="129179" y="31356"/>
                  <a:pt x="244538" y="75277"/>
                  <a:pt x="232896" y="95385"/>
                </a:cubicBezTo>
                <a:cubicBezTo>
                  <a:pt x="221254" y="115493"/>
                  <a:pt x="52450" y="171585"/>
                  <a:pt x="70971" y="158885"/>
                </a:cubicBezTo>
                <a:cubicBezTo>
                  <a:pt x="89492" y="146185"/>
                  <a:pt x="386354" y="-5157"/>
                  <a:pt x="388471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36B9D22-A0C7-9A6E-7C85-10DB27BFD465}"/>
              </a:ext>
            </a:extLst>
          </p:cNvPr>
          <p:cNvSpPr/>
          <p:nvPr/>
        </p:nvSpPr>
        <p:spPr>
          <a:xfrm>
            <a:off x="5829070" y="7350431"/>
            <a:ext cx="188010" cy="302736"/>
          </a:xfrm>
          <a:custGeom>
            <a:avLst/>
            <a:gdLst>
              <a:gd name="connsiteX0" fmla="*/ 187266 w 188010"/>
              <a:gd name="connsiteY0" fmla="*/ 1137 h 302736"/>
              <a:gd name="connsiteX1" fmla="*/ 46989 w 188010"/>
              <a:gd name="connsiteY1" fmla="*/ 208955 h 302736"/>
              <a:gd name="connsiteX2" fmla="*/ 230 w 188010"/>
              <a:gd name="connsiteY2" fmla="*/ 302474 h 302736"/>
              <a:gd name="connsiteX3" fmla="*/ 31403 w 188010"/>
              <a:gd name="connsiteY3" fmla="*/ 229737 h 302736"/>
              <a:gd name="connsiteX4" fmla="*/ 83357 w 188010"/>
              <a:gd name="connsiteY4" fmla="*/ 32310 h 302736"/>
              <a:gd name="connsiteX5" fmla="*/ 46989 w 188010"/>
              <a:gd name="connsiteY5" fmla="*/ 198564 h 302736"/>
              <a:gd name="connsiteX6" fmla="*/ 114530 w 188010"/>
              <a:gd name="connsiteY6" fmla="*/ 141414 h 302736"/>
              <a:gd name="connsiteX7" fmla="*/ 104139 w 188010"/>
              <a:gd name="connsiteY7" fmla="*/ 125828 h 302736"/>
              <a:gd name="connsiteX8" fmla="*/ 187266 w 188010"/>
              <a:gd name="connsiteY8" fmla="*/ 113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10" h="302736">
                <a:moveTo>
                  <a:pt x="187266" y="1137"/>
                </a:moveTo>
                <a:cubicBezTo>
                  <a:pt x="177741" y="14991"/>
                  <a:pt x="78162" y="158732"/>
                  <a:pt x="46989" y="208955"/>
                </a:cubicBezTo>
                <a:cubicBezTo>
                  <a:pt x="15816" y="259178"/>
                  <a:pt x="2828" y="299010"/>
                  <a:pt x="230" y="302474"/>
                </a:cubicBezTo>
                <a:cubicBezTo>
                  <a:pt x="-2368" y="305938"/>
                  <a:pt x="17548" y="274764"/>
                  <a:pt x="31403" y="229737"/>
                </a:cubicBezTo>
                <a:cubicBezTo>
                  <a:pt x="45257" y="184710"/>
                  <a:pt x="80759" y="37505"/>
                  <a:pt x="83357" y="32310"/>
                </a:cubicBezTo>
                <a:cubicBezTo>
                  <a:pt x="85955" y="27115"/>
                  <a:pt x="41794" y="180380"/>
                  <a:pt x="46989" y="198564"/>
                </a:cubicBezTo>
                <a:cubicBezTo>
                  <a:pt x="52184" y="216748"/>
                  <a:pt x="114530" y="141414"/>
                  <a:pt x="114530" y="141414"/>
                </a:cubicBezTo>
                <a:cubicBezTo>
                  <a:pt x="124055" y="129291"/>
                  <a:pt x="96346" y="147476"/>
                  <a:pt x="104139" y="125828"/>
                </a:cubicBezTo>
                <a:cubicBezTo>
                  <a:pt x="111932" y="104180"/>
                  <a:pt x="196791" y="-12717"/>
                  <a:pt x="187266" y="1137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0DDD3DD-5388-EDE2-C75A-94FF769306CA}"/>
              </a:ext>
            </a:extLst>
          </p:cNvPr>
          <p:cNvSpPr/>
          <p:nvPr/>
        </p:nvSpPr>
        <p:spPr>
          <a:xfrm>
            <a:off x="5534598" y="7782578"/>
            <a:ext cx="76493" cy="193266"/>
          </a:xfrm>
          <a:custGeom>
            <a:avLst/>
            <a:gdLst>
              <a:gd name="connsiteX0" fmla="*/ 76493 w 76493"/>
              <a:gd name="connsiteY0" fmla="*/ 213 h 193266"/>
              <a:gd name="connsiteX1" fmla="*/ 8952 w 76493"/>
              <a:gd name="connsiteY1" fmla="*/ 145686 h 193266"/>
              <a:gd name="connsiteX2" fmla="*/ 3757 w 76493"/>
              <a:gd name="connsiteY2" fmla="*/ 192445 h 193266"/>
              <a:gd name="connsiteX3" fmla="*/ 8952 w 76493"/>
              <a:gd name="connsiteY3" fmla="*/ 114513 h 193266"/>
              <a:gd name="connsiteX4" fmla="*/ 76493 w 76493"/>
              <a:gd name="connsiteY4" fmla="*/ 213 h 19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" h="193266">
                <a:moveTo>
                  <a:pt x="76493" y="213"/>
                </a:moveTo>
                <a:cubicBezTo>
                  <a:pt x="76493" y="5408"/>
                  <a:pt x="21075" y="113647"/>
                  <a:pt x="8952" y="145686"/>
                </a:cubicBezTo>
                <a:cubicBezTo>
                  <a:pt x="-3171" y="177725"/>
                  <a:pt x="3757" y="197640"/>
                  <a:pt x="3757" y="192445"/>
                </a:cubicBezTo>
                <a:cubicBezTo>
                  <a:pt x="3757" y="187250"/>
                  <a:pt x="-7500" y="143088"/>
                  <a:pt x="8952" y="114513"/>
                </a:cubicBezTo>
                <a:cubicBezTo>
                  <a:pt x="25404" y="85938"/>
                  <a:pt x="76493" y="-4982"/>
                  <a:pt x="76493" y="213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1712D54F-27D0-6B4F-32AE-086DA3CB73CF}"/>
              </a:ext>
            </a:extLst>
          </p:cNvPr>
          <p:cNvSpPr/>
          <p:nvPr/>
        </p:nvSpPr>
        <p:spPr>
          <a:xfrm>
            <a:off x="5747364" y="7594277"/>
            <a:ext cx="321566" cy="450886"/>
          </a:xfrm>
          <a:custGeom>
            <a:avLst/>
            <a:gdLst>
              <a:gd name="connsiteX0" fmla="*/ 320927 w 321566"/>
              <a:gd name="connsiteY0" fmla="*/ 1478 h 450886"/>
              <a:gd name="connsiteX1" fmla="*/ 9200 w 321566"/>
              <a:gd name="connsiteY1" fmla="*/ 437896 h 450886"/>
              <a:gd name="connsiteX2" fmla="*/ 87131 w 321566"/>
              <a:gd name="connsiteY2" fmla="*/ 333987 h 450886"/>
              <a:gd name="connsiteX3" fmla="*/ 133891 w 321566"/>
              <a:gd name="connsiteY3" fmla="*/ 313205 h 450886"/>
              <a:gd name="connsiteX4" fmla="*/ 118304 w 321566"/>
              <a:gd name="connsiteY4" fmla="*/ 422309 h 450886"/>
              <a:gd name="connsiteX5" fmla="*/ 133891 w 321566"/>
              <a:gd name="connsiteY5" fmla="*/ 308009 h 450886"/>
              <a:gd name="connsiteX6" fmla="*/ 144281 w 321566"/>
              <a:gd name="connsiteY6" fmla="*/ 224882 h 450886"/>
              <a:gd name="connsiteX7" fmla="*/ 92327 w 321566"/>
              <a:gd name="connsiteY7" fmla="*/ 292423 h 450886"/>
              <a:gd name="connsiteX8" fmla="*/ 320927 w 321566"/>
              <a:gd name="connsiteY8" fmla="*/ 1478 h 4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566" h="450886">
                <a:moveTo>
                  <a:pt x="320927" y="1478"/>
                </a:moveTo>
                <a:cubicBezTo>
                  <a:pt x="307073" y="25723"/>
                  <a:pt x="48166" y="382478"/>
                  <a:pt x="9200" y="437896"/>
                </a:cubicBezTo>
                <a:cubicBezTo>
                  <a:pt x="-29766" y="493314"/>
                  <a:pt x="66349" y="354769"/>
                  <a:pt x="87131" y="333987"/>
                </a:cubicBezTo>
                <a:cubicBezTo>
                  <a:pt x="107913" y="313205"/>
                  <a:pt x="128696" y="298485"/>
                  <a:pt x="133891" y="313205"/>
                </a:cubicBezTo>
                <a:cubicBezTo>
                  <a:pt x="139086" y="327925"/>
                  <a:pt x="118304" y="423175"/>
                  <a:pt x="118304" y="422309"/>
                </a:cubicBezTo>
                <a:cubicBezTo>
                  <a:pt x="118304" y="421443"/>
                  <a:pt x="129561" y="340914"/>
                  <a:pt x="133891" y="308009"/>
                </a:cubicBezTo>
                <a:cubicBezTo>
                  <a:pt x="138220" y="275105"/>
                  <a:pt x="151208" y="227480"/>
                  <a:pt x="144281" y="224882"/>
                </a:cubicBezTo>
                <a:cubicBezTo>
                  <a:pt x="137354" y="222284"/>
                  <a:pt x="65484" y="326193"/>
                  <a:pt x="92327" y="292423"/>
                </a:cubicBezTo>
                <a:cubicBezTo>
                  <a:pt x="119170" y="258653"/>
                  <a:pt x="334781" y="-22767"/>
                  <a:pt x="320927" y="1478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50EA3B2-6E49-508E-C072-BCE7D4DF29A7}"/>
              </a:ext>
            </a:extLst>
          </p:cNvPr>
          <p:cNvSpPr/>
          <p:nvPr/>
        </p:nvSpPr>
        <p:spPr>
          <a:xfrm>
            <a:off x="4937826" y="8109932"/>
            <a:ext cx="886299" cy="755242"/>
          </a:xfrm>
          <a:custGeom>
            <a:avLst/>
            <a:gdLst>
              <a:gd name="connsiteX0" fmla="*/ 3051 w 886299"/>
              <a:gd name="connsiteY0" fmla="*/ 753513 h 755242"/>
              <a:gd name="connsiteX1" fmla="*/ 413492 w 886299"/>
              <a:gd name="connsiteY1" fmla="*/ 415809 h 755242"/>
              <a:gd name="connsiteX2" fmla="*/ 403101 w 886299"/>
              <a:gd name="connsiteY2" fmla="*/ 446982 h 755242"/>
              <a:gd name="connsiteX3" fmla="*/ 657679 w 886299"/>
              <a:gd name="connsiteY3" fmla="*/ 182013 h 755242"/>
              <a:gd name="connsiteX4" fmla="*/ 595333 w 886299"/>
              <a:gd name="connsiteY4" fmla="*/ 285923 h 755242"/>
              <a:gd name="connsiteX5" fmla="*/ 720024 w 886299"/>
              <a:gd name="connsiteY5" fmla="*/ 140450 h 755242"/>
              <a:gd name="connsiteX6" fmla="*/ 886279 w 886299"/>
              <a:gd name="connsiteY6" fmla="*/ 173 h 755242"/>
              <a:gd name="connsiteX7" fmla="*/ 730415 w 886299"/>
              <a:gd name="connsiteY7" fmla="*/ 114473 h 755242"/>
              <a:gd name="connsiteX8" fmla="*/ 584942 w 886299"/>
              <a:gd name="connsiteY8" fmla="*/ 244359 h 755242"/>
              <a:gd name="connsiteX9" fmla="*/ 626506 w 886299"/>
              <a:gd name="connsiteY9" fmla="*/ 192404 h 755242"/>
              <a:gd name="connsiteX10" fmla="*/ 465447 w 886299"/>
              <a:gd name="connsiteY10" fmla="*/ 353463 h 755242"/>
              <a:gd name="connsiteX11" fmla="*/ 527792 w 886299"/>
              <a:gd name="connsiteY11" fmla="*/ 301509 h 755242"/>
              <a:gd name="connsiteX12" fmla="*/ 413492 w 886299"/>
              <a:gd name="connsiteY12" fmla="*/ 452177 h 755242"/>
              <a:gd name="connsiteX13" fmla="*/ 449860 w 886299"/>
              <a:gd name="connsiteY13" fmla="*/ 379441 h 755242"/>
              <a:gd name="connsiteX14" fmla="*/ 236847 w 886299"/>
              <a:gd name="connsiteY14" fmla="*/ 550891 h 755242"/>
              <a:gd name="connsiteX15" fmla="*/ 345951 w 886299"/>
              <a:gd name="connsiteY15" fmla="*/ 452177 h 755242"/>
              <a:gd name="connsiteX16" fmla="*/ 153719 w 886299"/>
              <a:gd name="connsiteY16" fmla="*/ 644409 h 755242"/>
              <a:gd name="connsiteX17" fmla="*/ 221260 w 886299"/>
              <a:gd name="connsiteY17" fmla="*/ 550891 h 755242"/>
              <a:gd name="connsiteX18" fmla="*/ 3051 w 886299"/>
              <a:gd name="connsiteY18" fmla="*/ 753513 h 75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6299" h="755242">
                <a:moveTo>
                  <a:pt x="3051" y="753513"/>
                </a:moveTo>
                <a:cubicBezTo>
                  <a:pt x="35090" y="730999"/>
                  <a:pt x="346817" y="466897"/>
                  <a:pt x="413492" y="415809"/>
                </a:cubicBezTo>
                <a:cubicBezTo>
                  <a:pt x="480167" y="364721"/>
                  <a:pt x="362403" y="485948"/>
                  <a:pt x="403101" y="446982"/>
                </a:cubicBezTo>
                <a:cubicBezTo>
                  <a:pt x="443799" y="408016"/>
                  <a:pt x="625640" y="208856"/>
                  <a:pt x="657679" y="182013"/>
                </a:cubicBezTo>
                <a:cubicBezTo>
                  <a:pt x="689718" y="155170"/>
                  <a:pt x="584942" y="292850"/>
                  <a:pt x="595333" y="285923"/>
                </a:cubicBezTo>
                <a:cubicBezTo>
                  <a:pt x="605724" y="278996"/>
                  <a:pt x="671533" y="188075"/>
                  <a:pt x="720024" y="140450"/>
                </a:cubicBezTo>
                <a:cubicBezTo>
                  <a:pt x="768515" y="92825"/>
                  <a:pt x="884547" y="4502"/>
                  <a:pt x="886279" y="173"/>
                </a:cubicBezTo>
                <a:cubicBezTo>
                  <a:pt x="888011" y="-4157"/>
                  <a:pt x="780638" y="73775"/>
                  <a:pt x="730415" y="114473"/>
                </a:cubicBezTo>
                <a:cubicBezTo>
                  <a:pt x="680192" y="155171"/>
                  <a:pt x="602260" y="231370"/>
                  <a:pt x="584942" y="244359"/>
                </a:cubicBezTo>
                <a:cubicBezTo>
                  <a:pt x="567624" y="257347"/>
                  <a:pt x="646422" y="174220"/>
                  <a:pt x="626506" y="192404"/>
                </a:cubicBezTo>
                <a:cubicBezTo>
                  <a:pt x="606590" y="210588"/>
                  <a:pt x="481899" y="335279"/>
                  <a:pt x="465447" y="353463"/>
                </a:cubicBezTo>
                <a:cubicBezTo>
                  <a:pt x="448995" y="371647"/>
                  <a:pt x="536451" y="285057"/>
                  <a:pt x="527792" y="301509"/>
                </a:cubicBezTo>
                <a:cubicBezTo>
                  <a:pt x="519133" y="317961"/>
                  <a:pt x="426481" y="439188"/>
                  <a:pt x="413492" y="452177"/>
                </a:cubicBezTo>
                <a:cubicBezTo>
                  <a:pt x="400503" y="465166"/>
                  <a:pt x="479301" y="362989"/>
                  <a:pt x="449860" y="379441"/>
                </a:cubicBezTo>
                <a:cubicBezTo>
                  <a:pt x="420419" y="395893"/>
                  <a:pt x="254165" y="538768"/>
                  <a:pt x="236847" y="550891"/>
                </a:cubicBezTo>
                <a:cubicBezTo>
                  <a:pt x="219529" y="563014"/>
                  <a:pt x="359806" y="436591"/>
                  <a:pt x="345951" y="452177"/>
                </a:cubicBezTo>
                <a:cubicBezTo>
                  <a:pt x="332096" y="467763"/>
                  <a:pt x="174501" y="627957"/>
                  <a:pt x="153719" y="644409"/>
                </a:cubicBezTo>
                <a:cubicBezTo>
                  <a:pt x="132937" y="660861"/>
                  <a:pt x="241176" y="530109"/>
                  <a:pt x="221260" y="550891"/>
                </a:cubicBezTo>
                <a:cubicBezTo>
                  <a:pt x="201344" y="571673"/>
                  <a:pt x="-28988" y="776027"/>
                  <a:pt x="3051" y="7535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63A56498-502B-506B-6215-1F3C36B2A79D}"/>
              </a:ext>
            </a:extLst>
          </p:cNvPr>
          <p:cNvSpPr/>
          <p:nvPr/>
        </p:nvSpPr>
        <p:spPr>
          <a:xfrm>
            <a:off x="4345970" y="8804465"/>
            <a:ext cx="591011" cy="201845"/>
          </a:xfrm>
          <a:custGeom>
            <a:avLst/>
            <a:gdLst>
              <a:gd name="connsiteX0" fmla="*/ 21261 w 591011"/>
              <a:gd name="connsiteY0" fmla="*/ 201845 h 201845"/>
              <a:gd name="connsiteX1" fmla="*/ 395494 w 591011"/>
              <a:gd name="connsiteY1" fmla="*/ 88869 h 201845"/>
              <a:gd name="connsiteX2" fmla="*/ 346067 w 591011"/>
              <a:gd name="connsiteY2" fmla="*/ 124174 h 201845"/>
              <a:gd name="connsiteX3" fmla="*/ 466104 w 591011"/>
              <a:gd name="connsiteY3" fmla="*/ 110052 h 201845"/>
              <a:gd name="connsiteX4" fmla="*/ 497879 w 591011"/>
              <a:gd name="connsiteY4" fmla="*/ 117113 h 201845"/>
              <a:gd name="connsiteX5" fmla="*/ 448452 w 591011"/>
              <a:gd name="connsiteY5" fmla="*/ 198315 h 201845"/>
              <a:gd name="connsiteX6" fmla="*/ 473165 w 591011"/>
              <a:gd name="connsiteY6" fmla="*/ 152418 h 201845"/>
              <a:gd name="connsiteX7" fmla="*/ 589672 w 591011"/>
              <a:gd name="connsiteY7" fmla="*/ 607 h 201845"/>
              <a:gd name="connsiteX8" fmla="*/ 529653 w 591011"/>
              <a:gd name="connsiteY8" fmla="*/ 99461 h 201845"/>
              <a:gd name="connsiteX9" fmla="*/ 427269 w 591011"/>
              <a:gd name="connsiteY9" fmla="*/ 106522 h 201845"/>
              <a:gd name="connsiteX10" fmla="*/ 324884 w 591011"/>
              <a:gd name="connsiteY10" fmla="*/ 155949 h 201845"/>
              <a:gd name="connsiteX11" fmla="*/ 367250 w 591011"/>
              <a:gd name="connsiteY11" fmla="*/ 113583 h 201845"/>
              <a:gd name="connsiteX12" fmla="*/ 324884 w 591011"/>
              <a:gd name="connsiteY12" fmla="*/ 110052 h 201845"/>
              <a:gd name="connsiteX13" fmla="*/ 78 w 591011"/>
              <a:gd name="connsiteY13" fmla="*/ 131235 h 201845"/>
              <a:gd name="connsiteX14" fmla="*/ 293110 w 591011"/>
              <a:gd name="connsiteY14" fmla="*/ 117113 h 201845"/>
              <a:gd name="connsiteX15" fmla="*/ 211908 w 591011"/>
              <a:gd name="connsiteY15" fmla="*/ 131235 h 201845"/>
              <a:gd name="connsiteX16" fmla="*/ 158950 w 591011"/>
              <a:gd name="connsiteY16" fmla="*/ 148888 h 201845"/>
              <a:gd name="connsiteX17" fmla="*/ 21261 w 591011"/>
              <a:gd name="connsiteY17" fmla="*/ 201845 h 20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1011" h="201845">
                <a:moveTo>
                  <a:pt x="21261" y="201845"/>
                </a:moveTo>
                <a:cubicBezTo>
                  <a:pt x="181310" y="151829"/>
                  <a:pt x="341360" y="101814"/>
                  <a:pt x="395494" y="88869"/>
                </a:cubicBezTo>
                <a:cubicBezTo>
                  <a:pt x="449628" y="75924"/>
                  <a:pt x="334299" y="120644"/>
                  <a:pt x="346067" y="124174"/>
                </a:cubicBezTo>
                <a:cubicBezTo>
                  <a:pt x="357835" y="127704"/>
                  <a:pt x="440802" y="111229"/>
                  <a:pt x="466104" y="110052"/>
                </a:cubicBezTo>
                <a:cubicBezTo>
                  <a:pt x="491406" y="108875"/>
                  <a:pt x="500821" y="102403"/>
                  <a:pt x="497879" y="117113"/>
                </a:cubicBezTo>
                <a:cubicBezTo>
                  <a:pt x="494937" y="131823"/>
                  <a:pt x="452571" y="192431"/>
                  <a:pt x="448452" y="198315"/>
                </a:cubicBezTo>
                <a:cubicBezTo>
                  <a:pt x="444333" y="204199"/>
                  <a:pt x="449628" y="185369"/>
                  <a:pt x="473165" y="152418"/>
                </a:cubicBezTo>
                <a:cubicBezTo>
                  <a:pt x="496702" y="119467"/>
                  <a:pt x="580257" y="9433"/>
                  <a:pt x="589672" y="607"/>
                </a:cubicBezTo>
                <a:cubicBezTo>
                  <a:pt x="599087" y="-8219"/>
                  <a:pt x="556720" y="81809"/>
                  <a:pt x="529653" y="99461"/>
                </a:cubicBezTo>
                <a:cubicBezTo>
                  <a:pt x="502586" y="117113"/>
                  <a:pt x="461397" y="97107"/>
                  <a:pt x="427269" y="106522"/>
                </a:cubicBezTo>
                <a:cubicBezTo>
                  <a:pt x="393141" y="115937"/>
                  <a:pt x="334887" y="154772"/>
                  <a:pt x="324884" y="155949"/>
                </a:cubicBezTo>
                <a:cubicBezTo>
                  <a:pt x="314881" y="157126"/>
                  <a:pt x="367250" y="121232"/>
                  <a:pt x="367250" y="113583"/>
                </a:cubicBezTo>
                <a:cubicBezTo>
                  <a:pt x="367250" y="105934"/>
                  <a:pt x="386079" y="107110"/>
                  <a:pt x="324884" y="110052"/>
                </a:cubicBezTo>
                <a:cubicBezTo>
                  <a:pt x="263689" y="112994"/>
                  <a:pt x="5374" y="130058"/>
                  <a:pt x="78" y="131235"/>
                </a:cubicBezTo>
                <a:cubicBezTo>
                  <a:pt x="-5218" y="132412"/>
                  <a:pt x="257805" y="117113"/>
                  <a:pt x="293110" y="117113"/>
                </a:cubicBezTo>
                <a:cubicBezTo>
                  <a:pt x="328415" y="117113"/>
                  <a:pt x="234268" y="125939"/>
                  <a:pt x="211908" y="131235"/>
                </a:cubicBezTo>
                <a:cubicBezTo>
                  <a:pt x="189548" y="136531"/>
                  <a:pt x="158950" y="148888"/>
                  <a:pt x="158950" y="148888"/>
                </a:cubicBezTo>
                <a:lnTo>
                  <a:pt x="21261" y="2018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9E1161F1-81A2-651D-57FF-7499A0ED9872}"/>
              </a:ext>
            </a:extLst>
          </p:cNvPr>
          <p:cNvSpPr/>
          <p:nvPr/>
        </p:nvSpPr>
        <p:spPr>
          <a:xfrm>
            <a:off x="3843043" y="8659116"/>
            <a:ext cx="824211" cy="393112"/>
          </a:xfrm>
          <a:custGeom>
            <a:avLst/>
            <a:gdLst>
              <a:gd name="connsiteX0" fmla="*/ 1674 w 824211"/>
              <a:gd name="connsiteY0" fmla="*/ 1205 h 393112"/>
              <a:gd name="connsiteX1" fmla="*/ 188790 w 824211"/>
              <a:gd name="connsiteY1" fmla="*/ 255401 h 393112"/>
              <a:gd name="connsiteX2" fmla="*/ 185260 w 824211"/>
              <a:gd name="connsiteY2" fmla="*/ 216566 h 393112"/>
              <a:gd name="connsiteX3" fmla="*/ 287644 w 824211"/>
              <a:gd name="connsiteY3" fmla="*/ 375438 h 393112"/>
              <a:gd name="connsiteX4" fmla="*/ 280583 w 824211"/>
              <a:gd name="connsiteY4" fmla="*/ 343664 h 393112"/>
              <a:gd name="connsiteX5" fmla="*/ 460639 w 824211"/>
              <a:gd name="connsiteY5" fmla="*/ 393091 h 393112"/>
              <a:gd name="connsiteX6" fmla="*/ 368846 w 824211"/>
              <a:gd name="connsiteY6" fmla="*/ 336603 h 393112"/>
              <a:gd name="connsiteX7" fmla="*/ 563023 w 824211"/>
              <a:gd name="connsiteY7" fmla="*/ 375438 h 393112"/>
              <a:gd name="connsiteX8" fmla="*/ 820750 w 824211"/>
              <a:gd name="connsiteY8" fmla="*/ 378969 h 393112"/>
              <a:gd name="connsiteX9" fmla="*/ 697182 w 824211"/>
              <a:gd name="connsiteY9" fmla="*/ 375438 h 393112"/>
              <a:gd name="connsiteX10" fmla="*/ 492413 w 824211"/>
              <a:gd name="connsiteY10" fmla="*/ 354255 h 393112"/>
              <a:gd name="connsiteX11" fmla="*/ 810159 w 824211"/>
              <a:gd name="connsiteY11" fmla="*/ 361316 h 393112"/>
              <a:gd name="connsiteX12" fmla="*/ 467700 w 824211"/>
              <a:gd name="connsiteY12" fmla="*/ 354255 h 393112"/>
              <a:gd name="connsiteX13" fmla="*/ 379437 w 824211"/>
              <a:gd name="connsiteY13" fmla="*/ 361316 h 393112"/>
              <a:gd name="connsiteX14" fmla="*/ 220565 w 824211"/>
              <a:gd name="connsiteY14" fmla="*/ 315420 h 393112"/>
              <a:gd name="connsiteX15" fmla="*/ 294705 w 824211"/>
              <a:gd name="connsiteY15" fmla="*/ 326011 h 393112"/>
              <a:gd name="connsiteX16" fmla="*/ 259400 w 824211"/>
              <a:gd name="connsiteY16" fmla="*/ 283645 h 393112"/>
              <a:gd name="connsiteX17" fmla="*/ 255870 w 824211"/>
              <a:gd name="connsiteY17" fmla="*/ 244810 h 393112"/>
              <a:gd name="connsiteX18" fmla="*/ 298236 w 824211"/>
              <a:gd name="connsiteY18" fmla="*/ 347194 h 393112"/>
              <a:gd name="connsiteX19" fmla="*/ 227626 w 824211"/>
              <a:gd name="connsiteY19" fmla="*/ 315420 h 393112"/>
              <a:gd name="connsiteX20" fmla="*/ 192321 w 824211"/>
              <a:gd name="connsiteY20" fmla="*/ 258932 h 393112"/>
              <a:gd name="connsiteX21" fmla="*/ 29918 w 824211"/>
              <a:gd name="connsiteY21" fmla="*/ 163608 h 393112"/>
              <a:gd name="connsiteX22" fmla="*/ 125241 w 824211"/>
              <a:gd name="connsiteY22" fmla="*/ 202444 h 393112"/>
              <a:gd name="connsiteX23" fmla="*/ 96997 w 824211"/>
              <a:gd name="connsiteY23" fmla="*/ 160078 h 393112"/>
              <a:gd name="connsiteX24" fmla="*/ 1674 w 824211"/>
              <a:gd name="connsiteY24" fmla="*/ 1205 h 39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4211" h="393112">
                <a:moveTo>
                  <a:pt x="1674" y="1205"/>
                </a:moveTo>
                <a:cubicBezTo>
                  <a:pt x="16973" y="17092"/>
                  <a:pt x="158192" y="219508"/>
                  <a:pt x="188790" y="255401"/>
                </a:cubicBezTo>
                <a:cubicBezTo>
                  <a:pt x="219388" y="291295"/>
                  <a:pt x="168784" y="196560"/>
                  <a:pt x="185260" y="216566"/>
                </a:cubicBezTo>
                <a:cubicBezTo>
                  <a:pt x="201736" y="236572"/>
                  <a:pt x="271757" y="354255"/>
                  <a:pt x="287644" y="375438"/>
                </a:cubicBezTo>
                <a:cubicBezTo>
                  <a:pt x="303531" y="396621"/>
                  <a:pt x="251751" y="340722"/>
                  <a:pt x="280583" y="343664"/>
                </a:cubicBezTo>
                <a:cubicBezTo>
                  <a:pt x="309416" y="346606"/>
                  <a:pt x="445929" y="394268"/>
                  <a:pt x="460639" y="393091"/>
                </a:cubicBezTo>
                <a:cubicBezTo>
                  <a:pt x="475349" y="391914"/>
                  <a:pt x="351782" y="339545"/>
                  <a:pt x="368846" y="336603"/>
                </a:cubicBezTo>
                <a:cubicBezTo>
                  <a:pt x="385910" y="333661"/>
                  <a:pt x="487706" y="368377"/>
                  <a:pt x="563023" y="375438"/>
                </a:cubicBezTo>
                <a:cubicBezTo>
                  <a:pt x="638340" y="382499"/>
                  <a:pt x="798390" y="378969"/>
                  <a:pt x="820750" y="378969"/>
                </a:cubicBezTo>
                <a:cubicBezTo>
                  <a:pt x="843110" y="378969"/>
                  <a:pt x="751905" y="379557"/>
                  <a:pt x="697182" y="375438"/>
                </a:cubicBezTo>
                <a:cubicBezTo>
                  <a:pt x="642459" y="371319"/>
                  <a:pt x="473583" y="356609"/>
                  <a:pt x="492413" y="354255"/>
                </a:cubicBezTo>
                <a:cubicBezTo>
                  <a:pt x="511243" y="351901"/>
                  <a:pt x="814278" y="361316"/>
                  <a:pt x="810159" y="361316"/>
                </a:cubicBezTo>
                <a:cubicBezTo>
                  <a:pt x="806040" y="361316"/>
                  <a:pt x="539487" y="354255"/>
                  <a:pt x="467700" y="354255"/>
                </a:cubicBezTo>
                <a:cubicBezTo>
                  <a:pt x="395913" y="354255"/>
                  <a:pt x="420626" y="367788"/>
                  <a:pt x="379437" y="361316"/>
                </a:cubicBezTo>
                <a:cubicBezTo>
                  <a:pt x="338248" y="354844"/>
                  <a:pt x="234687" y="321304"/>
                  <a:pt x="220565" y="315420"/>
                </a:cubicBezTo>
                <a:cubicBezTo>
                  <a:pt x="206443" y="309536"/>
                  <a:pt x="288233" y="331307"/>
                  <a:pt x="294705" y="326011"/>
                </a:cubicBezTo>
                <a:cubicBezTo>
                  <a:pt x="301177" y="320715"/>
                  <a:pt x="265872" y="297178"/>
                  <a:pt x="259400" y="283645"/>
                </a:cubicBezTo>
                <a:cubicBezTo>
                  <a:pt x="252928" y="270112"/>
                  <a:pt x="249397" y="234219"/>
                  <a:pt x="255870" y="244810"/>
                </a:cubicBezTo>
                <a:cubicBezTo>
                  <a:pt x="262343" y="255401"/>
                  <a:pt x="302943" y="335426"/>
                  <a:pt x="298236" y="347194"/>
                </a:cubicBezTo>
                <a:cubicBezTo>
                  <a:pt x="293529" y="358962"/>
                  <a:pt x="245279" y="330130"/>
                  <a:pt x="227626" y="315420"/>
                </a:cubicBezTo>
                <a:cubicBezTo>
                  <a:pt x="209974" y="300710"/>
                  <a:pt x="225272" y="284234"/>
                  <a:pt x="192321" y="258932"/>
                </a:cubicBezTo>
                <a:cubicBezTo>
                  <a:pt x="159370" y="233630"/>
                  <a:pt x="41098" y="173023"/>
                  <a:pt x="29918" y="163608"/>
                </a:cubicBezTo>
                <a:cubicBezTo>
                  <a:pt x="18738" y="154193"/>
                  <a:pt x="114061" y="203032"/>
                  <a:pt x="125241" y="202444"/>
                </a:cubicBezTo>
                <a:cubicBezTo>
                  <a:pt x="136421" y="201856"/>
                  <a:pt x="113473" y="188911"/>
                  <a:pt x="96997" y="160078"/>
                </a:cubicBezTo>
                <a:cubicBezTo>
                  <a:pt x="80521" y="131245"/>
                  <a:pt x="-13625" y="-14682"/>
                  <a:pt x="1674" y="12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C6F97173-70CC-6363-73B5-35DD7589D130}"/>
              </a:ext>
            </a:extLst>
          </p:cNvPr>
          <p:cNvSpPr/>
          <p:nvPr/>
        </p:nvSpPr>
        <p:spPr>
          <a:xfrm>
            <a:off x="3518819" y="8242380"/>
            <a:ext cx="401977" cy="617653"/>
          </a:xfrm>
          <a:custGeom>
            <a:avLst/>
            <a:gdLst>
              <a:gd name="connsiteX0" fmla="*/ 132431 w 401977"/>
              <a:gd name="connsiteY0" fmla="*/ 241220 h 617653"/>
              <a:gd name="connsiteX1" fmla="*/ 8606 w 401977"/>
              <a:gd name="connsiteY1" fmla="*/ 12620 h 617653"/>
              <a:gd name="connsiteX2" fmla="*/ 40356 w 401977"/>
              <a:gd name="connsiteY2" fmla="*/ 76120 h 617653"/>
              <a:gd name="connsiteX3" fmla="*/ 278481 w 401977"/>
              <a:gd name="connsiteY3" fmla="*/ 463470 h 617653"/>
              <a:gd name="connsiteX4" fmla="*/ 259431 w 401977"/>
              <a:gd name="connsiteY4" fmla="*/ 412670 h 617653"/>
              <a:gd name="connsiteX5" fmla="*/ 399131 w 401977"/>
              <a:gd name="connsiteY5" fmla="*/ 612695 h 617653"/>
              <a:gd name="connsiteX6" fmla="*/ 345156 w 401977"/>
              <a:gd name="connsiteY6" fmla="*/ 539670 h 617653"/>
              <a:gd name="connsiteX7" fmla="*/ 246731 w 401977"/>
              <a:gd name="connsiteY7" fmla="*/ 352345 h 617653"/>
              <a:gd name="connsiteX8" fmla="*/ 348331 w 401977"/>
              <a:gd name="connsiteY8" fmla="*/ 485695 h 617653"/>
              <a:gd name="connsiteX9" fmla="*/ 268956 w 401977"/>
              <a:gd name="connsiteY9" fmla="*/ 396795 h 617653"/>
              <a:gd name="connsiteX10" fmla="*/ 183231 w 401977"/>
              <a:gd name="connsiteY10" fmla="*/ 276145 h 617653"/>
              <a:gd name="connsiteX11" fmla="*/ 145131 w 401977"/>
              <a:gd name="connsiteY11" fmla="*/ 47545 h 617653"/>
              <a:gd name="connsiteX12" fmla="*/ 180056 w 401977"/>
              <a:gd name="connsiteY12" fmla="*/ 263445 h 617653"/>
              <a:gd name="connsiteX13" fmla="*/ 62581 w 401977"/>
              <a:gd name="connsiteY13" fmla="*/ 85645 h 617653"/>
              <a:gd name="connsiteX14" fmla="*/ 230856 w 401977"/>
              <a:gd name="connsiteY14" fmla="*/ 377745 h 617653"/>
              <a:gd name="connsiteX15" fmla="*/ 132431 w 401977"/>
              <a:gd name="connsiteY15" fmla="*/ 241220 h 61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1977" h="617653">
                <a:moveTo>
                  <a:pt x="132431" y="241220"/>
                </a:moveTo>
                <a:cubicBezTo>
                  <a:pt x="95389" y="180366"/>
                  <a:pt x="23952" y="40137"/>
                  <a:pt x="8606" y="12620"/>
                </a:cubicBezTo>
                <a:cubicBezTo>
                  <a:pt x="-6740" y="-14897"/>
                  <a:pt x="-4623" y="978"/>
                  <a:pt x="40356" y="76120"/>
                </a:cubicBezTo>
                <a:cubicBezTo>
                  <a:pt x="85335" y="151262"/>
                  <a:pt x="241969" y="407378"/>
                  <a:pt x="278481" y="463470"/>
                </a:cubicBezTo>
                <a:cubicBezTo>
                  <a:pt x="314993" y="519562"/>
                  <a:pt x="239323" y="387799"/>
                  <a:pt x="259431" y="412670"/>
                </a:cubicBezTo>
                <a:cubicBezTo>
                  <a:pt x="279539" y="437541"/>
                  <a:pt x="384844" y="591528"/>
                  <a:pt x="399131" y="612695"/>
                </a:cubicBezTo>
                <a:cubicBezTo>
                  <a:pt x="413419" y="633862"/>
                  <a:pt x="370556" y="583061"/>
                  <a:pt x="345156" y="539670"/>
                </a:cubicBezTo>
                <a:cubicBezTo>
                  <a:pt x="319756" y="496279"/>
                  <a:pt x="246202" y="361341"/>
                  <a:pt x="246731" y="352345"/>
                </a:cubicBezTo>
                <a:cubicBezTo>
                  <a:pt x="247260" y="343349"/>
                  <a:pt x="344627" y="478287"/>
                  <a:pt x="348331" y="485695"/>
                </a:cubicBezTo>
                <a:cubicBezTo>
                  <a:pt x="352035" y="493103"/>
                  <a:pt x="296473" y="431720"/>
                  <a:pt x="268956" y="396795"/>
                </a:cubicBezTo>
                <a:cubicBezTo>
                  <a:pt x="241439" y="361870"/>
                  <a:pt x="203868" y="334353"/>
                  <a:pt x="183231" y="276145"/>
                </a:cubicBezTo>
                <a:cubicBezTo>
                  <a:pt x="162594" y="217937"/>
                  <a:pt x="145660" y="49662"/>
                  <a:pt x="145131" y="47545"/>
                </a:cubicBezTo>
                <a:cubicBezTo>
                  <a:pt x="144602" y="45428"/>
                  <a:pt x="193814" y="257095"/>
                  <a:pt x="180056" y="263445"/>
                </a:cubicBezTo>
                <a:cubicBezTo>
                  <a:pt x="166298" y="269795"/>
                  <a:pt x="54114" y="66595"/>
                  <a:pt x="62581" y="85645"/>
                </a:cubicBezTo>
                <a:cubicBezTo>
                  <a:pt x="71048" y="104695"/>
                  <a:pt x="220802" y="353403"/>
                  <a:pt x="230856" y="377745"/>
                </a:cubicBezTo>
                <a:cubicBezTo>
                  <a:pt x="240910" y="402087"/>
                  <a:pt x="169473" y="302074"/>
                  <a:pt x="132431" y="2412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4C0F8E31-ECA0-CC1E-2205-B8C2E58C8FB3}"/>
              </a:ext>
            </a:extLst>
          </p:cNvPr>
          <p:cNvSpPr/>
          <p:nvPr/>
        </p:nvSpPr>
        <p:spPr>
          <a:xfrm>
            <a:off x="3053790" y="7540192"/>
            <a:ext cx="420371" cy="677310"/>
          </a:xfrm>
          <a:custGeom>
            <a:avLst/>
            <a:gdLst>
              <a:gd name="connsiteX0" fmla="*/ 560 w 420371"/>
              <a:gd name="connsiteY0" fmla="*/ 433 h 677310"/>
              <a:gd name="connsiteX1" fmla="*/ 92635 w 420371"/>
              <a:gd name="connsiteY1" fmla="*/ 222683 h 677310"/>
              <a:gd name="connsiteX2" fmla="*/ 213285 w 420371"/>
              <a:gd name="connsiteY2" fmla="*/ 381433 h 677310"/>
              <a:gd name="connsiteX3" fmla="*/ 200585 w 420371"/>
              <a:gd name="connsiteY3" fmla="*/ 362383 h 677310"/>
              <a:gd name="connsiteX4" fmla="*/ 270435 w 420371"/>
              <a:gd name="connsiteY4" fmla="*/ 498908 h 677310"/>
              <a:gd name="connsiteX5" fmla="*/ 254560 w 420371"/>
              <a:gd name="connsiteY5" fmla="*/ 479858 h 677310"/>
              <a:gd name="connsiteX6" fmla="*/ 324410 w 420371"/>
              <a:gd name="connsiteY6" fmla="*/ 635433 h 677310"/>
              <a:gd name="connsiteX7" fmla="*/ 308535 w 420371"/>
              <a:gd name="connsiteY7" fmla="*/ 581458 h 677310"/>
              <a:gd name="connsiteX8" fmla="*/ 419660 w 420371"/>
              <a:gd name="connsiteY8" fmla="*/ 676708 h 677310"/>
              <a:gd name="connsiteX9" fmla="*/ 349810 w 420371"/>
              <a:gd name="connsiteY9" fmla="*/ 616383 h 677310"/>
              <a:gd name="connsiteX10" fmla="*/ 225985 w 420371"/>
              <a:gd name="connsiteY10" fmla="*/ 505258 h 677310"/>
              <a:gd name="connsiteX11" fmla="*/ 264085 w 420371"/>
              <a:gd name="connsiteY11" fmla="*/ 530658 h 677310"/>
              <a:gd name="connsiteX12" fmla="*/ 238685 w 420371"/>
              <a:gd name="connsiteY12" fmla="*/ 422708 h 677310"/>
              <a:gd name="connsiteX13" fmla="*/ 210110 w 420371"/>
              <a:gd name="connsiteY13" fmla="*/ 232208 h 677310"/>
              <a:gd name="connsiteX14" fmla="*/ 222810 w 420371"/>
              <a:gd name="connsiteY14" fmla="*/ 359208 h 677310"/>
              <a:gd name="connsiteX15" fmla="*/ 181535 w 420371"/>
              <a:gd name="connsiteY15" fmla="*/ 317933 h 677310"/>
              <a:gd name="connsiteX16" fmla="*/ 13260 w 420371"/>
              <a:gd name="connsiteY16" fmla="*/ 140133 h 677310"/>
              <a:gd name="connsiteX17" fmla="*/ 51360 w 420371"/>
              <a:gd name="connsiteY17" fmla="*/ 165533 h 677310"/>
              <a:gd name="connsiteX18" fmla="*/ 560 w 420371"/>
              <a:gd name="connsiteY18" fmla="*/ 433 h 67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371" h="677310">
                <a:moveTo>
                  <a:pt x="560" y="433"/>
                </a:moveTo>
                <a:cubicBezTo>
                  <a:pt x="7439" y="9958"/>
                  <a:pt x="57181" y="159183"/>
                  <a:pt x="92635" y="222683"/>
                </a:cubicBezTo>
                <a:cubicBezTo>
                  <a:pt x="128089" y="286183"/>
                  <a:pt x="213285" y="381433"/>
                  <a:pt x="213285" y="381433"/>
                </a:cubicBezTo>
                <a:cubicBezTo>
                  <a:pt x="231277" y="404716"/>
                  <a:pt x="191060" y="342804"/>
                  <a:pt x="200585" y="362383"/>
                </a:cubicBezTo>
                <a:cubicBezTo>
                  <a:pt x="210110" y="381962"/>
                  <a:pt x="261439" y="479329"/>
                  <a:pt x="270435" y="498908"/>
                </a:cubicBezTo>
                <a:cubicBezTo>
                  <a:pt x="279431" y="518487"/>
                  <a:pt x="245564" y="457104"/>
                  <a:pt x="254560" y="479858"/>
                </a:cubicBezTo>
                <a:cubicBezTo>
                  <a:pt x="263556" y="502612"/>
                  <a:pt x="315414" y="618500"/>
                  <a:pt x="324410" y="635433"/>
                </a:cubicBezTo>
                <a:cubicBezTo>
                  <a:pt x="333406" y="652366"/>
                  <a:pt x="292660" y="574579"/>
                  <a:pt x="308535" y="581458"/>
                </a:cubicBezTo>
                <a:cubicBezTo>
                  <a:pt x="324410" y="588337"/>
                  <a:pt x="412781" y="670887"/>
                  <a:pt x="419660" y="676708"/>
                </a:cubicBezTo>
                <a:cubicBezTo>
                  <a:pt x="426539" y="682529"/>
                  <a:pt x="382089" y="644958"/>
                  <a:pt x="349810" y="616383"/>
                </a:cubicBezTo>
                <a:cubicBezTo>
                  <a:pt x="317531" y="587808"/>
                  <a:pt x="240272" y="519545"/>
                  <a:pt x="225985" y="505258"/>
                </a:cubicBezTo>
                <a:cubicBezTo>
                  <a:pt x="211698" y="490971"/>
                  <a:pt x="261968" y="544416"/>
                  <a:pt x="264085" y="530658"/>
                </a:cubicBezTo>
                <a:cubicBezTo>
                  <a:pt x="266202" y="516900"/>
                  <a:pt x="247681" y="472450"/>
                  <a:pt x="238685" y="422708"/>
                </a:cubicBezTo>
                <a:cubicBezTo>
                  <a:pt x="229689" y="372966"/>
                  <a:pt x="212756" y="242791"/>
                  <a:pt x="210110" y="232208"/>
                </a:cubicBezTo>
                <a:cubicBezTo>
                  <a:pt x="207464" y="221625"/>
                  <a:pt x="227573" y="344920"/>
                  <a:pt x="222810" y="359208"/>
                </a:cubicBezTo>
                <a:cubicBezTo>
                  <a:pt x="218047" y="373496"/>
                  <a:pt x="216460" y="354445"/>
                  <a:pt x="181535" y="317933"/>
                </a:cubicBezTo>
                <a:cubicBezTo>
                  <a:pt x="146610" y="281421"/>
                  <a:pt x="34956" y="165533"/>
                  <a:pt x="13260" y="140133"/>
                </a:cubicBezTo>
                <a:cubicBezTo>
                  <a:pt x="-8436" y="114733"/>
                  <a:pt x="50302" y="189875"/>
                  <a:pt x="51360" y="165533"/>
                </a:cubicBezTo>
                <a:cubicBezTo>
                  <a:pt x="52418" y="141191"/>
                  <a:pt x="-6319" y="-9092"/>
                  <a:pt x="560" y="4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0919556E-EDFA-1065-1971-956406F526E7}"/>
              </a:ext>
            </a:extLst>
          </p:cNvPr>
          <p:cNvSpPr/>
          <p:nvPr/>
        </p:nvSpPr>
        <p:spPr>
          <a:xfrm>
            <a:off x="2860092" y="7048307"/>
            <a:ext cx="109872" cy="260545"/>
          </a:xfrm>
          <a:custGeom>
            <a:avLst/>
            <a:gdLst>
              <a:gd name="connsiteX0" fmla="*/ 583 w 109872"/>
              <a:gd name="connsiteY0" fmla="*/ 193 h 260545"/>
              <a:gd name="connsiteX1" fmla="*/ 95833 w 109872"/>
              <a:gd name="connsiteY1" fmla="*/ 133543 h 260545"/>
              <a:gd name="connsiteX2" fmla="*/ 102183 w 109872"/>
              <a:gd name="connsiteY2" fmla="*/ 260543 h 260545"/>
              <a:gd name="connsiteX3" fmla="*/ 105358 w 109872"/>
              <a:gd name="connsiteY3" fmla="*/ 136718 h 260545"/>
              <a:gd name="connsiteX4" fmla="*/ 35508 w 109872"/>
              <a:gd name="connsiteY4" fmla="*/ 38293 h 260545"/>
              <a:gd name="connsiteX5" fmla="*/ 54558 w 109872"/>
              <a:gd name="connsiteY5" fmla="*/ 101793 h 260545"/>
              <a:gd name="connsiteX6" fmla="*/ 583 w 109872"/>
              <a:gd name="connsiteY6" fmla="*/ 193 h 2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72" h="260545">
                <a:moveTo>
                  <a:pt x="583" y="193"/>
                </a:moveTo>
                <a:cubicBezTo>
                  <a:pt x="7462" y="5485"/>
                  <a:pt x="78900" y="90151"/>
                  <a:pt x="95833" y="133543"/>
                </a:cubicBezTo>
                <a:cubicBezTo>
                  <a:pt x="112766" y="176935"/>
                  <a:pt x="100596" y="260014"/>
                  <a:pt x="102183" y="260543"/>
                </a:cubicBezTo>
                <a:cubicBezTo>
                  <a:pt x="103770" y="261072"/>
                  <a:pt x="116470" y="173760"/>
                  <a:pt x="105358" y="136718"/>
                </a:cubicBezTo>
                <a:cubicBezTo>
                  <a:pt x="94246" y="99676"/>
                  <a:pt x="43975" y="44114"/>
                  <a:pt x="35508" y="38293"/>
                </a:cubicBezTo>
                <a:cubicBezTo>
                  <a:pt x="27041" y="32472"/>
                  <a:pt x="59320" y="103910"/>
                  <a:pt x="54558" y="101793"/>
                </a:cubicBezTo>
                <a:cubicBezTo>
                  <a:pt x="49796" y="99676"/>
                  <a:pt x="-6296" y="-5099"/>
                  <a:pt x="583" y="193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817C9A1-E3CC-8F42-4B2E-598E9D04825B}"/>
              </a:ext>
            </a:extLst>
          </p:cNvPr>
          <p:cNvSpPr/>
          <p:nvPr/>
        </p:nvSpPr>
        <p:spPr>
          <a:xfrm>
            <a:off x="2746250" y="7156366"/>
            <a:ext cx="343030" cy="600173"/>
          </a:xfrm>
          <a:custGeom>
            <a:avLst/>
            <a:gdLst>
              <a:gd name="connsiteX0" fmla="*/ 63625 w 343030"/>
              <a:gd name="connsiteY0" fmla="*/ 3259 h 600173"/>
              <a:gd name="connsiteX1" fmla="*/ 127125 w 343030"/>
              <a:gd name="connsiteY1" fmla="*/ 184234 h 600173"/>
              <a:gd name="connsiteX2" fmla="*/ 120775 w 343030"/>
              <a:gd name="connsiteY2" fmla="*/ 171534 h 600173"/>
              <a:gd name="connsiteX3" fmla="*/ 203325 w 343030"/>
              <a:gd name="connsiteY3" fmla="*/ 282659 h 600173"/>
              <a:gd name="connsiteX4" fmla="*/ 244600 w 343030"/>
              <a:gd name="connsiteY4" fmla="*/ 428709 h 600173"/>
              <a:gd name="connsiteX5" fmla="*/ 244600 w 343030"/>
              <a:gd name="connsiteY5" fmla="*/ 384259 h 600173"/>
              <a:gd name="connsiteX6" fmla="*/ 276350 w 343030"/>
              <a:gd name="connsiteY6" fmla="*/ 495384 h 600173"/>
              <a:gd name="connsiteX7" fmla="*/ 276350 w 343030"/>
              <a:gd name="connsiteY7" fmla="*/ 457284 h 600173"/>
              <a:gd name="connsiteX8" fmla="*/ 343025 w 343030"/>
              <a:gd name="connsiteY8" fmla="*/ 600159 h 600173"/>
              <a:gd name="connsiteX9" fmla="*/ 279525 w 343030"/>
              <a:gd name="connsiteY9" fmla="*/ 447759 h 600173"/>
              <a:gd name="connsiteX10" fmla="*/ 184275 w 343030"/>
              <a:gd name="connsiteY10" fmla="*/ 266784 h 600173"/>
              <a:gd name="connsiteX11" fmla="*/ 111250 w 343030"/>
              <a:gd name="connsiteY11" fmla="*/ 142959 h 600173"/>
              <a:gd name="connsiteX12" fmla="*/ 125 w 343030"/>
              <a:gd name="connsiteY12" fmla="*/ 84 h 600173"/>
              <a:gd name="connsiteX13" fmla="*/ 89025 w 343030"/>
              <a:gd name="connsiteY13" fmla="*/ 120734 h 600173"/>
              <a:gd name="connsiteX14" fmla="*/ 63625 w 343030"/>
              <a:gd name="connsiteY14" fmla="*/ 3259 h 60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3030" h="600173">
                <a:moveTo>
                  <a:pt x="63625" y="3259"/>
                </a:moveTo>
                <a:cubicBezTo>
                  <a:pt x="69975" y="13842"/>
                  <a:pt x="127125" y="184234"/>
                  <a:pt x="127125" y="184234"/>
                </a:cubicBezTo>
                <a:cubicBezTo>
                  <a:pt x="136650" y="212280"/>
                  <a:pt x="108075" y="155130"/>
                  <a:pt x="120775" y="171534"/>
                </a:cubicBezTo>
                <a:cubicBezTo>
                  <a:pt x="133475" y="187938"/>
                  <a:pt x="182688" y="239797"/>
                  <a:pt x="203325" y="282659"/>
                </a:cubicBezTo>
                <a:cubicBezTo>
                  <a:pt x="223962" y="325521"/>
                  <a:pt x="237721" y="411776"/>
                  <a:pt x="244600" y="428709"/>
                </a:cubicBezTo>
                <a:cubicBezTo>
                  <a:pt x="251479" y="445642"/>
                  <a:pt x="239308" y="373147"/>
                  <a:pt x="244600" y="384259"/>
                </a:cubicBezTo>
                <a:cubicBezTo>
                  <a:pt x="249892" y="395372"/>
                  <a:pt x="271058" y="483213"/>
                  <a:pt x="276350" y="495384"/>
                </a:cubicBezTo>
                <a:cubicBezTo>
                  <a:pt x="281642" y="507555"/>
                  <a:pt x="265238" y="439822"/>
                  <a:pt x="276350" y="457284"/>
                </a:cubicBezTo>
                <a:cubicBezTo>
                  <a:pt x="287462" y="474746"/>
                  <a:pt x="342496" y="601746"/>
                  <a:pt x="343025" y="600159"/>
                </a:cubicBezTo>
                <a:cubicBezTo>
                  <a:pt x="343554" y="598572"/>
                  <a:pt x="305983" y="503321"/>
                  <a:pt x="279525" y="447759"/>
                </a:cubicBezTo>
                <a:cubicBezTo>
                  <a:pt x="253067" y="392197"/>
                  <a:pt x="212321" y="317584"/>
                  <a:pt x="184275" y="266784"/>
                </a:cubicBezTo>
                <a:cubicBezTo>
                  <a:pt x="156229" y="215984"/>
                  <a:pt x="141942" y="187409"/>
                  <a:pt x="111250" y="142959"/>
                </a:cubicBezTo>
                <a:cubicBezTo>
                  <a:pt x="80558" y="98509"/>
                  <a:pt x="3829" y="3788"/>
                  <a:pt x="125" y="84"/>
                </a:cubicBezTo>
                <a:cubicBezTo>
                  <a:pt x="-3579" y="-3620"/>
                  <a:pt x="75796" y="115442"/>
                  <a:pt x="89025" y="120734"/>
                </a:cubicBezTo>
                <a:cubicBezTo>
                  <a:pt x="102254" y="126026"/>
                  <a:pt x="57275" y="-7324"/>
                  <a:pt x="63625" y="32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7AC9496-D93D-6CC9-D4A2-1D1457BC1B29}"/>
              </a:ext>
            </a:extLst>
          </p:cNvPr>
          <p:cNvSpPr/>
          <p:nvPr/>
        </p:nvSpPr>
        <p:spPr>
          <a:xfrm>
            <a:off x="2641945" y="6556587"/>
            <a:ext cx="184398" cy="659468"/>
          </a:xfrm>
          <a:custGeom>
            <a:avLst/>
            <a:gdLst>
              <a:gd name="connsiteX0" fmla="*/ 61111 w 184398"/>
              <a:gd name="connsiteY0" fmla="*/ 330 h 659468"/>
              <a:gd name="connsiteX1" fmla="*/ 65571 w 184398"/>
              <a:gd name="connsiteY1" fmla="*/ 241196 h 659468"/>
              <a:gd name="connsiteX2" fmla="*/ 119097 w 184398"/>
              <a:gd name="connsiteY2" fmla="*/ 419616 h 659468"/>
              <a:gd name="connsiteX3" fmla="*/ 87874 w 184398"/>
              <a:gd name="connsiteY3" fmla="*/ 370551 h 659468"/>
              <a:gd name="connsiteX4" fmla="*/ 181544 w 184398"/>
              <a:gd name="connsiteY4" fmla="*/ 656022 h 659468"/>
              <a:gd name="connsiteX5" fmla="*/ 145860 w 184398"/>
              <a:gd name="connsiteY5" fmla="*/ 508826 h 659468"/>
              <a:gd name="connsiteX6" fmla="*/ 3124 w 184398"/>
              <a:gd name="connsiteY6" fmla="*/ 218894 h 659468"/>
              <a:gd name="connsiteX7" fmla="*/ 47729 w 184398"/>
              <a:gd name="connsiteY7" fmla="*/ 317025 h 659468"/>
              <a:gd name="connsiteX8" fmla="*/ 52190 w 184398"/>
              <a:gd name="connsiteY8" fmla="*/ 218894 h 659468"/>
              <a:gd name="connsiteX9" fmla="*/ 52190 w 184398"/>
              <a:gd name="connsiteY9" fmla="*/ 134145 h 659468"/>
              <a:gd name="connsiteX10" fmla="*/ 38808 w 184398"/>
              <a:gd name="connsiteY10" fmla="*/ 187671 h 659468"/>
              <a:gd name="connsiteX11" fmla="*/ 61111 w 184398"/>
              <a:gd name="connsiteY11" fmla="*/ 330 h 65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98" h="659468">
                <a:moveTo>
                  <a:pt x="61111" y="330"/>
                </a:moveTo>
                <a:cubicBezTo>
                  <a:pt x="65571" y="9251"/>
                  <a:pt x="55907" y="171315"/>
                  <a:pt x="65571" y="241196"/>
                </a:cubicBezTo>
                <a:cubicBezTo>
                  <a:pt x="75235" y="311077"/>
                  <a:pt x="115380" y="398057"/>
                  <a:pt x="119097" y="419616"/>
                </a:cubicBezTo>
                <a:cubicBezTo>
                  <a:pt x="122814" y="441175"/>
                  <a:pt x="77466" y="331150"/>
                  <a:pt x="87874" y="370551"/>
                </a:cubicBezTo>
                <a:cubicBezTo>
                  <a:pt x="98282" y="409952"/>
                  <a:pt x="171880" y="632976"/>
                  <a:pt x="181544" y="656022"/>
                </a:cubicBezTo>
                <a:cubicBezTo>
                  <a:pt x="191208" y="679068"/>
                  <a:pt x="175597" y="581681"/>
                  <a:pt x="145860" y="508826"/>
                </a:cubicBezTo>
                <a:cubicBezTo>
                  <a:pt x="116123" y="435971"/>
                  <a:pt x="19479" y="250861"/>
                  <a:pt x="3124" y="218894"/>
                </a:cubicBezTo>
                <a:cubicBezTo>
                  <a:pt x="-13231" y="186927"/>
                  <a:pt x="39551" y="317025"/>
                  <a:pt x="47729" y="317025"/>
                </a:cubicBezTo>
                <a:cubicBezTo>
                  <a:pt x="55907" y="317025"/>
                  <a:pt x="51446" y="249374"/>
                  <a:pt x="52190" y="218894"/>
                </a:cubicBezTo>
                <a:cubicBezTo>
                  <a:pt x="52933" y="188414"/>
                  <a:pt x="54420" y="139349"/>
                  <a:pt x="52190" y="134145"/>
                </a:cubicBezTo>
                <a:cubicBezTo>
                  <a:pt x="49960" y="128941"/>
                  <a:pt x="38065" y="209230"/>
                  <a:pt x="38808" y="187671"/>
                </a:cubicBezTo>
                <a:cubicBezTo>
                  <a:pt x="39551" y="166112"/>
                  <a:pt x="56651" y="-8591"/>
                  <a:pt x="61111" y="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B1E644C7-859E-FA06-120C-FBD7B213C830}"/>
              </a:ext>
            </a:extLst>
          </p:cNvPr>
          <p:cNvSpPr/>
          <p:nvPr/>
        </p:nvSpPr>
        <p:spPr>
          <a:xfrm>
            <a:off x="2600436" y="5459359"/>
            <a:ext cx="116011" cy="1098949"/>
          </a:xfrm>
          <a:custGeom>
            <a:avLst/>
            <a:gdLst>
              <a:gd name="connsiteX0" fmla="*/ 75857 w 116011"/>
              <a:gd name="connsiteY0" fmla="*/ 278 h 1098949"/>
              <a:gd name="connsiteX1" fmla="*/ 49094 w 116011"/>
              <a:gd name="connsiteY1" fmla="*/ 548918 h 1098949"/>
              <a:gd name="connsiteX2" fmla="*/ 62475 w 116011"/>
              <a:gd name="connsiteY2" fmla="*/ 531076 h 1098949"/>
              <a:gd name="connsiteX3" fmla="*/ 58015 w 116011"/>
              <a:gd name="connsiteY3" fmla="*/ 718417 h 1098949"/>
              <a:gd name="connsiteX4" fmla="*/ 80317 w 116011"/>
              <a:gd name="connsiteY4" fmla="*/ 896836 h 1098949"/>
              <a:gd name="connsiteX5" fmla="*/ 75857 w 116011"/>
              <a:gd name="connsiteY5" fmla="*/ 798705 h 1098949"/>
              <a:gd name="connsiteX6" fmla="*/ 75857 w 116011"/>
              <a:gd name="connsiteY6" fmla="*/ 1084177 h 1098949"/>
              <a:gd name="connsiteX7" fmla="*/ 75857 w 116011"/>
              <a:gd name="connsiteY7" fmla="*/ 1017269 h 1098949"/>
              <a:gd name="connsiteX8" fmla="*/ 28 w 116011"/>
              <a:gd name="connsiteY8" fmla="*/ 669351 h 1098949"/>
              <a:gd name="connsiteX9" fmla="*/ 66936 w 116011"/>
              <a:gd name="connsiteY9" fmla="*/ 852231 h 1098949"/>
              <a:gd name="connsiteX10" fmla="*/ 66936 w 116011"/>
              <a:gd name="connsiteY10" fmla="*/ 736259 h 1098949"/>
              <a:gd name="connsiteX11" fmla="*/ 116001 w 116011"/>
              <a:gd name="connsiteY11" fmla="*/ 415103 h 1098949"/>
              <a:gd name="connsiteX12" fmla="*/ 71396 w 116011"/>
              <a:gd name="connsiteY12" fmla="*/ 647049 h 1098949"/>
              <a:gd name="connsiteX13" fmla="*/ 66936 w 116011"/>
              <a:gd name="connsiteY13" fmla="*/ 562300 h 1098949"/>
              <a:gd name="connsiteX14" fmla="*/ 22331 w 116011"/>
              <a:gd name="connsiteY14" fmla="*/ 410643 h 1098949"/>
              <a:gd name="connsiteX15" fmla="*/ 35712 w 116011"/>
              <a:gd name="connsiteY15" fmla="*/ 473090 h 1098949"/>
              <a:gd name="connsiteX16" fmla="*/ 75857 w 116011"/>
              <a:gd name="connsiteY16" fmla="*/ 278 h 10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011" h="1098949">
                <a:moveTo>
                  <a:pt x="75857" y="278"/>
                </a:moveTo>
                <a:cubicBezTo>
                  <a:pt x="78087" y="12916"/>
                  <a:pt x="51324" y="460452"/>
                  <a:pt x="49094" y="548918"/>
                </a:cubicBezTo>
                <a:cubicBezTo>
                  <a:pt x="46864" y="637384"/>
                  <a:pt x="60988" y="502826"/>
                  <a:pt x="62475" y="531076"/>
                </a:cubicBezTo>
                <a:cubicBezTo>
                  <a:pt x="63962" y="559326"/>
                  <a:pt x="55041" y="657457"/>
                  <a:pt x="58015" y="718417"/>
                </a:cubicBezTo>
                <a:cubicBezTo>
                  <a:pt x="60989" y="779377"/>
                  <a:pt x="77343" y="883455"/>
                  <a:pt x="80317" y="896836"/>
                </a:cubicBezTo>
                <a:cubicBezTo>
                  <a:pt x="83291" y="910217"/>
                  <a:pt x="76600" y="767482"/>
                  <a:pt x="75857" y="798705"/>
                </a:cubicBezTo>
                <a:cubicBezTo>
                  <a:pt x="75114" y="829928"/>
                  <a:pt x="75857" y="1084177"/>
                  <a:pt x="75857" y="1084177"/>
                </a:cubicBezTo>
                <a:cubicBezTo>
                  <a:pt x="75857" y="1120604"/>
                  <a:pt x="88495" y="1086407"/>
                  <a:pt x="75857" y="1017269"/>
                </a:cubicBezTo>
                <a:cubicBezTo>
                  <a:pt x="63219" y="948131"/>
                  <a:pt x="1515" y="696857"/>
                  <a:pt x="28" y="669351"/>
                </a:cubicBezTo>
                <a:cubicBezTo>
                  <a:pt x="-1459" y="641845"/>
                  <a:pt x="55785" y="841080"/>
                  <a:pt x="66936" y="852231"/>
                </a:cubicBezTo>
                <a:cubicBezTo>
                  <a:pt x="78087" y="863382"/>
                  <a:pt x="58759" y="809114"/>
                  <a:pt x="66936" y="736259"/>
                </a:cubicBezTo>
                <a:cubicBezTo>
                  <a:pt x="75113" y="663404"/>
                  <a:pt x="115258" y="429971"/>
                  <a:pt x="116001" y="415103"/>
                </a:cubicBezTo>
                <a:cubicBezTo>
                  <a:pt x="116744" y="400235"/>
                  <a:pt x="79573" y="622516"/>
                  <a:pt x="71396" y="647049"/>
                </a:cubicBezTo>
                <a:cubicBezTo>
                  <a:pt x="63219" y="671582"/>
                  <a:pt x="75113" y="601701"/>
                  <a:pt x="66936" y="562300"/>
                </a:cubicBezTo>
                <a:cubicBezTo>
                  <a:pt x="58759" y="522899"/>
                  <a:pt x="27535" y="425511"/>
                  <a:pt x="22331" y="410643"/>
                </a:cubicBezTo>
                <a:cubicBezTo>
                  <a:pt x="17127" y="395775"/>
                  <a:pt x="27534" y="537767"/>
                  <a:pt x="35712" y="473090"/>
                </a:cubicBezTo>
                <a:cubicBezTo>
                  <a:pt x="43889" y="408413"/>
                  <a:pt x="73627" y="-12360"/>
                  <a:pt x="75857" y="2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59B5BB7-86C9-AE2D-3CA7-3EDC99E8C4F1}"/>
              </a:ext>
            </a:extLst>
          </p:cNvPr>
          <p:cNvSpPr/>
          <p:nvPr/>
        </p:nvSpPr>
        <p:spPr>
          <a:xfrm>
            <a:off x="2646709" y="5069023"/>
            <a:ext cx="104826" cy="471493"/>
          </a:xfrm>
          <a:custGeom>
            <a:avLst/>
            <a:gdLst>
              <a:gd name="connsiteX0" fmla="*/ 100951 w 104826"/>
              <a:gd name="connsiteY0" fmla="*/ 15933 h 471493"/>
              <a:gd name="connsiteX1" fmla="*/ 7281 w 104826"/>
              <a:gd name="connsiteY1" fmla="*/ 381693 h 471493"/>
              <a:gd name="connsiteX2" fmla="*/ 7281 w 104826"/>
              <a:gd name="connsiteY2" fmla="*/ 453061 h 471493"/>
              <a:gd name="connsiteX3" fmla="*/ 16202 w 104826"/>
              <a:gd name="connsiteY3" fmla="*/ 109603 h 471493"/>
              <a:gd name="connsiteX4" fmla="*/ 11742 w 104826"/>
              <a:gd name="connsiteY4" fmla="*/ 270181 h 471493"/>
              <a:gd name="connsiteX5" fmla="*/ 34044 w 104826"/>
              <a:gd name="connsiteY5" fmla="*/ 234497 h 471493"/>
              <a:gd name="connsiteX6" fmla="*/ 83110 w 104826"/>
              <a:gd name="connsiteY6" fmla="*/ 78380 h 471493"/>
              <a:gd name="connsiteX7" fmla="*/ 100951 w 104826"/>
              <a:gd name="connsiteY7" fmla="*/ 15933 h 47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26" h="471493">
                <a:moveTo>
                  <a:pt x="100951" y="15933"/>
                </a:moveTo>
                <a:cubicBezTo>
                  <a:pt x="88313" y="66485"/>
                  <a:pt x="22893" y="308838"/>
                  <a:pt x="7281" y="381693"/>
                </a:cubicBezTo>
                <a:cubicBezTo>
                  <a:pt x="-8331" y="454548"/>
                  <a:pt x="5794" y="498409"/>
                  <a:pt x="7281" y="453061"/>
                </a:cubicBezTo>
                <a:cubicBezTo>
                  <a:pt x="8768" y="407713"/>
                  <a:pt x="15458" y="140083"/>
                  <a:pt x="16202" y="109603"/>
                </a:cubicBezTo>
                <a:cubicBezTo>
                  <a:pt x="16945" y="79123"/>
                  <a:pt x="8768" y="249365"/>
                  <a:pt x="11742" y="270181"/>
                </a:cubicBezTo>
                <a:cubicBezTo>
                  <a:pt x="14716" y="290997"/>
                  <a:pt x="22149" y="266464"/>
                  <a:pt x="34044" y="234497"/>
                </a:cubicBezTo>
                <a:cubicBezTo>
                  <a:pt x="45939" y="202530"/>
                  <a:pt x="74189" y="108117"/>
                  <a:pt x="83110" y="78380"/>
                </a:cubicBezTo>
                <a:cubicBezTo>
                  <a:pt x="92031" y="48643"/>
                  <a:pt x="113589" y="-34619"/>
                  <a:pt x="100951" y="159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F512E67-5006-68B5-053F-BE4DBCC58999}"/>
              </a:ext>
            </a:extLst>
          </p:cNvPr>
          <p:cNvSpPr/>
          <p:nvPr/>
        </p:nvSpPr>
        <p:spPr>
          <a:xfrm>
            <a:off x="4629857" y="4834597"/>
            <a:ext cx="80147" cy="398726"/>
          </a:xfrm>
          <a:custGeom>
            <a:avLst/>
            <a:gdLst>
              <a:gd name="connsiteX0" fmla="*/ 129 w 80147"/>
              <a:gd name="connsiteY0" fmla="*/ 572 h 398726"/>
              <a:gd name="connsiteX1" fmla="*/ 58116 w 80147"/>
              <a:gd name="connsiteY1" fmla="*/ 210215 h 398726"/>
              <a:gd name="connsiteX2" fmla="*/ 71497 w 80147"/>
              <a:gd name="connsiteY2" fmla="*/ 397555 h 398726"/>
              <a:gd name="connsiteX3" fmla="*/ 75958 w 80147"/>
              <a:gd name="connsiteY3" fmla="*/ 277122 h 398726"/>
              <a:gd name="connsiteX4" fmla="*/ 129 w 80147"/>
              <a:gd name="connsiteY4" fmla="*/ 572 h 3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47" h="398726">
                <a:moveTo>
                  <a:pt x="129" y="572"/>
                </a:moveTo>
                <a:cubicBezTo>
                  <a:pt x="-2845" y="-10579"/>
                  <a:pt x="46221" y="144051"/>
                  <a:pt x="58116" y="210215"/>
                </a:cubicBezTo>
                <a:cubicBezTo>
                  <a:pt x="70011" y="276379"/>
                  <a:pt x="68523" y="386404"/>
                  <a:pt x="71497" y="397555"/>
                </a:cubicBezTo>
                <a:cubicBezTo>
                  <a:pt x="74471" y="408706"/>
                  <a:pt x="86366" y="338082"/>
                  <a:pt x="75958" y="277122"/>
                </a:cubicBezTo>
                <a:cubicBezTo>
                  <a:pt x="65550" y="216162"/>
                  <a:pt x="3103" y="11723"/>
                  <a:pt x="129" y="5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A9E6DABA-571B-5F02-5E98-9AA5011DADD9}"/>
              </a:ext>
            </a:extLst>
          </p:cNvPr>
          <p:cNvSpPr/>
          <p:nvPr/>
        </p:nvSpPr>
        <p:spPr>
          <a:xfrm>
            <a:off x="5181492" y="5624560"/>
            <a:ext cx="492882" cy="123911"/>
          </a:xfrm>
          <a:custGeom>
            <a:avLst/>
            <a:gdLst>
              <a:gd name="connsiteX0" fmla="*/ 1820 w 492882"/>
              <a:gd name="connsiteY0" fmla="*/ 541 h 123911"/>
              <a:gd name="connsiteX1" fmla="*/ 469295 w 492882"/>
              <a:gd name="connsiteY1" fmla="*/ 51912 h 123911"/>
              <a:gd name="connsiteX2" fmla="*/ 428198 w 492882"/>
              <a:gd name="connsiteY2" fmla="*/ 51912 h 123911"/>
              <a:gd name="connsiteX3" fmla="*/ 197029 w 492882"/>
              <a:gd name="connsiteY3" fmla="*/ 62186 h 123911"/>
              <a:gd name="connsiteX4" fmla="*/ 412787 w 492882"/>
              <a:gd name="connsiteY4" fmla="*/ 103283 h 123911"/>
              <a:gd name="connsiteX5" fmla="*/ 119973 w 492882"/>
              <a:gd name="connsiteY5" fmla="*/ 123831 h 123911"/>
              <a:gd name="connsiteX6" fmla="*/ 320319 w 492882"/>
              <a:gd name="connsiteY6" fmla="*/ 108420 h 123911"/>
              <a:gd name="connsiteX7" fmla="*/ 207304 w 492882"/>
              <a:gd name="connsiteY7" fmla="*/ 62186 h 123911"/>
              <a:gd name="connsiteX8" fmla="*/ 304908 w 492882"/>
              <a:gd name="connsiteY8" fmla="*/ 26227 h 123911"/>
              <a:gd name="connsiteX9" fmla="*/ 1820 w 492882"/>
              <a:gd name="connsiteY9" fmla="*/ 541 h 1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82" h="123911">
                <a:moveTo>
                  <a:pt x="1820" y="541"/>
                </a:moveTo>
                <a:cubicBezTo>
                  <a:pt x="29218" y="4822"/>
                  <a:pt x="469295" y="51912"/>
                  <a:pt x="469295" y="51912"/>
                </a:cubicBezTo>
                <a:cubicBezTo>
                  <a:pt x="540358" y="60474"/>
                  <a:pt x="428198" y="51912"/>
                  <a:pt x="428198" y="51912"/>
                </a:cubicBezTo>
                <a:cubicBezTo>
                  <a:pt x="382820" y="53624"/>
                  <a:pt x="199597" y="53624"/>
                  <a:pt x="197029" y="62186"/>
                </a:cubicBezTo>
                <a:cubicBezTo>
                  <a:pt x="194461" y="70748"/>
                  <a:pt x="425630" y="93009"/>
                  <a:pt x="412787" y="103283"/>
                </a:cubicBezTo>
                <a:cubicBezTo>
                  <a:pt x="399944" y="113557"/>
                  <a:pt x="135384" y="122975"/>
                  <a:pt x="119973" y="123831"/>
                </a:cubicBezTo>
                <a:cubicBezTo>
                  <a:pt x="104562" y="124687"/>
                  <a:pt x="305764" y="118694"/>
                  <a:pt x="320319" y="108420"/>
                </a:cubicBezTo>
                <a:cubicBezTo>
                  <a:pt x="334874" y="98146"/>
                  <a:pt x="209873" y="75885"/>
                  <a:pt x="207304" y="62186"/>
                </a:cubicBezTo>
                <a:cubicBezTo>
                  <a:pt x="204735" y="48487"/>
                  <a:pt x="345149" y="33933"/>
                  <a:pt x="304908" y="26227"/>
                </a:cubicBezTo>
                <a:cubicBezTo>
                  <a:pt x="264667" y="18521"/>
                  <a:pt x="-25578" y="-3740"/>
                  <a:pt x="1820" y="5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C3946249-92E6-F9C6-11D9-B7AB86059D52}"/>
              </a:ext>
            </a:extLst>
          </p:cNvPr>
          <p:cNvSpPr/>
          <p:nvPr/>
        </p:nvSpPr>
        <p:spPr>
          <a:xfrm>
            <a:off x="5496674" y="6718637"/>
            <a:ext cx="60693" cy="268952"/>
          </a:xfrm>
          <a:custGeom>
            <a:avLst/>
            <a:gdLst>
              <a:gd name="connsiteX0" fmla="*/ 0 w 60693"/>
              <a:gd name="connsiteY0" fmla="*/ 662 h 268952"/>
              <a:gd name="connsiteX1" fmla="*/ 56508 w 60693"/>
              <a:gd name="connsiteY1" fmla="*/ 129089 h 268952"/>
              <a:gd name="connsiteX2" fmla="*/ 56508 w 60693"/>
              <a:gd name="connsiteY2" fmla="*/ 267790 h 268952"/>
              <a:gd name="connsiteX3" fmla="*/ 56508 w 60693"/>
              <a:gd name="connsiteY3" fmla="*/ 185597 h 268952"/>
              <a:gd name="connsiteX4" fmla="*/ 0 w 60693"/>
              <a:gd name="connsiteY4" fmla="*/ 662 h 26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3" h="268952">
                <a:moveTo>
                  <a:pt x="0" y="662"/>
                </a:moveTo>
                <a:cubicBezTo>
                  <a:pt x="0" y="-8756"/>
                  <a:pt x="47090" y="84568"/>
                  <a:pt x="56508" y="129089"/>
                </a:cubicBezTo>
                <a:cubicBezTo>
                  <a:pt x="65926" y="173610"/>
                  <a:pt x="56508" y="267790"/>
                  <a:pt x="56508" y="267790"/>
                </a:cubicBezTo>
                <a:cubicBezTo>
                  <a:pt x="56508" y="277208"/>
                  <a:pt x="63357" y="227550"/>
                  <a:pt x="56508" y="185597"/>
                </a:cubicBezTo>
                <a:cubicBezTo>
                  <a:pt x="49659" y="143644"/>
                  <a:pt x="0" y="10080"/>
                  <a:pt x="0" y="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8D29347F-72C5-1365-1114-82206C634BD2}"/>
              </a:ext>
            </a:extLst>
          </p:cNvPr>
          <p:cNvSpPr/>
          <p:nvPr/>
        </p:nvSpPr>
        <p:spPr>
          <a:xfrm>
            <a:off x="5933108" y="5454629"/>
            <a:ext cx="238156" cy="903226"/>
          </a:xfrm>
          <a:custGeom>
            <a:avLst/>
            <a:gdLst>
              <a:gd name="connsiteX0" fmla="*/ 218 w 238156"/>
              <a:gd name="connsiteY0" fmla="*/ 949 h 903226"/>
              <a:gd name="connsiteX1" fmla="*/ 164604 w 238156"/>
              <a:gd name="connsiteY1" fmla="*/ 458149 h 903226"/>
              <a:gd name="connsiteX2" fmla="*/ 236523 w 238156"/>
              <a:gd name="connsiteY2" fmla="*/ 899937 h 903226"/>
              <a:gd name="connsiteX3" fmla="*/ 210838 w 238156"/>
              <a:gd name="connsiteY3" fmla="*/ 643083 h 903226"/>
              <a:gd name="connsiteX4" fmla="*/ 164604 w 238156"/>
              <a:gd name="connsiteY4" fmla="*/ 334859 h 903226"/>
              <a:gd name="connsiteX5" fmla="*/ 174879 w 238156"/>
              <a:gd name="connsiteY5" fmla="*/ 386229 h 903226"/>
              <a:gd name="connsiteX6" fmla="*/ 97822 w 238156"/>
              <a:gd name="connsiteY6" fmla="*/ 232117 h 903226"/>
              <a:gd name="connsiteX7" fmla="*/ 128645 w 238156"/>
              <a:gd name="connsiteY7" fmla="*/ 334859 h 903226"/>
              <a:gd name="connsiteX8" fmla="*/ 218 w 238156"/>
              <a:gd name="connsiteY8" fmla="*/ 949 h 90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56" h="903226">
                <a:moveTo>
                  <a:pt x="218" y="949"/>
                </a:moveTo>
                <a:cubicBezTo>
                  <a:pt x="6211" y="21497"/>
                  <a:pt x="125220" y="308318"/>
                  <a:pt x="164604" y="458149"/>
                </a:cubicBezTo>
                <a:cubicBezTo>
                  <a:pt x="203988" y="607980"/>
                  <a:pt x="228817" y="869115"/>
                  <a:pt x="236523" y="899937"/>
                </a:cubicBezTo>
                <a:cubicBezTo>
                  <a:pt x="244229" y="930759"/>
                  <a:pt x="222825" y="737263"/>
                  <a:pt x="210838" y="643083"/>
                </a:cubicBezTo>
                <a:cubicBezTo>
                  <a:pt x="198852" y="548903"/>
                  <a:pt x="170597" y="377668"/>
                  <a:pt x="164604" y="334859"/>
                </a:cubicBezTo>
                <a:cubicBezTo>
                  <a:pt x="158611" y="292050"/>
                  <a:pt x="186009" y="403353"/>
                  <a:pt x="174879" y="386229"/>
                </a:cubicBezTo>
                <a:cubicBezTo>
                  <a:pt x="163749" y="369105"/>
                  <a:pt x="105528" y="240679"/>
                  <a:pt x="97822" y="232117"/>
                </a:cubicBezTo>
                <a:cubicBezTo>
                  <a:pt x="90116" y="223555"/>
                  <a:pt x="144056" y="369962"/>
                  <a:pt x="128645" y="334859"/>
                </a:cubicBezTo>
                <a:cubicBezTo>
                  <a:pt x="113234" y="299756"/>
                  <a:pt x="-5775" y="-19599"/>
                  <a:pt x="218" y="9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8E126FE-C78E-1F79-FD39-CA947D5E64B2}"/>
              </a:ext>
            </a:extLst>
          </p:cNvPr>
          <p:cNvSpPr/>
          <p:nvPr/>
        </p:nvSpPr>
        <p:spPr>
          <a:xfrm>
            <a:off x="5522332" y="7186769"/>
            <a:ext cx="93518" cy="215781"/>
          </a:xfrm>
          <a:custGeom>
            <a:avLst/>
            <a:gdLst>
              <a:gd name="connsiteX0" fmla="*/ 51398 w 93518"/>
              <a:gd name="connsiteY0" fmla="*/ 4 h 215781"/>
              <a:gd name="connsiteX1" fmla="*/ 82221 w 93518"/>
              <a:gd name="connsiteY1" fmla="*/ 154116 h 215781"/>
              <a:gd name="connsiteX2" fmla="*/ 28 w 93518"/>
              <a:gd name="connsiteY2" fmla="*/ 215761 h 215781"/>
              <a:gd name="connsiteX3" fmla="*/ 92495 w 93518"/>
              <a:gd name="connsiteY3" fmla="*/ 148979 h 215781"/>
              <a:gd name="connsiteX4" fmla="*/ 51398 w 93518"/>
              <a:gd name="connsiteY4" fmla="*/ 4 h 21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18" h="215781">
                <a:moveTo>
                  <a:pt x="51398" y="4"/>
                </a:moveTo>
                <a:cubicBezTo>
                  <a:pt x="49686" y="860"/>
                  <a:pt x="90783" y="118157"/>
                  <a:pt x="82221" y="154116"/>
                </a:cubicBezTo>
                <a:cubicBezTo>
                  <a:pt x="73659" y="190075"/>
                  <a:pt x="-1684" y="216617"/>
                  <a:pt x="28" y="215761"/>
                </a:cubicBezTo>
                <a:cubicBezTo>
                  <a:pt x="1740" y="214905"/>
                  <a:pt x="83933" y="182370"/>
                  <a:pt x="92495" y="148979"/>
                </a:cubicBezTo>
                <a:cubicBezTo>
                  <a:pt x="101057" y="115588"/>
                  <a:pt x="53110" y="-852"/>
                  <a:pt x="51398" y="4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4110B16-10A8-5E48-1ED0-0EDB42558B99}"/>
              </a:ext>
            </a:extLst>
          </p:cNvPr>
          <p:cNvSpPr/>
          <p:nvPr/>
        </p:nvSpPr>
        <p:spPr>
          <a:xfrm>
            <a:off x="5203491" y="7248367"/>
            <a:ext cx="36346" cy="200526"/>
          </a:xfrm>
          <a:custGeom>
            <a:avLst/>
            <a:gdLst>
              <a:gd name="connsiteX0" fmla="*/ 31192 w 36346"/>
              <a:gd name="connsiteY0" fmla="*/ 51 h 200526"/>
              <a:gd name="connsiteX1" fmla="*/ 5507 w 36346"/>
              <a:gd name="connsiteY1" fmla="*/ 133615 h 200526"/>
              <a:gd name="connsiteX2" fmla="*/ 36329 w 36346"/>
              <a:gd name="connsiteY2" fmla="*/ 200397 h 200526"/>
              <a:gd name="connsiteX3" fmla="*/ 370 w 36346"/>
              <a:gd name="connsiteY3" fmla="*/ 118204 h 200526"/>
              <a:gd name="connsiteX4" fmla="*/ 31192 w 36346"/>
              <a:gd name="connsiteY4" fmla="*/ 51 h 20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6" h="200526">
                <a:moveTo>
                  <a:pt x="31192" y="51"/>
                </a:moveTo>
                <a:cubicBezTo>
                  <a:pt x="32048" y="2619"/>
                  <a:pt x="4651" y="100224"/>
                  <a:pt x="5507" y="133615"/>
                </a:cubicBezTo>
                <a:cubicBezTo>
                  <a:pt x="6363" y="167006"/>
                  <a:pt x="37185" y="202965"/>
                  <a:pt x="36329" y="200397"/>
                </a:cubicBezTo>
                <a:cubicBezTo>
                  <a:pt x="35473" y="197829"/>
                  <a:pt x="4651" y="145602"/>
                  <a:pt x="370" y="118204"/>
                </a:cubicBezTo>
                <a:cubicBezTo>
                  <a:pt x="-3911" y="90806"/>
                  <a:pt x="30336" y="-2517"/>
                  <a:pt x="31192" y="51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8A2BC3D1-3D7F-240F-2AA1-014FF9D8C7EB}"/>
              </a:ext>
            </a:extLst>
          </p:cNvPr>
          <p:cNvSpPr/>
          <p:nvPr/>
        </p:nvSpPr>
        <p:spPr>
          <a:xfrm>
            <a:off x="3586646" y="7994582"/>
            <a:ext cx="64876" cy="185148"/>
          </a:xfrm>
          <a:custGeom>
            <a:avLst/>
            <a:gdLst>
              <a:gd name="connsiteX0" fmla="*/ 48729 w 64876"/>
              <a:gd name="connsiteY0" fmla="*/ 68 h 185148"/>
              <a:gd name="connsiteX1" fmla="*/ 32854 w 64876"/>
              <a:gd name="connsiteY1" fmla="*/ 95318 h 185148"/>
              <a:gd name="connsiteX2" fmla="*/ 64604 w 64876"/>
              <a:gd name="connsiteY2" fmla="*/ 184218 h 185148"/>
              <a:gd name="connsiteX3" fmla="*/ 45554 w 64876"/>
              <a:gd name="connsiteY3" fmla="*/ 136593 h 185148"/>
              <a:gd name="connsiteX4" fmla="*/ 1104 w 64876"/>
              <a:gd name="connsiteY4" fmla="*/ 54043 h 185148"/>
              <a:gd name="connsiteX5" fmla="*/ 16979 w 64876"/>
              <a:gd name="connsiteY5" fmla="*/ 79443 h 185148"/>
              <a:gd name="connsiteX6" fmla="*/ 48729 w 64876"/>
              <a:gd name="connsiteY6" fmla="*/ 68 h 18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6" h="185148">
                <a:moveTo>
                  <a:pt x="48729" y="68"/>
                </a:moveTo>
                <a:cubicBezTo>
                  <a:pt x="51375" y="2714"/>
                  <a:pt x="30208" y="64626"/>
                  <a:pt x="32854" y="95318"/>
                </a:cubicBezTo>
                <a:cubicBezTo>
                  <a:pt x="35500" y="126010"/>
                  <a:pt x="62487" y="177339"/>
                  <a:pt x="64604" y="184218"/>
                </a:cubicBezTo>
                <a:cubicBezTo>
                  <a:pt x="66721" y="191097"/>
                  <a:pt x="56137" y="158289"/>
                  <a:pt x="45554" y="136593"/>
                </a:cubicBezTo>
                <a:cubicBezTo>
                  <a:pt x="34971" y="114897"/>
                  <a:pt x="5867" y="63568"/>
                  <a:pt x="1104" y="54043"/>
                </a:cubicBezTo>
                <a:cubicBezTo>
                  <a:pt x="-3659" y="44518"/>
                  <a:pt x="7983" y="86851"/>
                  <a:pt x="16979" y="79443"/>
                </a:cubicBezTo>
                <a:cubicBezTo>
                  <a:pt x="25975" y="72035"/>
                  <a:pt x="46083" y="-2578"/>
                  <a:pt x="48729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9779FE9-F202-B3E0-5FC4-9527D4AA4398}"/>
              </a:ext>
            </a:extLst>
          </p:cNvPr>
          <p:cNvSpPr/>
          <p:nvPr/>
        </p:nvSpPr>
        <p:spPr>
          <a:xfrm>
            <a:off x="4581257" y="8082395"/>
            <a:ext cx="150851" cy="246757"/>
          </a:xfrm>
          <a:custGeom>
            <a:avLst/>
            <a:gdLst>
              <a:gd name="connsiteX0" fmla="*/ 268 w 150851"/>
              <a:gd name="connsiteY0" fmla="*/ 1155 h 246757"/>
              <a:gd name="connsiteX1" fmla="*/ 76468 w 150851"/>
              <a:gd name="connsiteY1" fmla="*/ 105930 h 246757"/>
              <a:gd name="connsiteX2" fmla="*/ 60593 w 150851"/>
              <a:gd name="connsiteY2" fmla="*/ 156730 h 246757"/>
              <a:gd name="connsiteX3" fmla="*/ 85993 w 150851"/>
              <a:gd name="connsiteY3" fmla="*/ 128155 h 246757"/>
              <a:gd name="connsiteX4" fmla="*/ 12968 w 150851"/>
              <a:gd name="connsiteY4" fmla="*/ 245630 h 246757"/>
              <a:gd name="connsiteX5" fmla="*/ 149493 w 150851"/>
              <a:gd name="connsiteY5" fmla="*/ 45605 h 246757"/>
              <a:gd name="connsiteX6" fmla="*/ 82818 w 150851"/>
              <a:gd name="connsiteY6" fmla="*/ 134505 h 246757"/>
              <a:gd name="connsiteX7" fmla="*/ 79643 w 150851"/>
              <a:gd name="connsiteY7" fmla="*/ 109105 h 246757"/>
              <a:gd name="connsiteX8" fmla="*/ 51068 w 150851"/>
              <a:gd name="connsiteY8" fmla="*/ 51955 h 246757"/>
              <a:gd name="connsiteX9" fmla="*/ 268 w 150851"/>
              <a:gd name="connsiteY9" fmla="*/ 1155 h 24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51" h="246757">
                <a:moveTo>
                  <a:pt x="268" y="1155"/>
                </a:moveTo>
                <a:cubicBezTo>
                  <a:pt x="4501" y="10151"/>
                  <a:pt x="66414" y="80001"/>
                  <a:pt x="76468" y="105930"/>
                </a:cubicBezTo>
                <a:cubicBezTo>
                  <a:pt x="86522" y="131859"/>
                  <a:pt x="59006" y="153026"/>
                  <a:pt x="60593" y="156730"/>
                </a:cubicBezTo>
                <a:cubicBezTo>
                  <a:pt x="62180" y="160434"/>
                  <a:pt x="93931" y="113338"/>
                  <a:pt x="85993" y="128155"/>
                </a:cubicBezTo>
                <a:cubicBezTo>
                  <a:pt x="78056" y="142972"/>
                  <a:pt x="2385" y="259388"/>
                  <a:pt x="12968" y="245630"/>
                </a:cubicBezTo>
                <a:cubicBezTo>
                  <a:pt x="23551" y="231872"/>
                  <a:pt x="137851" y="64126"/>
                  <a:pt x="149493" y="45605"/>
                </a:cubicBezTo>
                <a:cubicBezTo>
                  <a:pt x="161135" y="27084"/>
                  <a:pt x="94460" y="123922"/>
                  <a:pt x="82818" y="134505"/>
                </a:cubicBezTo>
                <a:cubicBezTo>
                  <a:pt x="71176" y="145088"/>
                  <a:pt x="84935" y="122863"/>
                  <a:pt x="79643" y="109105"/>
                </a:cubicBezTo>
                <a:cubicBezTo>
                  <a:pt x="74351" y="95347"/>
                  <a:pt x="59006" y="65713"/>
                  <a:pt x="51068" y="51955"/>
                </a:cubicBezTo>
                <a:cubicBezTo>
                  <a:pt x="43131" y="38197"/>
                  <a:pt x="-3965" y="-7841"/>
                  <a:pt x="268" y="11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A906B44-11C1-B642-FC53-BF3E8F42C7D9}"/>
              </a:ext>
            </a:extLst>
          </p:cNvPr>
          <p:cNvSpPr/>
          <p:nvPr/>
        </p:nvSpPr>
        <p:spPr>
          <a:xfrm>
            <a:off x="2706217" y="6029231"/>
            <a:ext cx="65562" cy="352542"/>
          </a:xfrm>
          <a:custGeom>
            <a:avLst/>
            <a:gdLst>
              <a:gd name="connsiteX0" fmla="*/ 65558 w 65562"/>
              <a:gd name="connsiteY0" fmla="*/ 94 h 352542"/>
              <a:gd name="connsiteX1" fmla="*/ 8408 w 65562"/>
              <a:gd name="connsiteY1" fmla="*/ 174719 h 352542"/>
              <a:gd name="connsiteX2" fmla="*/ 2058 w 65562"/>
              <a:gd name="connsiteY2" fmla="*/ 257269 h 352542"/>
              <a:gd name="connsiteX3" fmla="*/ 11583 w 65562"/>
              <a:gd name="connsiteY3" fmla="*/ 238219 h 352542"/>
              <a:gd name="connsiteX4" fmla="*/ 59208 w 65562"/>
              <a:gd name="connsiteY4" fmla="*/ 352519 h 352542"/>
              <a:gd name="connsiteX5" fmla="*/ 24283 w 65562"/>
              <a:gd name="connsiteY5" fmla="*/ 247744 h 352542"/>
              <a:gd name="connsiteX6" fmla="*/ 2058 w 65562"/>
              <a:gd name="connsiteY6" fmla="*/ 184244 h 352542"/>
              <a:gd name="connsiteX7" fmla="*/ 2058 w 65562"/>
              <a:gd name="connsiteY7" fmla="*/ 181069 h 352542"/>
              <a:gd name="connsiteX8" fmla="*/ 11583 w 65562"/>
              <a:gd name="connsiteY8" fmla="*/ 92169 h 352542"/>
              <a:gd name="connsiteX9" fmla="*/ 5233 w 65562"/>
              <a:gd name="connsiteY9" fmla="*/ 149319 h 352542"/>
              <a:gd name="connsiteX10" fmla="*/ 65558 w 65562"/>
              <a:gd name="connsiteY10" fmla="*/ 94 h 35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62" h="352542">
                <a:moveTo>
                  <a:pt x="65558" y="94"/>
                </a:moveTo>
                <a:cubicBezTo>
                  <a:pt x="66087" y="4327"/>
                  <a:pt x="18991" y="131857"/>
                  <a:pt x="8408" y="174719"/>
                </a:cubicBezTo>
                <a:cubicBezTo>
                  <a:pt x="-2175" y="217581"/>
                  <a:pt x="1529" y="246686"/>
                  <a:pt x="2058" y="257269"/>
                </a:cubicBezTo>
                <a:cubicBezTo>
                  <a:pt x="2587" y="267852"/>
                  <a:pt x="2058" y="222344"/>
                  <a:pt x="11583" y="238219"/>
                </a:cubicBezTo>
                <a:cubicBezTo>
                  <a:pt x="21108" y="254094"/>
                  <a:pt x="57091" y="350931"/>
                  <a:pt x="59208" y="352519"/>
                </a:cubicBezTo>
                <a:cubicBezTo>
                  <a:pt x="61325" y="354107"/>
                  <a:pt x="33808" y="275790"/>
                  <a:pt x="24283" y="247744"/>
                </a:cubicBezTo>
                <a:cubicBezTo>
                  <a:pt x="14758" y="219698"/>
                  <a:pt x="5762" y="195356"/>
                  <a:pt x="2058" y="184244"/>
                </a:cubicBezTo>
                <a:cubicBezTo>
                  <a:pt x="-1646" y="173132"/>
                  <a:pt x="470" y="196415"/>
                  <a:pt x="2058" y="181069"/>
                </a:cubicBezTo>
                <a:cubicBezTo>
                  <a:pt x="3645" y="165723"/>
                  <a:pt x="11054" y="97461"/>
                  <a:pt x="11583" y="92169"/>
                </a:cubicBezTo>
                <a:cubicBezTo>
                  <a:pt x="12112" y="86877"/>
                  <a:pt x="-1117" y="164136"/>
                  <a:pt x="5233" y="149319"/>
                </a:cubicBezTo>
                <a:cubicBezTo>
                  <a:pt x="11583" y="134502"/>
                  <a:pt x="65029" y="-4139"/>
                  <a:pt x="65558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064DE7C-E9B7-3C46-4519-AB0A13942548}"/>
              </a:ext>
            </a:extLst>
          </p:cNvPr>
          <p:cNvSpPr/>
          <p:nvPr/>
        </p:nvSpPr>
        <p:spPr>
          <a:xfrm>
            <a:off x="3682460" y="5919142"/>
            <a:ext cx="152947" cy="589987"/>
          </a:xfrm>
          <a:custGeom>
            <a:avLst/>
            <a:gdLst>
              <a:gd name="connsiteX0" fmla="*/ 540 w 152947"/>
              <a:gd name="connsiteY0" fmla="*/ 2233 h 589987"/>
              <a:gd name="connsiteX1" fmla="*/ 83090 w 152947"/>
              <a:gd name="connsiteY1" fmla="*/ 335608 h 589987"/>
              <a:gd name="connsiteX2" fmla="*/ 83090 w 152947"/>
              <a:gd name="connsiteY2" fmla="*/ 249883 h 589987"/>
              <a:gd name="connsiteX3" fmla="*/ 127540 w 152947"/>
              <a:gd name="connsiteY3" fmla="*/ 440383 h 589987"/>
              <a:gd name="connsiteX4" fmla="*/ 121190 w 152947"/>
              <a:gd name="connsiteY4" fmla="*/ 354658 h 589987"/>
              <a:gd name="connsiteX5" fmla="*/ 152940 w 152947"/>
              <a:gd name="connsiteY5" fmla="*/ 589608 h 589987"/>
              <a:gd name="connsiteX6" fmla="*/ 118015 w 152947"/>
              <a:gd name="connsiteY6" fmla="*/ 402283 h 589987"/>
              <a:gd name="connsiteX7" fmla="*/ 54515 w 152947"/>
              <a:gd name="connsiteY7" fmla="*/ 129233 h 589987"/>
              <a:gd name="connsiteX8" fmla="*/ 73565 w 152947"/>
              <a:gd name="connsiteY8" fmla="*/ 278458 h 589987"/>
              <a:gd name="connsiteX9" fmla="*/ 48165 w 152947"/>
              <a:gd name="connsiteY9" fmla="*/ 192733 h 589987"/>
              <a:gd name="connsiteX10" fmla="*/ 540 w 152947"/>
              <a:gd name="connsiteY10" fmla="*/ 2233 h 58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947" h="589987">
                <a:moveTo>
                  <a:pt x="540" y="2233"/>
                </a:moveTo>
                <a:cubicBezTo>
                  <a:pt x="6361" y="26046"/>
                  <a:pt x="69332" y="294333"/>
                  <a:pt x="83090" y="335608"/>
                </a:cubicBezTo>
                <a:cubicBezTo>
                  <a:pt x="96848" y="376883"/>
                  <a:pt x="75682" y="232421"/>
                  <a:pt x="83090" y="249883"/>
                </a:cubicBezTo>
                <a:cubicBezTo>
                  <a:pt x="90498" y="267345"/>
                  <a:pt x="121190" y="422921"/>
                  <a:pt x="127540" y="440383"/>
                </a:cubicBezTo>
                <a:cubicBezTo>
                  <a:pt x="133890" y="457845"/>
                  <a:pt x="116957" y="329787"/>
                  <a:pt x="121190" y="354658"/>
                </a:cubicBezTo>
                <a:cubicBezTo>
                  <a:pt x="125423" y="379529"/>
                  <a:pt x="153469" y="581671"/>
                  <a:pt x="152940" y="589608"/>
                </a:cubicBezTo>
                <a:cubicBezTo>
                  <a:pt x="152411" y="597546"/>
                  <a:pt x="134419" y="479012"/>
                  <a:pt x="118015" y="402283"/>
                </a:cubicBezTo>
                <a:cubicBezTo>
                  <a:pt x="101611" y="325554"/>
                  <a:pt x="61923" y="149870"/>
                  <a:pt x="54515" y="129233"/>
                </a:cubicBezTo>
                <a:cubicBezTo>
                  <a:pt x="47107" y="108596"/>
                  <a:pt x="74623" y="267875"/>
                  <a:pt x="73565" y="278458"/>
                </a:cubicBezTo>
                <a:cubicBezTo>
                  <a:pt x="72507" y="289041"/>
                  <a:pt x="58748" y="233479"/>
                  <a:pt x="48165" y="192733"/>
                </a:cubicBezTo>
                <a:cubicBezTo>
                  <a:pt x="37582" y="151987"/>
                  <a:pt x="-5281" y="-21580"/>
                  <a:pt x="540" y="2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B06A51C-50A1-B6AB-6ED2-7F108BDD0AB7}"/>
              </a:ext>
            </a:extLst>
          </p:cNvPr>
          <p:cNvSpPr/>
          <p:nvPr/>
        </p:nvSpPr>
        <p:spPr>
          <a:xfrm>
            <a:off x="3162068" y="6394450"/>
            <a:ext cx="511408" cy="123911"/>
          </a:xfrm>
          <a:custGeom>
            <a:avLst/>
            <a:gdLst>
              <a:gd name="connsiteX0" fmla="*/ 511407 w 511408"/>
              <a:gd name="connsiteY0" fmla="*/ 0 h 123911"/>
              <a:gd name="connsiteX1" fmla="*/ 282807 w 511408"/>
              <a:gd name="connsiteY1" fmla="*/ 73025 h 123911"/>
              <a:gd name="connsiteX2" fmla="*/ 174857 w 511408"/>
              <a:gd name="connsiteY2" fmla="*/ 123825 h 123911"/>
              <a:gd name="connsiteX3" fmla="*/ 225657 w 511408"/>
              <a:gd name="connsiteY3" fmla="*/ 85725 h 123911"/>
              <a:gd name="connsiteX4" fmla="*/ 117707 w 511408"/>
              <a:gd name="connsiteY4" fmla="*/ 107950 h 123911"/>
              <a:gd name="connsiteX5" fmla="*/ 184382 w 511408"/>
              <a:gd name="connsiteY5" fmla="*/ 85725 h 123911"/>
              <a:gd name="connsiteX6" fmla="*/ 232 w 511408"/>
              <a:gd name="connsiteY6" fmla="*/ 88900 h 123911"/>
              <a:gd name="connsiteX7" fmla="*/ 228832 w 511408"/>
              <a:gd name="connsiteY7" fmla="*/ 85725 h 123911"/>
              <a:gd name="connsiteX8" fmla="*/ 216132 w 511408"/>
              <a:gd name="connsiteY8" fmla="*/ 82550 h 123911"/>
              <a:gd name="connsiteX9" fmla="*/ 397107 w 511408"/>
              <a:gd name="connsiteY9" fmla="*/ 28575 h 123911"/>
              <a:gd name="connsiteX10" fmla="*/ 279632 w 511408"/>
              <a:gd name="connsiteY10" fmla="*/ 63500 h 123911"/>
              <a:gd name="connsiteX11" fmla="*/ 511407 w 511408"/>
              <a:gd name="connsiteY11" fmla="*/ 0 h 1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408" h="123911">
                <a:moveTo>
                  <a:pt x="511407" y="0"/>
                </a:moveTo>
                <a:cubicBezTo>
                  <a:pt x="511936" y="1587"/>
                  <a:pt x="338899" y="52388"/>
                  <a:pt x="282807" y="73025"/>
                </a:cubicBezTo>
                <a:cubicBezTo>
                  <a:pt x="226715" y="93662"/>
                  <a:pt x="184382" y="121708"/>
                  <a:pt x="174857" y="123825"/>
                </a:cubicBezTo>
                <a:cubicBezTo>
                  <a:pt x="165332" y="125942"/>
                  <a:pt x="235182" y="88371"/>
                  <a:pt x="225657" y="85725"/>
                </a:cubicBezTo>
                <a:cubicBezTo>
                  <a:pt x="216132" y="83079"/>
                  <a:pt x="124586" y="107950"/>
                  <a:pt x="117707" y="107950"/>
                </a:cubicBezTo>
                <a:cubicBezTo>
                  <a:pt x="110828" y="107950"/>
                  <a:pt x="203961" y="88900"/>
                  <a:pt x="184382" y="85725"/>
                </a:cubicBezTo>
                <a:cubicBezTo>
                  <a:pt x="164803" y="82550"/>
                  <a:pt x="-7176" y="88900"/>
                  <a:pt x="232" y="88900"/>
                </a:cubicBezTo>
                <a:cubicBezTo>
                  <a:pt x="7640" y="88900"/>
                  <a:pt x="192849" y="86783"/>
                  <a:pt x="228832" y="85725"/>
                </a:cubicBezTo>
                <a:cubicBezTo>
                  <a:pt x="264815" y="84667"/>
                  <a:pt x="188086" y="92075"/>
                  <a:pt x="216132" y="82550"/>
                </a:cubicBezTo>
                <a:cubicBezTo>
                  <a:pt x="244178" y="73025"/>
                  <a:pt x="397107" y="28575"/>
                  <a:pt x="397107" y="28575"/>
                </a:cubicBezTo>
                <a:lnTo>
                  <a:pt x="279632" y="63500"/>
                </a:lnTo>
                <a:lnTo>
                  <a:pt x="51140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B4CA2260-2076-07DE-4E55-CD58921CFE54}"/>
              </a:ext>
            </a:extLst>
          </p:cNvPr>
          <p:cNvSpPr/>
          <p:nvPr/>
        </p:nvSpPr>
        <p:spPr>
          <a:xfrm>
            <a:off x="2828925" y="6267450"/>
            <a:ext cx="275123" cy="178220"/>
          </a:xfrm>
          <a:custGeom>
            <a:avLst/>
            <a:gdLst>
              <a:gd name="connsiteX0" fmla="*/ 0 w 275123"/>
              <a:gd name="connsiteY0" fmla="*/ 0 h 178220"/>
              <a:gd name="connsiteX1" fmla="*/ 142875 w 275123"/>
              <a:gd name="connsiteY1" fmla="*/ 165100 h 178220"/>
              <a:gd name="connsiteX2" fmla="*/ 133350 w 275123"/>
              <a:gd name="connsiteY2" fmla="*/ 127000 h 178220"/>
              <a:gd name="connsiteX3" fmla="*/ 273050 w 275123"/>
              <a:gd name="connsiteY3" fmla="*/ 177800 h 178220"/>
              <a:gd name="connsiteX4" fmla="*/ 209550 w 275123"/>
              <a:gd name="connsiteY4" fmla="*/ 149225 h 178220"/>
              <a:gd name="connsiteX5" fmla="*/ 107950 w 275123"/>
              <a:gd name="connsiteY5" fmla="*/ 114300 h 178220"/>
              <a:gd name="connsiteX6" fmla="*/ 69850 w 275123"/>
              <a:gd name="connsiteY6" fmla="*/ 76200 h 178220"/>
              <a:gd name="connsiteX7" fmla="*/ 95250 w 275123"/>
              <a:gd name="connsiteY7" fmla="*/ 98425 h 178220"/>
              <a:gd name="connsiteX8" fmla="*/ 0 w 275123"/>
              <a:gd name="connsiteY8" fmla="*/ 0 h 17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23" h="178220">
                <a:moveTo>
                  <a:pt x="0" y="0"/>
                </a:moveTo>
                <a:cubicBezTo>
                  <a:pt x="60325" y="71966"/>
                  <a:pt x="120650" y="143933"/>
                  <a:pt x="142875" y="165100"/>
                </a:cubicBezTo>
                <a:cubicBezTo>
                  <a:pt x="165100" y="186267"/>
                  <a:pt x="111654" y="124883"/>
                  <a:pt x="133350" y="127000"/>
                </a:cubicBezTo>
                <a:cubicBezTo>
                  <a:pt x="155046" y="129117"/>
                  <a:pt x="260350" y="174096"/>
                  <a:pt x="273050" y="177800"/>
                </a:cubicBezTo>
                <a:cubicBezTo>
                  <a:pt x="285750" y="181504"/>
                  <a:pt x="237067" y="159808"/>
                  <a:pt x="209550" y="149225"/>
                </a:cubicBezTo>
                <a:cubicBezTo>
                  <a:pt x="182033" y="138642"/>
                  <a:pt x="131233" y="126471"/>
                  <a:pt x="107950" y="114300"/>
                </a:cubicBezTo>
                <a:cubicBezTo>
                  <a:pt x="84667" y="102129"/>
                  <a:pt x="71967" y="78846"/>
                  <a:pt x="69850" y="76200"/>
                </a:cubicBezTo>
                <a:cubicBezTo>
                  <a:pt x="67733" y="73554"/>
                  <a:pt x="95250" y="98425"/>
                  <a:pt x="95250" y="984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CD1210C-920E-C6F2-4419-8734AB48C938}"/>
              </a:ext>
            </a:extLst>
          </p:cNvPr>
          <p:cNvSpPr/>
          <p:nvPr/>
        </p:nvSpPr>
        <p:spPr>
          <a:xfrm>
            <a:off x="3749578" y="7178376"/>
            <a:ext cx="444701" cy="245017"/>
          </a:xfrm>
          <a:custGeom>
            <a:avLst/>
            <a:gdLst>
              <a:gd name="connsiteX0" fmla="*/ 130272 w 444701"/>
              <a:gd name="connsiteY0" fmla="*/ 299 h 245017"/>
              <a:gd name="connsiteX1" fmla="*/ 114397 w 444701"/>
              <a:gd name="connsiteY1" fmla="*/ 235249 h 245017"/>
              <a:gd name="connsiteX2" fmla="*/ 130272 w 444701"/>
              <a:gd name="connsiteY2" fmla="*/ 200324 h 245017"/>
              <a:gd name="connsiteX3" fmla="*/ 444597 w 444701"/>
              <a:gd name="connsiteY3" fmla="*/ 213024 h 245017"/>
              <a:gd name="connsiteX4" fmla="*/ 165197 w 444701"/>
              <a:gd name="connsiteY4" fmla="*/ 190799 h 245017"/>
              <a:gd name="connsiteX5" fmla="*/ 171547 w 444701"/>
              <a:gd name="connsiteY5" fmla="*/ 165399 h 245017"/>
              <a:gd name="connsiteX6" fmla="*/ 165197 w 444701"/>
              <a:gd name="connsiteY6" fmla="*/ 139999 h 245017"/>
              <a:gd name="connsiteX7" fmla="*/ 152497 w 444701"/>
              <a:gd name="connsiteY7" fmla="*/ 181274 h 245017"/>
              <a:gd name="connsiteX8" fmla="*/ 104872 w 444701"/>
              <a:gd name="connsiteY8" fmla="*/ 174924 h 245017"/>
              <a:gd name="connsiteX9" fmla="*/ 66772 w 444701"/>
              <a:gd name="connsiteY9" fmla="*/ 155874 h 245017"/>
              <a:gd name="connsiteX10" fmla="*/ 97 w 444701"/>
              <a:gd name="connsiteY10" fmla="*/ 244774 h 245017"/>
              <a:gd name="connsiteX11" fmla="*/ 82647 w 444701"/>
              <a:gd name="connsiteY11" fmla="*/ 124124 h 245017"/>
              <a:gd name="connsiteX12" fmla="*/ 101697 w 444701"/>
              <a:gd name="connsiteY12" fmla="*/ 168574 h 245017"/>
              <a:gd name="connsiteX13" fmla="*/ 104872 w 444701"/>
              <a:gd name="connsiteY13" fmla="*/ 130474 h 245017"/>
              <a:gd name="connsiteX14" fmla="*/ 114397 w 444701"/>
              <a:gd name="connsiteY14" fmla="*/ 184449 h 245017"/>
              <a:gd name="connsiteX15" fmla="*/ 130272 w 444701"/>
              <a:gd name="connsiteY15" fmla="*/ 299 h 24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01" h="245017">
                <a:moveTo>
                  <a:pt x="130272" y="299"/>
                </a:moveTo>
                <a:cubicBezTo>
                  <a:pt x="130272" y="8766"/>
                  <a:pt x="114397" y="201912"/>
                  <a:pt x="114397" y="235249"/>
                </a:cubicBezTo>
                <a:cubicBezTo>
                  <a:pt x="114397" y="268586"/>
                  <a:pt x="75239" y="204028"/>
                  <a:pt x="130272" y="200324"/>
                </a:cubicBezTo>
                <a:cubicBezTo>
                  <a:pt x="185305" y="196620"/>
                  <a:pt x="438776" y="214612"/>
                  <a:pt x="444597" y="213024"/>
                </a:cubicBezTo>
                <a:cubicBezTo>
                  <a:pt x="450418" y="211437"/>
                  <a:pt x="210705" y="198736"/>
                  <a:pt x="165197" y="190799"/>
                </a:cubicBezTo>
                <a:cubicBezTo>
                  <a:pt x="119689" y="182862"/>
                  <a:pt x="171547" y="173866"/>
                  <a:pt x="171547" y="165399"/>
                </a:cubicBezTo>
                <a:cubicBezTo>
                  <a:pt x="171547" y="156932"/>
                  <a:pt x="168372" y="137353"/>
                  <a:pt x="165197" y="139999"/>
                </a:cubicBezTo>
                <a:cubicBezTo>
                  <a:pt x="162022" y="142645"/>
                  <a:pt x="162551" y="175453"/>
                  <a:pt x="152497" y="181274"/>
                </a:cubicBezTo>
                <a:cubicBezTo>
                  <a:pt x="142443" y="187095"/>
                  <a:pt x="119159" y="179157"/>
                  <a:pt x="104872" y="174924"/>
                </a:cubicBezTo>
                <a:cubicBezTo>
                  <a:pt x="90585" y="170691"/>
                  <a:pt x="84234" y="144232"/>
                  <a:pt x="66772" y="155874"/>
                </a:cubicBezTo>
                <a:cubicBezTo>
                  <a:pt x="49310" y="167516"/>
                  <a:pt x="-2549" y="250066"/>
                  <a:pt x="97" y="244774"/>
                </a:cubicBezTo>
                <a:cubicBezTo>
                  <a:pt x="2743" y="239482"/>
                  <a:pt x="65714" y="136824"/>
                  <a:pt x="82647" y="124124"/>
                </a:cubicBezTo>
                <a:cubicBezTo>
                  <a:pt x="99580" y="111424"/>
                  <a:pt x="97993" y="167516"/>
                  <a:pt x="101697" y="168574"/>
                </a:cubicBezTo>
                <a:cubicBezTo>
                  <a:pt x="105401" y="169632"/>
                  <a:pt x="102755" y="127828"/>
                  <a:pt x="104872" y="130474"/>
                </a:cubicBezTo>
                <a:cubicBezTo>
                  <a:pt x="106989" y="133120"/>
                  <a:pt x="111751" y="203499"/>
                  <a:pt x="114397" y="184449"/>
                </a:cubicBezTo>
                <a:cubicBezTo>
                  <a:pt x="117043" y="165399"/>
                  <a:pt x="130272" y="-8168"/>
                  <a:pt x="130272" y="2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3554A029-2F4D-6BCA-EEBB-5EE3FF0928C5}"/>
              </a:ext>
            </a:extLst>
          </p:cNvPr>
          <p:cNvSpPr/>
          <p:nvPr/>
        </p:nvSpPr>
        <p:spPr>
          <a:xfrm>
            <a:off x="3819509" y="7788181"/>
            <a:ext cx="12739" cy="114691"/>
          </a:xfrm>
          <a:custGeom>
            <a:avLst/>
            <a:gdLst>
              <a:gd name="connsiteX0" fmla="*/ 12716 w 12739"/>
              <a:gd name="connsiteY0" fmla="*/ 94 h 114691"/>
              <a:gd name="connsiteX1" fmla="*/ 3191 w 12739"/>
              <a:gd name="connsiteY1" fmla="*/ 82644 h 114691"/>
              <a:gd name="connsiteX2" fmla="*/ 3191 w 12739"/>
              <a:gd name="connsiteY2" fmla="*/ 114394 h 114691"/>
              <a:gd name="connsiteX3" fmla="*/ 16 w 12739"/>
              <a:gd name="connsiteY3" fmla="*/ 66769 h 114691"/>
              <a:gd name="connsiteX4" fmla="*/ 12716 w 12739"/>
              <a:gd name="connsiteY4" fmla="*/ 94 h 11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9" h="114691">
                <a:moveTo>
                  <a:pt x="12716" y="94"/>
                </a:moveTo>
                <a:cubicBezTo>
                  <a:pt x="13245" y="2740"/>
                  <a:pt x="4778" y="63594"/>
                  <a:pt x="3191" y="82644"/>
                </a:cubicBezTo>
                <a:cubicBezTo>
                  <a:pt x="1604" y="101694"/>
                  <a:pt x="3720" y="117040"/>
                  <a:pt x="3191" y="114394"/>
                </a:cubicBezTo>
                <a:cubicBezTo>
                  <a:pt x="2662" y="111748"/>
                  <a:pt x="545" y="82644"/>
                  <a:pt x="16" y="66769"/>
                </a:cubicBezTo>
                <a:cubicBezTo>
                  <a:pt x="-513" y="50894"/>
                  <a:pt x="12187" y="-2552"/>
                  <a:pt x="12716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7BB52089-4388-8C81-0F5E-7FA1979DE841}"/>
              </a:ext>
            </a:extLst>
          </p:cNvPr>
          <p:cNvSpPr/>
          <p:nvPr/>
        </p:nvSpPr>
        <p:spPr>
          <a:xfrm>
            <a:off x="3662069" y="7797513"/>
            <a:ext cx="27281" cy="181262"/>
          </a:xfrm>
          <a:custGeom>
            <a:avLst/>
            <a:gdLst>
              <a:gd name="connsiteX0" fmla="*/ 27281 w 27281"/>
              <a:gd name="connsiteY0" fmla="*/ 287 h 181262"/>
              <a:gd name="connsiteX1" fmla="*/ 1881 w 27281"/>
              <a:gd name="connsiteY1" fmla="*/ 139987 h 181262"/>
              <a:gd name="connsiteX2" fmla="*/ 1881 w 27281"/>
              <a:gd name="connsiteY2" fmla="*/ 181262 h 181262"/>
              <a:gd name="connsiteX3" fmla="*/ 1881 w 27281"/>
              <a:gd name="connsiteY3" fmla="*/ 105062 h 181262"/>
              <a:gd name="connsiteX4" fmla="*/ 27281 w 27281"/>
              <a:gd name="connsiteY4" fmla="*/ 287 h 1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1" h="181262">
                <a:moveTo>
                  <a:pt x="27281" y="287"/>
                </a:moveTo>
                <a:cubicBezTo>
                  <a:pt x="27281" y="6108"/>
                  <a:pt x="6114" y="109825"/>
                  <a:pt x="1881" y="139987"/>
                </a:cubicBezTo>
                <a:cubicBezTo>
                  <a:pt x="-2352" y="170149"/>
                  <a:pt x="1881" y="181262"/>
                  <a:pt x="1881" y="181262"/>
                </a:cubicBezTo>
                <a:cubicBezTo>
                  <a:pt x="1881" y="175441"/>
                  <a:pt x="293" y="131520"/>
                  <a:pt x="1881" y="105062"/>
                </a:cubicBezTo>
                <a:cubicBezTo>
                  <a:pt x="3468" y="78604"/>
                  <a:pt x="27281" y="-5534"/>
                  <a:pt x="27281" y="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4D2D6AF-9757-03BC-8C4C-5D1956A6DF7E}"/>
              </a:ext>
            </a:extLst>
          </p:cNvPr>
          <p:cNvSpPr/>
          <p:nvPr/>
        </p:nvSpPr>
        <p:spPr>
          <a:xfrm>
            <a:off x="3339918" y="7299243"/>
            <a:ext cx="16134" cy="121082"/>
          </a:xfrm>
          <a:custGeom>
            <a:avLst/>
            <a:gdLst>
              <a:gd name="connsiteX0" fmla="*/ 16057 w 16134"/>
              <a:gd name="connsiteY0" fmla="*/ 82 h 121082"/>
              <a:gd name="connsiteX1" fmla="*/ 6532 w 16134"/>
              <a:gd name="connsiteY1" fmla="*/ 79457 h 121082"/>
              <a:gd name="connsiteX2" fmla="*/ 12882 w 16134"/>
              <a:gd name="connsiteY2" fmla="*/ 120732 h 121082"/>
              <a:gd name="connsiteX3" fmla="*/ 182 w 16134"/>
              <a:gd name="connsiteY3" fmla="*/ 95332 h 121082"/>
              <a:gd name="connsiteX4" fmla="*/ 16057 w 16134"/>
              <a:gd name="connsiteY4" fmla="*/ 82 h 1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4" h="121082">
                <a:moveTo>
                  <a:pt x="16057" y="82"/>
                </a:moveTo>
                <a:cubicBezTo>
                  <a:pt x="17115" y="-2564"/>
                  <a:pt x="7061" y="59349"/>
                  <a:pt x="6532" y="79457"/>
                </a:cubicBezTo>
                <a:cubicBezTo>
                  <a:pt x="6003" y="99565"/>
                  <a:pt x="13940" y="118086"/>
                  <a:pt x="12882" y="120732"/>
                </a:cubicBezTo>
                <a:cubicBezTo>
                  <a:pt x="11824" y="123378"/>
                  <a:pt x="2299" y="110678"/>
                  <a:pt x="182" y="95332"/>
                </a:cubicBezTo>
                <a:cubicBezTo>
                  <a:pt x="-1935" y="79986"/>
                  <a:pt x="14999" y="2728"/>
                  <a:pt x="16057" y="82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7B185C6-62E6-0BE6-5FDE-59B77CE5102E}"/>
              </a:ext>
            </a:extLst>
          </p:cNvPr>
          <p:cNvSpPr/>
          <p:nvPr/>
        </p:nvSpPr>
        <p:spPr>
          <a:xfrm>
            <a:off x="3432125" y="7791450"/>
            <a:ext cx="27357" cy="117475"/>
          </a:xfrm>
          <a:custGeom>
            <a:avLst/>
            <a:gdLst>
              <a:gd name="connsiteX0" fmla="*/ 50 w 27357"/>
              <a:gd name="connsiteY0" fmla="*/ 0 h 117475"/>
              <a:gd name="connsiteX1" fmla="*/ 19100 w 27357"/>
              <a:gd name="connsiteY1" fmla="*/ 79375 h 117475"/>
              <a:gd name="connsiteX2" fmla="*/ 25450 w 27357"/>
              <a:gd name="connsiteY2" fmla="*/ 117475 h 117475"/>
              <a:gd name="connsiteX3" fmla="*/ 25450 w 27357"/>
              <a:gd name="connsiteY3" fmla="*/ 79375 h 117475"/>
              <a:gd name="connsiteX4" fmla="*/ 50 w 27357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57" h="117475">
                <a:moveTo>
                  <a:pt x="50" y="0"/>
                </a:moveTo>
                <a:cubicBezTo>
                  <a:pt x="-1008" y="0"/>
                  <a:pt x="14867" y="59796"/>
                  <a:pt x="19100" y="79375"/>
                </a:cubicBezTo>
                <a:cubicBezTo>
                  <a:pt x="23333" y="98954"/>
                  <a:pt x="24392" y="117475"/>
                  <a:pt x="25450" y="117475"/>
                </a:cubicBezTo>
                <a:cubicBezTo>
                  <a:pt x="26508" y="117475"/>
                  <a:pt x="29154" y="96837"/>
                  <a:pt x="25450" y="79375"/>
                </a:cubicBezTo>
                <a:cubicBezTo>
                  <a:pt x="21746" y="61913"/>
                  <a:pt x="1108" y="0"/>
                  <a:pt x="5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0A83797C-F7FB-D764-E554-4988C0446776}"/>
              </a:ext>
            </a:extLst>
          </p:cNvPr>
          <p:cNvSpPr/>
          <p:nvPr/>
        </p:nvSpPr>
        <p:spPr>
          <a:xfrm>
            <a:off x="3894779" y="7022682"/>
            <a:ext cx="239745" cy="391116"/>
          </a:xfrm>
          <a:custGeom>
            <a:avLst/>
            <a:gdLst>
              <a:gd name="connsiteX0" fmla="*/ 86671 w 239745"/>
              <a:gd name="connsiteY0" fmla="*/ 418 h 391116"/>
              <a:gd name="connsiteX1" fmla="*/ 32696 w 239745"/>
              <a:gd name="connsiteY1" fmla="*/ 219493 h 391116"/>
              <a:gd name="connsiteX2" fmla="*/ 48571 w 239745"/>
              <a:gd name="connsiteY2" fmla="*/ 295693 h 391116"/>
              <a:gd name="connsiteX3" fmla="*/ 13646 w 239745"/>
              <a:gd name="connsiteY3" fmla="*/ 375068 h 391116"/>
              <a:gd name="connsiteX4" fmla="*/ 48571 w 239745"/>
              <a:gd name="connsiteY4" fmla="*/ 308393 h 391116"/>
              <a:gd name="connsiteX5" fmla="*/ 121596 w 239745"/>
              <a:gd name="connsiteY5" fmla="*/ 317918 h 391116"/>
              <a:gd name="connsiteX6" fmla="*/ 239071 w 239745"/>
              <a:gd name="connsiteY6" fmla="*/ 390943 h 391116"/>
              <a:gd name="connsiteX7" fmla="*/ 166046 w 239745"/>
              <a:gd name="connsiteY7" fmla="*/ 336968 h 391116"/>
              <a:gd name="connsiteX8" fmla="*/ 89846 w 239745"/>
              <a:gd name="connsiteY8" fmla="*/ 295693 h 391116"/>
              <a:gd name="connsiteX9" fmla="*/ 946 w 239745"/>
              <a:gd name="connsiteY9" fmla="*/ 222668 h 391116"/>
              <a:gd name="connsiteX10" fmla="*/ 42221 w 239745"/>
              <a:gd name="connsiteY10" fmla="*/ 251243 h 391116"/>
              <a:gd name="connsiteX11" fmla="*/ 29521 w 239745"/>
              <a:gd name="connsiteY11" fmla="*/ 121068 h 391116"/>
              <a:gd name="connsiteX12" fmla="*/ 39046 w 239745"/>
              <a:gd name="connsiteY12" fmla="*/ 162343 h 391116"/>
              <a:gd name="connsiteX13" fmla="*/ 86671 w 239745"/>
              <a:gd name="connsiteY13" fmla="*/ 418 h 3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745" h="391116">
                <a:moveTo>
                  <a:pt x="86671" y="418"/>
                </a:moveTo>
                <a:cubicBezTo>
                  <a:pt x="85613" y="9943"/>
                  <a:pt x="39046" y="170280"/>
                  <a:pt x="32696" y="219493"/>
                </a:cubicBezTo>
                <a:cubicBezTo>
                  <a:pt x="26346" y="268706"/>
                  <a:pt x="51746" y="269764"/>
                  <a:pt x="48571" y="295693"/>
                </a:cubicBezTo>
                <a:cubicBezTo>
                  <a:pt x="45396" y="321622"/>
                  <a:pt x="13646" y="372951"/>
                  <a:pt x="13646" y="375068"/>
                </a:cubicBezTo>
                <a:cubicBezTo>
                  <a:pt x="13646" y="377185"/>
                  <a:pt x="30579" y="317918"/>
                  <a:pt x="48571" y="308393"/>
                </a:cubicBezTo>
                <a:cubicBezTo>
                  <a:pt x="66563" y="298868"/>
                  <a:pt x="89846" y="304160"/>
                  <a:pt x="121596" y="317918"/>
                </a:cubicBezTo>
                <a:cubicBezTo>
                  <a:pt x="153346" y="331676"/>
                  <a:pt x="231663" y="387768"/>
                  <a:pt x="239071" y="390943"/>
                </a:cubicBezTo>
                <a:cubicBezTo>
                  <a:pt x="246479" y="394118"/>
                  <a:pt x="190917" y="352843"/>
                  <a:pt x="166046" y="336968"/>
                </a:cubicBezTo>
                <a:cubicBezTo>
                  <a:pt x="141175" y="321093"/>
                  <a:pt x="117363" y="314743"/>
                  <a:pt x="89846" y="295693"/>
                </a:cubicBezTo>
                <a:cubicBezTo>
                  <a:pt x="62329" y="276643"/>
                  <a:pt x="8883" y="230076"/>
                  <a:pt x="946" y="222668"/>
                </a:cubicBezTo>
                <a:cubicBezTo>
                  <a:pt x="-6992" y="215260"/>
                  <a:pt x="37459" y="268176"/>
                  <a:pt x="42221" y="251243"/>
                </a:cubicBezTo>
                <a:cubicBezTo>
                  <a:pt x="46983" y="234310"/>
                  <a:pt x="30050" y="135885"/>
                  <a:pt x="29521" y="121068"/>
                </a:cubicBezTo>
                <a:cubicBezTo>
                  <a:pt x="28992" y="106251"/>
                  <a:pt x="31638" y="177689"/>
                  <a:pt x="39046" y="162343"/>
                </a:cubicBezTo>
                <a:cubicBezTo>
                  <a:pt x="46454" y="146997"/>
                  <a:pt x="87729" y="-9107"/>
                  <a:pt x="86671" y="4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5B2A28D1-AD9E-251D-82A9-A85D493D2EA1}"/>
              </a:ext>
            </a:extLst>
          </p:cNvPr>
          <p:cNvSpPr/>
          <p:nvPr/>
        </p:nvSpPr>
        <p:spPr>
          <a:xfrm>
            <a:off x="3968705" y="6410194"/>
            <a:ext cx="95327" cy="378286"/>
          </a:xfrm>
          <a:custGeom>
            <a:avLst/>
            <a:gdLst>
              <a:gd name="connsiteX0" fmla="*/ 50845 w 95327"/>
              <a:gd name="connsiteY0" fmla="*/ 131 h 378286"/>
              <a:gd name="connsiteX1" fmla="*/ 47670 w 95327"/>
              <a:gd name="connsiteY1" fmla="*/ 225556 h 378286"/>
              <a:gd name="connsiteX2" fmla="*/ 45 w 95327"/>
              <a:gd name="connsiteY2" fmla="*/ 358906 h 378286"/>
              <a:gd name="connsiteX3" fmla="*/ 57195 w 95327"/>
              <a:gd name="connsiteY3" fmla="*/ 228731 h 378286"/>
              <a:gd name="connsiteX4" fmla="*/ 95295 w 95327"/>
              <a:gd name="connsiteY4" fmla="*/ 377956 h 378286"/>
              <a:gd name="connsiteX5" fmla="*/ 63545 w 95327"/>
              <a:gd name="connsiteY5" fmla="*/ 266831 h 378286"/>
              <a:gd name="connsiteX6" fmla="*/ 47670 w 95327"/>
              <a:gd name="connsiteY6" fmla="*/ 193806 h 378286"/>
              <a:gd name="connsiteX7" fmla="*/ 50845 w 95327"/>
              <a:gd name="connsiteY7" fmla="*/ 131 h 37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27" h="378286">
                <a:moveTo>
                  <a:pt x="50845" y="131"/>
                </a:moveTo>
                <a:cubicBezTo>
                  <a:pt x="50845" y="5423"/>
                  <a:pt x="56137" y="165760"/>
                  <a:pt x="47670" y="225556"/>
                </a:cubicBezTo>
                <a:cubicBezTo>
                  <a:pt x="39203" y="285352"/>
                  <a:pt x="-1542" y="358377"/>
                  <a:pt x="45" y="358906"/>
                </a:cubicBezTo>
                <a:cubicBezTo>
                  <a:pt x="1632" y="359435"/>
                  <a:pt x="41320" y="225556"/>
                  <a:pt x="57195" y="228731"/>
                </a:cubicBezTo>
                <a:cubicBezTo>
                  <a:pt x="73070" y="231906"/>
                  <a:pt x="94237" y="371606"/>
                  <a:pt x="95295" y="377956"/>
                </a:cubicBezTo>
                <a:cubicBezTo>
                  <a:pt x="96353" y="384306"/>
                  <a:pt x="71482" y="297523"/>
                  <a:pt x="63545" y="266831"/>
                </a:cubicBezTo>
                <a:cubicBezTo>
                  <a:pt x="55608" y="236139"/>
                  <a:pt x="50316" y="236668"/>
                  <a:pt x="47670" y="193806"/>
                </a:cubicBezTo>
                <a:cubicBezTo>
                  <a:pt x="45024" y="150944"/>
                  <a:pt x="50845" y="-5161"/>
                  <a:pt x="50845" y="1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1230FED-FB2C-9076-2C38-BC5BBAC41D9C}"/>
              </a:ext>
            </a:extLst>
          </p:cNvPr>
          <p:cNvSpPr/>
          <p:nvPr/>
        </p:nvSpPr>
        <p:spPr>
          <a:xfrm>
            <a:off x="3854093" y="6841585"/>
            <a:ext cx="257141" cy="632583"/>
          </a:xfrm>
          <a:custGeom>
            <a:avLst/>
            <a:gdLst>
              <a:gd name="connsiteX0" fmla="*/ 108307 w 257141"/>
              <a:gd name="connsiteY0" fmla="*/ 438690 h 632583"/>
              <a:gd name="connsiteX1" fmla="*/ 194032 w 257141"/>
              <a:gd name="connsiteY1" fmla="*/ 254540 h 632583"/>
              <a:gd name="connsiteX2" fmla="*/ 174982 w 257141"/>
              <a:gd name="connsiteY2" fmla="*/ 302165 h 632583"/>
              <a:gd name="connsiteX3" fmla="*/ 203557 w 257141"/>
              <a:gd name="connsiteY3" fmla="*/ 391065 h 632583"/>
              <a:gd name="connsiteX4" fmla="*/ 232132 w 257141"/>
              <a:gd name="connsiteY4" fmla="*/ 492665 h 632583"/>
              <a:gd name="connsiteX5" fmla="*/ 219432 w 257141"/>
              <a:gd name="connsiteY5" fmla="*/ 568865 h 632583"/>
              <a:gd name="connsiteX6" fmla="*/ 136882 w 257141"/>
              <a:gd name="connsiteY6" fmla="*/ 572040 h 632583"/>
              <a:gd name="connsiteX7" fmla="*/ 197207 w 257141"/>
              <a:gd name="connsiteY7" fmla="*/ 619665 h 632583"/>
              <a:gd name="connsiteX8" fmla="*/ 357 w 257141"/>
              <a:gd name="connsiteY8" fmla="*/ 568865 h 632583"/>
              <a:gd name="connsiteX9" fmla="*/ 254357 w 257141"/>
              <a:gd name="connsiteY9" fmla="*/ 632365 h 632583"/>
              <a:gd name="connsiteX10" fmla="*/ 140057 w 257141"/>
              <a:gd name="connsiteY10" fmla="*/ 587915 h 632583"/>
              <a:gd name="connsiteX11" fmla="*/ 209907 w 257141"/>
              <a:gd name="connsiteY11" fmla="*/ 540290 h 632583"/>
              <a:gd name="connsiteX12" fmla="*/ 187682 w 257141"/>
              <a:gd name="connsiteY12" fmla="*/ 492665 h 632583"/>
              <a:gd name="connsiteX13" fmla="*/ 251182 w 257141"/>
              <a:gd name="connsiteY13" fmla="*/ 527590 h 632583"/>
              <a:gd name="connsiteX14" fmla="*/ 228957 w 257141"/>
              <a:gd name="connsiteY14" fmla="*/ 460915 h 632583"/>
              <a:gd name="connsiteX15" fmla="*/ 222607 w 257141"/>
              <a:gd name="connsiteY15" fmla="*/ 197390 h 632583"/>
              <a:gd name="connsiteX16" fmla="*/ 209907 w 257141"/>
              <a:gd name="connsiteY16" fmla="*/ 381540 h 632583"/>
              <a:gd name="connsiteX17" fmla="*/ 165457 w 257141"/>
              <a:gd name="connsiteY17" fmla="*/ 305340 h 632583"/>
              <a:gd name="connsiteX18" fmla="*/ 136882 w 257141"/>
              <a:gd name="connsiteY18" fmla="*/ 219615 h 632583"/>
              <a:gd name="connsiteX19" fmla="*/ 178157 w 257141"/>
              <a:gd name="connsiteY19" fmla="*/ 540 h 632583"/>
              <a:gd name="connsiteX20" fmla="*/ 152757 w 257141"/>
              <a:gd name="connsiteY20" fmla="*/ 289465 h 632583"/>
              <a:gd name="connsiteX21" fmla="*/ 155932 w 257141"/>
              <a:gd name="connsiteY21" fmla="*/ 340265 h 632583"/>
              <a:gd name="connsiteX22" fmla="*/ 108307 w 257141"/>
              <a:gd name="connsiteY22" fmla="*/ 438690 h 63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7141" h="632583">
                <a:moveTo>
                  <a:pt x="108307" y="438690"/>
                </a:moveTo>
                <a:cubicBezTo>
                  <a:pt x="114657" y="424402"/>
                  <a:pt x="182920" y="277294"/>
                  <a:pt x="194032" y="254540"/>
                </a:cubicBezTo>
                <a:cubicBezTo>
                  <a:pt x="205144" y="231786"/>
                  <a:pt x="173395" y="279411"/>
                  <a:pt x="174982" y="302165"/>
                </a:cubicBezTo>
                <a:cubicBezTo>
                  <a:pt x="176569" y="324919"/>
                  <a:pt x="194032" y="359315"/>
                  <a:pt x="203557" y="391065"/>
                </a:cubicBezTo>
                <a:cubicBezTo>
                  <a:pt x="213082" y="422815"/>
                  <a:pt x="229486" y="463032"/>
                  <a:pt x="232132" y="492665"/>
                </a:cubicBezTo>
                <a:cubicBezTo>
                  <a:pt x="234778" y="522298"/>
                  <a:pt x="235307" y="555636"/>
                  <a:pt x="219432" y="568865"/>
                </a:cubicBezTo>
                <a:cubicBezTo>
                  <a:pt x="203557" y="582094"/>
                  <a:pt x="140586" y="563573"/>
                  <a:pt x="136882" y="572040"/>
                </a:cubicBezTo>
                <a:cubicBezTo>
                  <a:pt x="133178" y="580507"/>
                  <a:pt x="219961" y="620194"/>
                  <a:pt x="197207" y="619665"/>
                </a:cubicBezTo>
                <a:cubicBezTo>
                  <a:pt x="174453" y="619136"/>
                  <a:pt x="-9168" y="566748"/>
                  <a:pt x="357" y="568865"/>
                </a:cubicBezTo>
                <a:cubicBezTo>
                  <a:pt x="9882" y="570982"/>
                  <a:pt x="231074" y="629190"/>
                  <a:pt x="254357" y="632365"/>
                </a:cubicBezTo>
                <a:cubicBezTo>
                  <a:pt x="277640" y="635540"/>
                  <a:pt x="147465" y="603261"/>
                  <a:pt x="140057" y="587915"/>
                </a:cubicBezTo>
                <a:cubicBezTo>
                  <a:pt x="132649" y="572569"/>
                  <a:pt x="201970" y="556165"/>
                  <a:pt x="209907" y="540290"/>
                </a:cubicBezTo>
                <a:cubicBezTo>
                  <a:pt x="217844" y="524415"/>
                  <a:pt x="180803" y="494782"/>
                  <a:pt x="187682" y="492665"/>
                </a:cubicBezTo>
                <a:cubicBezTo>
                  <a:pt x="194561" y="490548"/>
                  <a:pt x="244303" y="532882"/>
                  <a:pt x="251182" y="527590"/>
                </a:cubicBezTo>
                <a:cubicBezTo>
                  <a:pt x="258061" y="522298"/>
                  <a:pt x="233720" y="515948"/>
                  <a:pt x="228957" y="460915"/>
                </a:cubicBezTo>
                <a:cubicBezTo>
                  <a:pt x="224194" y="405882"/>
                  <a:pt x="225782" y="210619"/>
                  <a:pt x="222607" y="197390"/>
                </a:cubicBezTo>
                <a:cubicBezTo>
                  <a:pt x="219432" y="184161"/>
                  <a:pt x="219432" y="363548"/>
                  <a:pt x="209907" y="381540"/>
                </a:cubicBezTo>
                <a:cubicBezTo>
                  <a:pt x="200382" y="399532"/>
                  <a:pt x="177628" y="332327"/>
                  <a:pt x="165457" y="305340"/>
                </a:cubicBezTo>
                <a:cubicBezTo>
                  <a:pt x="153286" y="278352"/>
                  <a:pt x="134765" y="270415"/>
                  <a:pt x="136882" y="219615"/>
                </a:cubicBezTo>
                <a:cubicBezTo>
                  <a:pt x="138999" y="168815"/>
                  <a:pt x="175511" y="-11102"/>
                  <a:pt x="178157" y="540"/>
                </a:cubicBezTo>
                <a:cubicBezTo>
                  <a:pt x="180803" y="12182"/>
                  <a:pt x="156461" y="232844"/>
                  <a:pt x="152757" y="289465"/>
                </a:cubicBezTo>
                <a:cubicBezTo>
                  <a:pt x="149053" y="346086"/>
                  <a:pt x="160695" y="318040"/>
                  <a:pt x="155932" y="340265"/>
                </a:cubicBezTo>
                <a:cubicBezTo>
                  <a:pt x="151170" y="362490"/>
                  <a:pt x="101957" y="452978"/>
                  <a:pt x="108307" y="4386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B59A60D5-134A-E9D2-F5B6-DA2F4EB9596A}"/>
              </a:ext>
            </a:extLst>
          </p:cNvPr>
          <p:cNvSpPr/>
          <p:nvPr/>
        </p:nvSpPr>
        <p:spPr>
          <a:xfrm>
            <a:off x="3971911" y="7279956"/>
            <a:ext cx="418338" cy="363162"/>
          </a:xfrm>
          <a:custGeom>
            <a:avLst/>
            <a:gdLst>
              <a:gd name="connsiteX0" fmla="*/ 3189 w 418338"/>
              <a:gd name="connsiteY0" fmla="*/ 359094 h 363162"/>
              <a:gd name="connsiteX1" fmla="*/ 368314 w 418338"/>
              <a:gd name="connsiteY1" fmla="*/ 28894 h 363162"/>
              <a:gd name="connsiteX2" fmla="*/ 276239 w 418338"/>
              <a:gd name="connsiteY2" fmla="*/ 120969 h 363162"/>
              <a:gd name="connsiteX3" fmla="*/ 415939 w 418338"/>
              <a:gd name="connsiteY3" fmla="*/ 140019 h 363162"/>
              <a:gd name="connsiteX4" fmla="*/ 355614 w 418338"/>
              <a:gd name="connsiteY4" fmla="*/ 140019 h 363162"/>
              <a:gd name="connsiteX5" fmla="*/ 241314 w 418338"/>
              <a:gd name="connsiteY5" fmla="*/ 209869 h 363162"/>
              <a:gd name="connsiteX6" fmla="*/ 330214 w 418338"/>
              <a:gd name="connsiteY6" fmla="*/ 133669 h 363162"/>
              <a:gd name="connsiteX7" fmla="*/ 279414 w 418338"/>
              <a:gd name="connsiteY7" fmla="*/ 117794 h 363162"/>
              <a:gd name="connsiteX8" fmla="*/ 53989 w 418338"/>
              <a:gd name="connsiteY8" fmla="*/ 76519 h 363162"/>
              <a:gd name="connsiteX9" fmla="*/ 250839 w 418338"/>
              <a:gd name="connsiteY9" fmla="*/ 117794 h 363162"/>
              <a:gd name="connsiteX10" fmla="*/ 206389 w 418338"/>
              <a:gd name="connsiteY10" fmla="*/ 76519 h 363162"/>
              <a:gd name="connsiteX11" fmla="*/ 171464 w 418338"/>
              <a:gd name="connsiteY11" fmla="*/ 319 h 363162"/>
              <a:gd name="connsiteX12" fmla="*/ 247664 w 418338"/>
              <a:gd name="connsiteY12" fmla="*/ 108269 h 363162"/>
              <a:gd name="connsiteX13" fmla="*/ 234964 w 418338"/>
              <a:gd name="connsiteY13" fmla="*/ 140019 h 363162"/>
              <a:gd name="connsiteX14" fmla="*/ 200039 w 418338"/>
              <a:gd name="connsiteY14" fmla="*/ 155894 h 363162"/>
              <a:gd name="connsiteX15" fmla="*/ 155589 w 418338"/>
              <a:gd name="connsiteY15" fmla="*/ 200344 h 363162"/>
              <a:gd name="connsiteX16" fmla="*/ 190514 w 418338"/>
              <a:gd name="connsiteY16" fmla="*/ 108269 h 363162"/>
              <a:gd name="connsiteX17" fmla="*/ 155589 w 418338"/>
              <a:gd name="connsiteY17" fmla="*/ 193994 h 363162"/>
              <a:gd name="connsiteX18" fmla="*/ 139714 w 418338"/>
              <a:gd name="connsiteY18" fmla="*/ 244794 h 363162"/>
              <a:gd name="connsiteX19" fmla="*/ 187339 w 418338"/>
              <a:gd name="connsiteY19" fmla="*/ 216219 h 363162"/>
              <a:gd name="connsiteX20" fmla="*/ 3189 w 418338"/>
              <a:gd name="connsiteY20" fmla="*/ 359094 h 3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8338" h="363162">
                <a:moveTo>
                  <a:pt x="3189" y="359094"/>
                </a:moveTo>
                <a:cubicBezTo>
                  <a:pt x="33351" y="327873"/>
                  <a:pt x="322806" y="68581"/>
                  <a:pt x="368314" y="28894"/>
                </a:cubicBezTo>
                <a:cubicBezTo>
                  <a:pt x="413822" y="-10793"/>
                  <a:pt x="268302" y="102448"/>
                  <a:pt x="276239" y="120969"/>
                </a:cubicBezTo>
                <a:cubicBezTo>
                  <a:pt x="284176" y="139490"/>
                  <a:pt x="402710" y="136844"/>
                  <a:pt x="415939" y="140019"/>
                </a:cubicBezTo>
                <a:cubicBezTo>
                  <a:pt x="429168" y="143194"/>
                  <a:pt x="384718" y="128377"/>
                  <a:pt x="355614" y="140019"/>
                </a:cubicBezTo>
                <a:cubicBezTo>
                  <a:pt x="326510" y="151661"/>
                  <a:pt x="245547" y="210927"/>
                  <a:pt x="241314" y="209869"/>
                </a:cubicBezTo>
                <a:cubicBezTo>
                  <a:pt x="237081" y="208811"/>
                  <a:pt x="323864" y="149015"/>
                  <a:pt x="330214" y="133669"/>
                </a:cubicBezTo>
                <a:cubicBezTo>
                  <a:pt x="336564" y="118323"/>
                  <a:pt x="325452" y="127319"/>
                  <a:pt x="279414" y="117794"/>
                </a:cubicBezTo>
                <a:cubicBezTo>
                  <a:pt x="233377" y="108269"/>
                  <a:pt x="58751" y="76519"/>
                  <a:pt x="53989" y="76519"/>
                </a:cubicBezTo>
                <a:cubicBezTo>
                  <a:pt x="49227" y="76519"/>
                  <a:pt x="225439" y="117794"/>
                  <a:pt x="250839" y="117794"/>
                </a:cubicBezTo>
                <a:cubicBezTo>
                  <a:pt x="276239" y="117794"/>
                  <a:pt x="219618" y="96098"/>
                  <a:pt x="206389" y="76519"/>
                </a:cubicBezTo>
                <a:cubicBezTo>
                  <a:pt x="193160" y="56940"/>
                  <a:pt x="164585" y="-4973"/>
                  <a:pt x="171464" y="319"/>
                </a:cubicBezTo>
                <a:cubicBezTo>
                  <a:pt x="178343" y="5611"/>
                  <a:pt x="237081" y="84986"/>
                  <a:pt x="247664" y="108269"/>
                </a:cubicBezTo>
                <a:cubicBezTo>
                  <a:pt x="258247" y="131552"/>
                  <a:pt x="242901" y="132082"/>
                  <a:pt x="234964" y="140019"/>
                </a:cubicBezTo>
                <a:cubicBezTo>
                  <a:pt x="227027" y="147956"/>
                  <a:pt x="213268" y="145840"/>
                  <a:pt x="200039" y="155894"/>
                </a:cubicBezTo>
                <a:cubicBezTo>
                  <a:pt x="186810" y="165948"/>
                  <a:pt x="157177" y="208282"/>
                  <a:pt x="155589" y="200344"/>
                </a:cubicBezTo>
                <a:cubicBezTo>
                  <a:pt x="154001" y="192406"/>
                  <a:pt x="190514" y="109327"/>
                  <a:pt x="190514" y="108269"/>
                </a:cubicBezTo>
                <a:cubicBezTo>
                  <a:pt x="190514" y="107211"/>
                  <a:pt x="164056" y="171240"/>
                  <a:pt x="155589" y="193994"/>
                </a:cubicBezTo>
                <a:cubicBezTo>
                  <a:pt x="147122" y="216748"/>
                  <a:pt x="134422" y="241090"/>
                  <a:pt x="139714" y="244794"/>
                </a:cubicBezTo>
                <a:cubicBezTo>
                  <a:pt x="145006" y="248498"/>
                  <a:pt x="208506" y="200344"/>
                  <a:pt x="187339" y="216219"/>
                </a:cubicBezTo>
                <a:cubicBezTo>
                  <a:pt x="166172" y="232094"/>
                  <a:pt x="-26973" y="390315"/>
                  <a:pt x="3189" y="3590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77AC929-7534-F5EE-9CBD-68DA355870AE}"/>
              </a:ext>
            </a:extLst>
          </p:cNvPr>
          <p:cNvSpPr/>
          <p:nvPr/>
        </p:nvSpPr>
        <p:spPr>
          <a:xfrm>
            <a:off x="3977838" y="6530305"/>
            <a:ext cx="144704" cy="778547"/>
          </a:xfrm>
          <a:custGeom>
            <a:avLst/>
            <a:gdLst>
              <a:gd name="connsiteX0" fmla="*/ 140137 w 144704"/>
              <a:gd name="connsiteY0" fmla="*/ 3845 h 778547"/>
              <a:gd name="connsiteX1" fmla="*/ 102037 w 144704"/>
              <a:gd name="connsiteY1" fmla="*/ 521370 h 778547"/>
              <a:gd name="connsiteX2" fmla="*/ 140137 w 144704"/>
              <a:gd name="connsiteY2" fmla="*/ 353095 h 778547"/>
              <a:gd name="connsiteX3" fmla="*/ 143312 w 144704"/>
              <a:gd name="connsiteY3" fmla="*/ 778545 h 778547"/>
              <a:gd name="connsiteX4" fmla="*/ 133787 w 144704"/>
              <a:gd name="connsiteY4" fmla="*/ 346745 h 778547"/>
              <a:gd name="connsiteX5" fmla="*/ 98862 w 144704"/>
              <a:gd name="connsiteY5" fmla="*/ 441995 h 778547"/>
              <a:gd name="connsiteX6" fmla="*/ 86162 w 144704"/>
              <a:gd name="connsiteY6" fmla="*/ 324520 h 778547"/>
              <a:gd name="connsiteX7" fmla="*/ 437 w 144704"/>
              <a:gd name="connsiteY7" fmla="*/ 143545 h 778547"/>
              <a:gd name="connsiteX8" fmla="*/ 127437 w 144704"/>
              <a:gd name="connsiteY8" fmla="*/ 378495 h 778547"/>
              <a:gd name="connsiteX9" fmla="*/ 111562 w 144704"/>
              <a:gd name="connsiteY9" fmla="*/ 197520 h 778547"/>
              <a:gd name="connsiteX10" fmla="*/ 98862 w 144704"/>
              <a:gd name="connsiteY10" fmla="*/ 280070 h 778547"/>
              <a:gd name="connsiteX11" fmla="*/ 140137 w 144704"/>
              <a:gd name="connsiteY11" fmla="*/ 3845 h 77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704" h="778547">
                <a:moveTo>
                  <a:pt x="140137" y="3845"/>
                </a:moveTo>
                <a:cubicBezTo>
                  <a:pt x="140666" y="44062"/>
                  <a:pt x="102037" y="463162"/>
                  <a:pt x="102037" y="521370"/>
                </a:cubicBezTo>
                <a:cubicBezTo>
                  <a:pt x="102037" y="579578"/>
                  <a:pt x="133258" y="310233"/>
                  <a:pt x="140137" y="353095"/>
                </a:cubicBezTo>
                <a:cubicBezTo>
                  <a:pt x="147016" y="395958"/>
                  <a:pt x="144370" y="779603"/>
                  <a:pt x="143312" y="778545"/>
                </a:cubicBezTo>
                <a:cubicBezTo>
                  <a:pt x="142254" y="777487"/>
                  <a:pt x="141195" y="402837"/>
                  <a:pt x="133787" y="346745"/>
                </a:cubicBezTo>
                <a:cubicBezTo>
                  <a:pt x="126379" y="290653"/>
                  <a:pt x="106799" y="445699"/>
                  <a:pt x="98862" y="441995"/>
                </a:cubicBezTo>
                <a:cubicBezTo>
                  <a:pt x="90925" y="438291"/>
                  <a:pt x="102566" y="374262"/>
                  <a:pt x="86162" y="324520"/>
                </a:cubicBezTo>
                <a:cubicBezTo>
                  <a:pt x="69758" y="274778"/>
                  <a:pt x="-6442" y="134549"/>
                  <a:pt x="437" y="143545"/>
                </a:cubicBezTo>
                <a:cubicBezTo>
                  <a:pt x="7316" y="152541"/>
                  <a:pt x="108916" y="369499"/>
                  <a:pt x="127437" y="378495"/>
                </a:cubicBezTo>
                <a:cubicBezTo>
                  <a:pt x="145958" y="387491"/>
                  <a:pt x="116325" y="213924"/>
                  <a:pt x="111562" y="197520"/>
                </a:cubicBezTo>
                <a:cubicBezTo>
                  <a:pt x="106799" y="181116"/>
                  <a:pt x="93041" y="308645"/>
                  <a:pt x="98862" y="280070"/>
                </a:cubicBezTo>
                <a:cubicBezTo>
                  <a:pt x="104683" y="251495"/>
                  <a:pt x="139608" y="-36372"/>
                  <a:pt x="140137" y="38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3F22B72-9B76-6591-97D7-BDFC0B0709A9}"/>
              </a:ext>
            </a:extLst>
          </p:cNvPr>
          <p:cNvSpPr/>
          <p:nvPr/>
        </p:nvSpPr>
        <p:spPr>
          <a:xfrm>
            <a:off x="4119960" y="6892755"/>
            <a:ext cx="363180" cy="476420"/>
          </a:xfrm>
          <a:custGeom>
            <a:avLst/>
            <a:gdLst>
              <a:gd name="connsiteX0" fmla="*/ 64690 w 363180"/>
              <a:gd name="connsiteY0" fmla="*/ 177970 h 476420"/>
              <a:gd name="connsiteX1" fmla="*/ 32940 w 363180"/>
              <a:gd name="connsiteY1" fmla="*/ 362120 h 476420"/>
              <a:gd name="connsiteX2" fmla="*/ 74215 w 363180"/>
              <a:gd name="connsiteY2" fmla="*/ 377995 h 476420"/>
              <a:gd name="connsiteX3" fmla="*/ 64690 w 363180"/>
              <a:gd name="connsiteY3" fmla="*/ 403395 h 476420"/>
              <a:gd name="connsiteX4" fmla="*/ 182165 w 363180"/>
              <a:gd name="connsiteY4" fmla="*/ 403395 h 476420"/>
              <a:gd name="connsiteX5" fmla="*/ 137715 w 363180"/>
              <a:gd name="connsiteY5" fmla="*/ 412920 h 476420"/>
              <a:gd name="connsiteX6" fmla="*/ 217090 w 363180"/>
              <a:gd name="connsiteY6" fmla="*/ 381170 h 476420"/>
              <a:gd name="connsiteX7" fmla="*/ 318690 w 363180"/>
              <a:gd name="connsiteY7" fmla="*/ 473245 h 476420"/>
              <a:gd name="connsiteX8" fmla="*/ 290115 w 363180"/>
              <a:gd name="connsiteY8" fmla="*/ 377995 h 476420"/>
              <a:gd name="connsiteX9" fmla="*/ 363140 w 363180"/>
              <a:gd name="connsiteY9" fmla="*/ 476420 h 476420"/>
              <a:gd name="connsiteX10" fmla="*/ 299640 w 363180"/>
              <a:gd name="connsiteY10" fmla="*/ 377995 h 476420"/>
              <a:gd name="connsiteX11" fmla="*/ 248840 w 363180"/>
              <a:gd name="connsiteY11" fmla="*/ 377995 h 476420"/>
              <a:gd name="connsiteX12" fmla="*/ 188515 w 363180"/>
              <a:gd name="connsiteY12" fmla="*/ 358945 h 476420"/>
              <a:gd name="connsiteX13" fmla="*/ 172640 w 363180"/>
              <a:gd name="connsiteY13" fmla="*/ 254170 h 476420"/>
              <a:gd name="connsiteX14" fmla="*/ 194865 w 363180"/>
              <a:gd name="connsiteY14" fmla="*/ 397045 h 476420"/>
              <a:gd name="connsiteX15" fmla="*/ 134540 w 363180"/>
              <a:gd name="connsiteY15" fmla="*/ 308145 h 476420"/>
              <a:gd name="connsiteX16" fmla="*/ 118665 w 363180"/>
              <a:gd name="connsiteY16" fmla="*/ 270045 h 476420"/>
              <a:gd name="connsiteX17" fmla="*/ 163115 w 363180"/>
              <a:gd name="connsiteY17" fmla="*/ 400220 h 476420"/>
              <a:gd name="connsiteX18" fmla="*/ 10715 w 363180"/>
              <a:gd name="connsiteY18" fmla="*/ 377995 h 476420"/>
              <a:gd name="connsiteX19" fmla="*/ 13890 w 363180"/>
              <a:gd name="connsiteY19" fmla="*/ 292270 h 476420"/>
              <a:gd name="connsiteX20" fmla="*/ 23415 w 363180"/>
              <a:gd name="connsiteY20" fmla="*/ 170 h 476420"/>
              <a:gd name="connsiteX21" fmla="*/ 17065 w 363180"/>
              <a:gd name="connsiteY21" fmla="*/ 336720 h 476420"/>
              <a:gd name="connsiteX22" fmla="*/ 64690 w 363180"/>
              <a:gd name="connsiteY22" fmla="*/ 177970 h 47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3180" h="476420">
                <a:moveTo>
                  <a:pt x="64690" y="177970"/>
                </a:moveTo>
                <a:cubicBezTo>
                  <a:pt x="67336" y="182203"/>
                  <a:pt x="31353" y="328783"/>
                  <a:pt x="32940" y="362120"/>
                </a:cubicBezTo>
                <a:cubicBezTo>
                  <a:pt x="34527" y="395457"/>
                  <a:pt x="68923" y="371116"/>
                  <a:pt x="74215" y="377995"/>
                </a:cubicBezTo>
                <a:cubicBezTo>
                  <a:pt x="79507" y="384874"/>
                  <a:pt x="46698" y="399162"/>
                  <a:pt x="64690" y="403395"/>
                </a:cubicBezTo>
                <a:cubicBezTo>
                  <a:pt x="82682" y="407628"/>
                  <a:pt x="169994" y="401808"/>
                  <a:pt x="182165" y="403395"/>
                </a:cubicBezTo>
                <a:cubicBezTo>
                  <a:pt x="194336" y="404982"/>
                  <a:pt x="131894" y="416624"/>
                  <a:pt x="137715" y="412920"/>
                </a:cubicBezTo>
                <a:cubicBezTo>
                  <a:pt x="143536" y="409216"/>
                  <a:pt x="186928" y="371116"/>
                  <a:pt x="217090" y="381170"/>
                </a:cubicBezTo>
                <a:cubicBezTo>
                  <a:pt x="247252" y="391224"/>
                  <a:pt x="306519" y="473774"/>
                  <a:pt x="318690" y="473245"/>
                </a:cubicBezTo>
                <a:cubicBezTo>
                  <a:pt x="330861" y="472716"/>
                  <a:pt x="282707" y="377466"/>
                  <a:pt x="290115" y="377995"/>
                </a:cubicBezTo>
                <a:cubicBezTo>
                  <a:pt x="297523" y="378524"/>
                  <a:pt x="361553" y="476420"/>
                  <a:pt x="363140" y="476420"/>
                </a:cubicBezTo>
                <a:cubicBezTo>
                  <a:pt x="364727" y="476420"/>
                  <a:pt x="318690" y="394399"/>
                  <a:pt x="299640" y="377995"/>
                </a:cubicBezTo>
                <a:cubicBezTo>
                  <a:pt x="280590" y="361591"/>
                  <a:pt x="267361" y="381170"/>
                  <a:pt x="248840" y="377995"/>
                </a:cubicBezTo>
                <a:cubicBezTo>
                  <a:pt x="230319" y="374820"/>
                  <a:pt x="201215" y="379582"/>
                  <a:pt x="188515" y="358945"/>
                </a:cubicBezTo>
                <a:cubicBezTo>
                  <a:pt x="175815" y="338308"/>
                  <a:pt x="171582" y="247820"/>
                  <a:pt x="172640" y="254170"/>
                </a:cubicBezTo>
                <a:cubicBezTo>
                  <a:pt x="173698" y="260520"/>
                  <a:pt x="201215" y="388049"/>
                  <a:pt x="194865" y="397045"/>
                </a:cubicBezTo>
                <a:cubicBezTo>
                  <a:pt x="188515" y="406041"/>
                  <a:pt x="147240" y="329312"/>
                  <a:pt x="134540" y="308145"/>
                </a:cubicBezTo>
                <a:cubicBezTo>
                  <a:pt x="121840" y="286978"/>
                  <a:pt x="113902" y="254699"/>
                  <a:pt x="118665" y="270045"/>
                </a:cubicBezTo>
                <a:cubicBezTo>
                  <a:pt x="123428" y="285391"/>
                  <a:pt x="181107" y="382228"/>
                  <a:pt x="163115" y="400220"/>
                </a:cubicBezTo>
                <a:cubicBezTo>
                  <a:pt x="145123" y="418212"/>
                  <a:pt x="35586" y="395987"/>
                  <a:pt x="10715" y="377995"/>
                </a:cubicBezTo>
                <a:cubicBezTo>
                  <a:pt x="-14156" y="360003"/>
                  <a:pt x="11773" y="355241"/>
                  <a:pt x="13890" y="292270"/>
                </a:cubicBezTo>
                <a:cubicBezTo>
                  <a:pt x="16007" y="229299"/>
                  <a:pt x="22886" y="-7238"/>
                  <a:pt x="23415" y="170"/>
                </a:cubicBezTo>
                <a:cubicBezTo>
                  <a:pt x="23944" y="7578"/>
                  <a:pt x="10715" y="303383"/>
                  <a:pt x="17065" y="336720"/>
                </a:cubicBezTo>
                <a:cubicBezTo>
                  <a:pt x="23415" y="370058"/>
                  <a:pt x="62044" y="173737"/>
                  <a:pt x="64690" y="1779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7C07EA3B-4A8E-373D-F9F5-AAECB0326BB6}"/>
              </a:ext>
            </a:extLst>
          </p:cNvPr>
          <p:cNvSpPr/>
          <p:nvPr/>
        </p:nvSpPr>
        <p:spPr>
          <a:xfrm>
            <a:off x="5025925" y="6758868"/>
            <a:ext cx="173184" cy="51272"/>
          </a:xfrm>
          <a:custGeom>
            <a:avLst/>
            <a:gdLst>
              <a:gd name="connsiteX0" fmla="*/ 78 w 173184"/>
              <a:gd name="connsiteY0" fmla="*/ 19 h 51272"/>
              <a:gd name="connsiteX1" fmla="*/ 121572 w 173184"/>
              <a:gd name="connsiteY1" fmla="*/ 44780 h 51272"/>
              <a:gd name="connsiteX2" fmla="*/ 172727 w 173184"/>
              <a:gd name="connsiteY2" fmla="*/ 19202 h 51272"/>
              <a:gd name="connsiteX3" fmla="*/ 140755 w 173184"/>
              <a:gd name="connsiteY3" fmla="*/ 51174 h 51272"/>
              <a:gd name="connsiteX4" fmla="*/ 78 w 173184"/>
              <a:gd name="connsiteY4" fmla="*/ 19 h 5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84" h="51272">
                <a:moveTo>
                  <a:pt x="78" y="19"/>
                </a:moveTo>
                <a:cubicBezTo>
                  <a:pt x="-3119" y="-1047"/>
                  <a:pt x="92797" y="41583"/>
                  <a:pt x="121572" y="44780"/>
                </a:cubicBezTo>
                <a:cubicBezTo>
                  <a:pt x="150347" y="47977"/>
                  <a:pt x="172727" y="19202"/>
                  <a:pt x="172727" y="19202"/>
                </a:cubicBezTo>
                <a:cubicBezTo>
                  <a:pt x="175924" y="20268"/>
                  <a:pt x="162070" y="53306"/>
                  <a:pt x="140755" y="51174"/>
                </a:cubicBezTo>
                <a:cubicBezTo>
                  <a:pt x="119440" y="49043"/>
                  <a:pt x="3275" y="1085"/>
                  <a:pt x="78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67422797-0C8C-E4AB-0216-5F8041E11031}"/>
              </a:ext>
            </a:extLst>
          </p:cNvPr>
          <p:cNvSpPr/>
          <p:nvPr/>
        </p:nvSpPr>
        <p:spPr>
          <a:xfrm>
            <a:off x="4859018" y="6897979"/>
            <a:ext cx="96863" cy="187569"/>
          </a:xfrm>
          <a:custGeom>
            <a:avLst/>
            <a:gdLst>
              <a:gd name="connsiteX0" fmla="*/ 730 w 96863"/>
              <a:gd name="connsiteY0" fmla="*/ 1585 h 187569"/>
              <a:gd name="connsiteX1" fmla="*/ 83858 w 96863"/>
              <a:gd name="connsiteY1" fmla="*/ 78318 h 187569"/>
              <a:gd name="connsiteX2" fmla="*/ 64674 w 96863"/>
              <a:gd name="connsiteY2" fmla="*/ 187022 h 187569"/>
              <a:gd name="connsiteX3" fmla="*/ 96646 w 96863"/>
              <a:gd name="connsiteY3" fmla="*/ 116684 h 187569"/>
              <a:gd name="connsiteX4" fmla="*/ 45491 w 96863"/>
              <a:gd name="connsiteY4" fmla="*/ 33557 h 187569"/>
              <a:gd name="connsiteX5" fmla="*/ 730 w 96863"/>
              <a:gd name="connsiteY5" fmla="*/ 1585 h 1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63" h="187569">
                <a:moveTo>
                  <a:pt x="730" y="1585"/>
                </a:moveTo>
                <a:cubicBezTo>
                  <a:pt x="7125" y="9045"/>
                  <a:pt x="73201" y="47412"/>
                  <a:pt x="83858" y="78318"/>
                </a:cubicBezTo>
                <a:cubicBezTo>
                  <a:pt x="94515" y="109224"/>
                  <a:pt x="62543" y="180628"/>
                  <a:pt x="64674" y="187022"/>
                </a:cubicBezTo>
                <a:cubicBezTo>
                  <a:pt x="66805" y="193416"/>
                  <a:pt x="99843" y="142261"/>
                  <a:pt x="96646" y="116684"/>
                </a:cubicBezTo>
                <a:cubicBezTo>
                  <a:pt x="93449" y="91107"/>
                  <a:pt x="45491" y="33557"/>
                  <a:pt x="45491" y="33557"/>
                </a:cubicBezTo>
                <a:cubicBezTo>
                  <a:pt x="31637" y="14374"/>
                  <a:pt x="-5665" y="-5875"/>
                  <a:pt x="730" y="158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A492D34-28AD-8506-8228-AF7065E0C96A}"/>
              </a:ext>
            </a:extLst>
          </p:cNvPr>
          <p:cNvSpPr/>
          <p:nvPr/>
        </p:nvSpPr>
        <p:spPr>
          <a:xfrm>
            <a:off x="4789351" y="7046405"/>
            <a:ext cx="70470" cy="192881"/>
          </a:xfrm>
          <a:custGeom>
            <a:avLst/>
            <a:gdLst>
              <a:gd name="connsiteX0" fmla="*/ 59 w 70470"/>
              <a:gd name="connsiteY0" fmla="*/ 230 h 192881"/>
              <a:gd name="connsiteX1" fmla="*/ 57608 w 70470"/>
              <a:gd name="connsiteY1" fmla="*/ 115329 h 192881"/>
              <a:gd name="connsiteX2" fmla="*/ 25636 w 70470"/>
              <a:gd name="connsiteY2" fmla="*/ 192062 h 192881"/>
              <a:gd name="connsiteX3" fmla="*/ 70397 w 70470"/>
              <a:gd name="connsiteY3" fmla="*/ 147301 h 192881"/>
              <a:gd name="connsiteX4" fmla="*/ 59 w 70470"/>
              <a:gd name="connsiteY4" fmla="*/ 230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70" h="192881">
                <a:moveTo>
                  <a:pt x="59" y="230"/>
                </a:moveTo>
                <a:cubicBezTo>
                  <a:pt x="-2072" y="-5099"/>
                  <a:pt x="53345" y="83357"/>
                  <a:pt x="57608" y="115329"/>
                </a:cubicBezTo>
                <a:cubicBezTo>
                  <a:pt x="61871" y="147301"/>
                  <a:pt x="23505" y="186733"/>
                  <a:pt x="25636" y="192062"/>
                </a:cubicBezTo>
                <a:cubicBezTo>
                  <a:pt x="27767" y="197391"/>
                  <a:pt x="72528" y="176076"/>
                  <a:pt x="70397" y="147301"/>
                </a:cubicBezTo>
                <a:cubicBezTo>
                  <a:pt x="68266" y="118526"/>
                  <a:pt x="2190" y="5559"/>
                  <a:pt x="59" y="230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CC0BD95F-8A61-9ECC-FC28-56CBE00B3D87}"/>
              </a:ext>
            </a:extLst>
          </p:cNvPr>
          <p:cNvSpPr/>
          <p:nvPr/>
        </p:nvSpPr>
        <p:spPr>
          <a:xfrm>
            <a:off x="4680646" y="8312727"/>
            <a:ext cx="155024" cy="147072"/>
          </a:xfrm>
          <a:custGeom>
            <a:avLst/>
            <a:gdLst>
              <a:gd name="connsiteX0" fmla="*/ 64003 w 155024"/>
              <a:gd name="connsiteY0" fmla="*/ 0 h 147072"/>
              <a:gd name="connsiteX1" fmla="*/ 134341 w 155024"/>
              <a:gd name="connsiteY1" fmla="*/ 95916 h 147072"/>
              <a:gd name="connsiteX2" fmla="*/ 59 w 155024"/>
              <a:gd name="connsiteY2" fmla="*/ 147072 h 147072"/>
              <a:gd name="connsiteX3" fmla="*/ 153525 w 155024"/>
              <a:gd name="connsiteY3" fmla="*/ 95916 h 147072"/>
              <a:gd name="connsiteX4" fmla="*/ 64003 w 155024"/>
              <a:gd name="connsiteY4" fmla="*/ 0 h 14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24" h="147072">
                <a:moveTo>
                  <a:pt x="64003" y="0"/>
                </a:moveTo>
                <a:cubicBezTo>
                  <a:pt x="60806" y="0"/>
                  <a:pt x="144998" y="71404"/>
                  <a:pt x="134341" y="95916"/>
                </a:cubicBezTo>
                <a:cubicBezTo>
                  <a:pt x="123684" y="120428"/>
                  <a:pt x="-3138" y="147072"/>
                  <a:pt x="59" y="147072"/>
                </a:cubicBezTo>
                <a:cubicBezTo>
                  <a:pt x="3256" y="147072"/>
                  <a:pt x="138605" y="119362"/>
                  <a:pt x="153525" y="95916"/>
                </a:cubicBezTo>
                <a:cubicBezTo>
                  <a:pt x="168445" y="72470"/>
                  <a:pt x="67200" y="0"/>
                  <a:pt x="640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6E78E0D-FCFE-DD21-1B14-5B6E4CAF046E}"/>
              </a:ext>
            </a:extLst>
          </p:cNvPr>
          <p:cNvSpPr/>
          <p:nvPr/>
        </p:nvSpPr>
        <p:spPr>
          <a:xfrm>
            <a:off x="3414454" y="7027417"/>
            <a:ext cx="72287" cy="211126"/>
          </a:xfrm>
          <a:custGeom>
            <a:avLst/>
            <a:gdLst>
              <a:gd name="connsiteX0" fmla="*/ 159 w 72287"/>
              <a:gd name="connsiteY0" fmla="*/ 35 h 211126"/>
              <a:gd name="connsiteX1" fmla="*/ 51314 w 72287"/>
              <a:gd name="connsiteY1" fmla="*/ 127923 h 211126"/>
              <a:gd name="connsiteX2" fmla="*/ 51314 w 72287"/>
              <a:gd name="connsiteY2" fmla="*/ 211050 h 211126"/>
              <a:gd name="connsiteX3" fmla="*/ 70497 w 72287"/>
              <a:gd name="connsiteY3" fmla="*/ 140712 h 211126"/>
              <a:gd name="connsiteX4" fmla="*/ 159 w 72287"/>
              <a:gd name="connsiteY4" fmla="*/ 35 h 21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87" h="211126">
                <a:moveTo>
                  <a:pt x="159" y="35"/>
                </a:moveTo>
                <a:cubicBezTo>
                  <a:pt x="-3038" y="-2096"/>
                  <a:pt x="42788" y="92754"/>
                  <a:pt x="51314" y="127923"/>
                </a:cubicBezTo>
                <a:cubicBezTo>
                  <a:pt x="59840" y="163092"/>
                  <a:pt x="48117" y="208919"/>
                  <a:pt x="51314" y="211050"/>
                </a:cubicBezTo>
                <a:cubicBezTo>
                  <a:pt x="54511" y="213181"/>
                  <a:pt x="79023" y="170553"/>
                  <a:pt x="70497" y="140712"/>
                </a:cubicBezTo>
                <a:cubicBezTo>
                  <a:pt x="61971" y="110872"/>
                  <a:pt x="3356" y="2166"/>
                  <a:pt x="159" y="3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A521ECA-71F0-F83F-E513-B6137F9A47F6}"/>
              </a:ext>
            </a:extLst>
          </p:cNvPr>
          <p:cNvSpPr/>
          <p:nvPr/>
        </p:nvSpPr>
        <p:spPr>
          <a:xfrm>
            <a:off x="3970086" y="5850881"/>
            <a:ext cx="83978" cy="563500"/>
          </a:xfrm>
          <a:custGeom>
            <a:avLst/>
            <a:gdLst>
              <a:gd name="connsiteX0" fmla="*/ 83967 w 83978"/>
              <a:gd name="connsiteY0" fmla="*/ 0 h 563500"/>
              <a:gd name="connsiteX1" fmla="*/ 7234 w 83978"/>
              <a:gd name="connsiteY1" fmla="*/ 326115 h 563500"/>
              <a:gd name="connsiteX2" fmla="*/ 51995 w 83978"/>
              <a:gd name="connsiteY2" fmla="*/ 249382 h 563500"/>
              <a:gd name="connsiteX3" fmla="*/ 45601 w 83978"/>
              <a:gd name="connsiteY3" fmla="*/ 460397 h 563500"/>
              <a:gd name="connsiteX4" fmla="*/ 39206 w 83978"/>
              <a:gd name="connsiteY4" fmla="*/ 556313 h 563500"/>
              <a:gd name="connsiteX5" fmla="*/ 32812 w 83978"/>
              <a:gd name="connsiteY5" fmla="*/ 274960 h 563500"/>
              <a:gd name="connsiteX6" fmla="*/ 840 w 83978"/>
              <a:gd name="connsiteY6" fmla="*/ 326115 h 563500"/>
              <a:gd name="connsiteX7" fmla="*/ 83967 w 83978"/>
              <a:gd name="connsiteY7" fmla="*/ 0 h 5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78" h="563500">
                <a:moveTo>
                  <a:pt x="83967" y="0"/>
                </a:moveTo>
                <a:cubicBezTo>
                  <a:pt x="85033" y="0"/>
                  <a:pt x="12563" y="284551"/>
                  <a:pt x="7234" y="326115"/>
                </a:cubicBezTo>
                <a:cubicBezTo>
                  <a:pt x="1905" y="367679"/>
                  <a:pt x="45601" y="227002"/>
                  <a:pt x="51995" y="249382"/>
                </a:cubicBezTo>
                <a:cubicBezTo>
                  <a:pt x="58389" y="271762"/>
                  <a:pt x="47732" y="409242"/>
                  <a:pt x="45601" y="460397"/>
                </a:cubicBezTo>
                <a:cubicBezTo>
                  <a:pt x="43470" y="511552"/>
                  <a:pt x="41337" y="587219"/>
                  <a:pt x="39206" y="556313"/>
                </a:cubicBezTo>
                <a:cubicBezTo>
                  <a:pt x="37075" y="525407"/>
                  <a:pt x="39206" y="313326"/>
                  <a:pt x="32812" y="274960"/>
                </a:cubicBezTo>
                <a:cubicBezTo>
                  <a:pt x="26418" y="236594"/>
                  <a:pt x="-5554" y="365547"/>
                  <a:pt x="840" y="326115"/>
                </a:cubicBezTo>
                <a:cubicBezTo>
                  <a:pt x="7234" y="286683"/>
                  <a:pt x="82901" y="0"/>
                  <a:pt x="839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8028ACF-1F3B-B51C-B11C-A71FD9D59384}"/>
              </a:ext>
            </a:extLst>
          </p:cNvPr>
          <p:cNvSpPr/>
          <p:nvPr/>
        </p:nvSpPr>
        <p:spPr>
          <a:xfrm>
            <a:off x="4066480" y="5952251"/>
            <a:ext cx="160988" cy="442249"/>
          </a:xfrm>
          <a:custGeom>
            <a:avLst/>
            <a:gdLst>
              <a:gd name="connsiteX0" fmla="*/ 160222 w 160988"/>
              <a:gd name="connsiteY0" fmla="*/ 941 h 442249"/>
              <a:gd name="connsiteX1" fmla="*/ 64306 w 160988"/>
              <a:gd name="connsiteY1" fmla="*/ 224745 h 442249"/>
              <a:gd name="connsiteX2" fmla="*/ 25940 w 160988"/>
              <a:gd name="connsiteY2" fmla="*/ 435760 h 442249"/>
              <a:gd name="connsiteX3" fmla="*/ 32334 w 160988"/>
              <a:gd name="connsiteY3" fmla="*/ 378211 h 442249"/>
              <a:gd name="connsiteX4" fmla="*/ 32334 w 160988"/>
              <a:gd name="connsiteY4" fmla="*/ 275900 h 442249"/>
              <a:gd name="connsiteX5" fmla="*/ 6756 w 160988"/>
              <a:gd name="connsiteY5" fmla="*/ 314266 h 442249"/>
              <a:gd name="connsiteX6" fmla="*/ 160222 w 160988"/>
              <a:gd name="connsiteY6" fmla="*/ 941 h 44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88" h="442249">
                <a:moveTo>
                  <a:pt x="160222" y="941"/>
                </a:moveTo>
                <a:cubicBezTo>
                  <a:pt x="169814" y="-13979"/>
                  <a:pt x="86686" y="152275"/>
                  <a:pt x="64306" y="224745"/>
                </a:cubicBezTo>
                <a:cubicBezTo>
                  <a:pt x="41926" y="297215"/>
                  <a:pt x="31269" y="410182"/>
                  <a:pt x="25940" y="435760"/>
                </a:cubicBezTo>
                <a:cubicBezTo>
                  <a:pt x="20611" y="461338"/>
                  <a:pt x="31268" y="404854"/>
                  <a:pt x="32334" y="378211"/>
                </a:cubicBezTo>
                <a:cubicBezTo>
                  <a:pt x="33400" y="351568"/>
                  <a:pt x="36597" y="286558"/>
                  <a:pt x="32334" y="275900"/>
                </a:cubicBezTo>
                <a:cubicBezTo>
                  <a:pt x="28071" y="265242"/>
                  <a:pt x="-16690" y="354764"/>
                  <a:pt x="6756" y="314266"/>
                </a:cubicBezTo>
                <a:cubicBezTo>
                  <a:pt x="30202" y="273768"/>
                  <a:pt x="150630" y="15861"/>
                  <a:pt x="160222" y="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E49DE9E-8213-60D0-6387-E8CD78E4142D}"/>
              </a:ext>
            </a:extLst>
          </p:cNvPr>
          <p:cNvSpPr/>
          <p:nvPr/>
        </p:nvSpPr>
        <p:spPr>
          <a:xfrm>
            <a:off x="4060375" y="5733995"/>
            <a:ext cx="57655" cy="650451"/>
          </a:xfrm>
          <a:custGeom>
            <a:avLst/>
            <a:gdLst>
              <a:gd name="connsiteX0" fmla="*/ 57622 w 57655"/>
              <a:gd name="connsiteY0" fmla="*/ 1787 h 650451"/>
              <a:gd name="connsiteX1" fmla="*/ 19256 w 57655"/>
              <a:gd name="connsiteY1" fmla="*/ 436606 h 650451"/>
              <a:gd name="connsiteX2" fmla="*/ 73 w 57655"/>
              <a:gd name="connsiteY2" fmla="*/ 647622 h 650451"/>
              <a:gd name="connsiteX3" fmla="*/ 25650 w 57655"/>
              <a:gd name="connsiteY3" fmla="*/ 295929 h 650451"/>
              <a:gd name="connsiteX4" fmla="*/ 57622 w 57655"/>
              <a:gd name="connsiteY4" fmla="*/ 1787 h 65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5" h="650451">
                <a:moveTo>
                  <a:pt x="57622" y="1787"/>
                </a:moveTo>
                <a:cubicBezTo>
                  <a:pt x="56556" y="25233"/>
                  <a:pt x="28847" y="328967"/>
                  <a:pt x="19256" y="436606"/>
                </a:cubicBezTo>
                <a:cubicBezTo>
                  <a:pt x="9664" y="544245"/>
                  <a:pt x="-993" y="671068"/>
                  <a:pt x="73" y="647622"/>
                </a:cubicBezTo>
                <a:cubicBezTo>
                  <a:pt x="1139" y="624176"/>
                  <a:pt x="17124" y="400371"/>
                  <a:pt x="25650" y="295929"/>
                </a:cubicBezTo>
                <a:cubicBezTo>
                  <a:pt x="34176" y="191487"/>
                  <a:pt x="58688" y="-21659"/>
                  <a:pt x="57622" y="17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338F6B0-BF97-C8ED-1250-7B5E0C8C0A3B}"/>
              </a:ext>
            </a:extLst>
          </p:cNvPr>
          <p:cNvSpPr/>
          <p:nvPr/>
        </p:nvSpPr>
        <p:spPr>
          <a:xfrm>
            <a:off x="3741569" y="5329690"/>
            <a:ext cx="48145" cy="494980"/>
          </a:xfrm>
          <a:custGeom>
            <a:avLst/>
            <a:gdLst>
              <a:gd name="connsiteX0" fmla="*/ 48074 w 48145"/>
              <a:gd name="connsiteY0" fmla="*/ 1559 h 494980"/>
              <a:gd name="connsiteX1" fmla="*/ 5160 w 48145"/>
              <a:gd name="connsiteY1" fmla="*/ 381184 h 494980"/>
              <a:gd name="connsiteX2" fmla="*/ 1859 w 48145"/>
              <a:gd name="connsiteY2" fmla="*/ 490119 h 494980"/>
              <a:gd name="connsiteX3" fmla="*/ 15063 w 48145"/>
              <a:gd name="connsiteY3" fmla="*/ 255742 h 494980"/>
              <a:gd name="connsiteX4" fmla="*/ 48074 w 48145"/>
              <a:gd name="connsiteY4" fmla="*/ 1559 h 49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45" h="494980">
                <a:moveTo>
                  <a:pt x="48074" y="1559"/>
                </a:moveTo>
                <a:cubicBezTo>
                  <a:pt x="46424" y="22466"/>
                  <a:pt x="12863" y="299757"/>
                  <a:pt x="5160" y="381184"/>
                </a:cubicBezTo>
                <a:cubicBezTo>
                  <a:pt x="-2543" y="462611"/>
                  <a:pt x="209" y="511026"/>
                  <a:pt x="1859" y="490119"/>
                </a:cubicBezTo>
                <a:cubicBezTo>
                  <a:pt x="3509" y="469212"/>
                  <a:pt x="7911" y="336068"/>
                  <a:pt x="15063" y="255742"/>
                </a:cubicBezTo>
                <a:cubicBezTo>
                  <a:pt x="22215" y="175416"/>
                  <a:pt x="49724" y="-19348"/>
                  <a:pt x="48074" y="15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177EA06-153D-60FA-5A97-ECD1E646A5DD}"/>
              </a:ext>
            </a:extLst>
          </p:cNvPr>
          <p:cNvSpPr/>
          <p:nvPr/>
        </p:nvSpPr>
        <p:spPr>
          <a:xfrm>
            <a:off x="3809446" y="5083099"/>
            <a:ext cx="67247" cy="723870"/>
          </a:xfrm>
          <a:custGeom>
            <a:avLst/>
            <a:gdLst>
              <a:gd name="connsiteX0" fmla="*/ 46219 w 67247"/>
              <a:gd name="connsiteY0" fmla="*/ 3870 h 723870"/>
              <a:gd name="connsiteX1" fmla="*/ 62724 w 67247"/>
              <a:gd name="connsiteY1" fmla="*/ 581559 h 723870"/>
              <a:gd name="connsiteX2" fmla="*/ 59423 w 67247"/>
              <a:gd name="connsiteY2" fmla="*/ 469323 h 723870"/>
              <a:gd name="connsiteX3" fmla="*/ 4 w 67247"/>
              <a:gd name="connsiteY3" fmla="*/ 723506 h 723870"/>
              <a:gd name="connsiteX4" fmla="*/ 62724 w 67247"/>
              <a:gd name="connsiteY4" fmla="*/ 403301 h 723870"/>
              <a:gd name="connsiteX5" fmla="*/ 59423 w 67247"/>
              <a:gd name="connsiteY5" fmla="*/ 433011 h 723870"/>
              <a:gd name="connsiteX6" fmla="*/ 36316 w 67247"/>
              <a:gd name="connsiteY6" fmla="*/ 238247 h 723870"/>
              <a:gd name="connsiteX7" fmla="*/ 46219 w 67247"/>
              <a:gd name="connsiteY7" fmla="*/ 324075 h 723870"/>
              <a:gd name="connsiteX8" fmla="*/ 46219 w 67247"/>
              <a:gd name="connsiteY8" fmla="*/ 3870 h 72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47" h="723870">
                <a:moveTo>
                  <a:pt x="46219" y="3870"/>
                </a:moveTo>
                <a:cubicBezTo>
                  <a:pt x="48970" y="46784"/>
                  <a:pt x="60523" y="503984"/>
                  <a:pt x="62724" y="581559"/>
                </a:cubicBezTo>
                <a:cubicBezTo>
                  <a:pt x="64925" y="659134"/>
                  <a:pt x="69876" y="445665"/>
                  <a:pt x="59423" y="469323"/>
                </a:cubicBezTo>
                <a:cubicBezTo>
                  <a:pt x="48970" y="492981"/>
                  <a:pt x="-546" y="734510"/>
                  <a:pt x="4" y="723506"/>
                </a:cubicBezTo>
                <a:cubicBezTo>
                  <a:pt x="554" y="712502"/>
                  <a:pt x="52821" y="451717"/>
                  <a:pt x="62724" y="403301"/>
                </a:cubicBezTo>
                <a:cubicBezTo>
                  <a:pt x="72627" y="354885"/>
                  <a:pt x="63824" y="460520"/>
                  <a:pt x="59423" y="433011"/>
                </a:cubicBezTo>
                <a:cubicBezTo>
                  <a:pt x="55022" y="405502"/>
                  <a:pt x="38517" y="256403"/>
                  <a:pt x="36316" y="238247"/>
                </a:cubicBezTo>
                <a:cubicBezTo>
                  <a:pt x="34115" y="220091"/>
                  <a:pt x="45119" y="359837"/>
                  <a:pt x="46219" y="324075"/>
                </a:cubicBezTo>
                <a:cubicBezTo>
                  <a:pt x="47319" y="288313"/>
                  <a:pt x="43468" y="-39044"/>
                  <a:pt x="46219" y="38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C5330B01-5EE7-0CA5-ED82-AB9A85F6C491}"/>
              </a:ext>
            </a:extLst>
          </p:cNvPr>
          <p:cNvSpPr/>
          <p:nvPr/>
        </p:nvSpPr>
        <p:spPr>
          <a:xfrm>
            <a:off x="4343665" y="5570272"/>
            <a:ext cx="334261" cy="77327"/>
          </a:xfrm>
          <a:custGeom>
            <a:avLst/>
            <a:gdLst>
              <a:gd name="connsiteX0" fmla="*/ 3861 w 334261"/>
              <a:gd name="connsiteY0" fmla="*/ 74580 h 77327"/>
              <a:gd name="connsiteX1" fmla="*/ 277851 w 334261"/>
              <a:gd name="connsiteY1" fmla="*/ 1956 h 77327"/>
              <a:gd name="connsiteX2" fmla="*/ 152410 w 334261"/>
              <a:gd name="connsiteY2" fmla="*/ 25064 h 77327"/>
              <a:gd name="connsiteX3" fmla="*/ 333970 w 334261"/>
              <a:gd name="connsiteY3" fmla="*/ 71279 h 77327"/>
              <a:gd name="connsiteX4" fmla="*/ 192023 w 334261"/>
              <a:gd name="connsiteY4" fmla="*/ 41569 h 77327"/>
              <a:gd name="connsiteX5" fmla="*/ 86388 w 334261"/>
              <a:gd name="connsiteY5" fmla="*/ 44870 h 77327"/>
              <a:gd name="connsiteX6" fmla="*/ 112797 w 334261"/>
              <a:gd name="connsiteY6" fmla="*/ 61376 h 77327"/>
              <a:gd name="connsiteX7" fmla="*/ 3861 w 334261"/>
              <a:gd name="connsiteY7" fmla="*/ 74580 h 7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61" h="77327">
                <a:moveTo>
                  <a:pt x="3861" y="74580"/>
                </a:moveTo>
                <a:cubicBezTo>
                  <a:pt x="31370" y="64677"/>
                  <a:pt x="253093" y="10209"/>
                  <a:pt x="277851" y="1956"/>
                </a:cubicBezTo>
                <a:cubicBezTo>
                  <a:pt x="302609" y="-6297"/>
                  <a:pt x="143057" y="13510"/>
                  <a:pt x="152410" y="25064"/>
                </a:cubicBezTo>
                <a:cubicBezTo>
                  <a:pt x="161763" y="36618"/>
                  <a:pt x="327368" y="68528"/>
                  <a:pt x="333970" y="71279"/>
                </a:cubicBezTo>
                <a:cubicBezTo>
                  <a:pt x="340572" y="74030"/>
                  <a:pt x="233287" y="45970"/>
                  <a:pt x="192023" y="41569"/>
                </a:cubicBezTo>
                <a:cubicBezTo>
                  <a:pt x="150759" y="37167"/>
                  <a:pt x="99592" y="41569"/>
                  <a:pt x="86388" y="44870"/>
                </a:cubicBezTo>
                <a:cubicBezTo>
                  <a:pt x="73184" y="48171"/>
                  <a:pt x="121050" y="58075"/>
                  <a:pt x="112797" y="61376"/>
                </a:cubicBezTo>
                <a:cubicBezTo>
                  <a:pt x="104544" y="64677"/>
                  <a:pt x="-23648" y="84483"/>
                  <a:pt x="3861" y="745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BB9B99DC-E3C2-0B8A-B01C-454D0EEC42BA}"/>
              </a:ext>
            </a:extLst>
          </p:cNvPr>
          <p:cNvSpPr/>
          <p:nvPr/>
        </p:nvSpPr>
        <p:spPr>
          <a:xfrm>
            <a:off x="3977182" y="5621638"/>
            <a:ext cx="53464" cy="152425"/>
          </a:xfrm>
          <a:custGeom>
            <a:avLst/>
            <a:gdLst>
              <a:gd name="connsiteX0" fmla="*/ 53440 w 53464"/>
              <a:gd name="connsiteY0" fmla="*/ 106 h 152425"/>
              <a:gd name="connsiteX1" fmla="*/ 3924 w 53464"/>
              <a:gd name="connsiteY1" fmla="*/ 115644 h 152425"/>
              <a:gd name="connsiteX2" fmla="*/ 3924 w 53464"/>
              <a:gd name="connsiteY2" fmla="*/ 151956 h 152425"/>
              <a:gd name="connsiteX3" fmla="*/ 10526 w 53464"/>
              <a:gd name="connsiteY3" fmla="*/ 95838 h 152425"/>
              <a:gd name="connsiteX4" fmla="*/ 53440 w 53464"/>
              <a:gd name="connsiteY4" fmla="*/ 106 h 1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64" h="152425">
                <a:moveTo>
                  <a:pt x="53440" y="106"/>
                </a:moveTo>
                <a:cubicBezTo>
                  <a:pt x="52340" y="3407"/>
                  <a:pt x="12177" y="90336"/>
                  <a:pt x="3924" y="115644"/>
                </a:cubicBezTo>
                <a:cubicBezTo>
                  <a:pt x="-4329" y="140952"/>
                  <a:pt x="2824" y="155257"/>
                  <a:pt x="3924" y="151956"/>
                </a:cubicBezTo>
                <a:cubicBezTo>
                  <a:pt x="5024" y="148655"/>
                  <a:pt x="3374" y="120596"/>
                  <a:pt x="10526" y="95838"/>
                </a:cubicBezTo>
                <a:cubicBezTo>
                  <a:pt x="17678" y="71080"/>
                  <a:pt x="54540" y="-3195"/>
                  <a:pt x="53440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F4FE3E3-DF51-0C22-8010-35CA577025F2}"/>
              </a:ext>
            </a:extLst>
          </p:cNvPr>
          <p:cNvSpPr/>
          <p:nvPr/>
        </p:nvSpPr>
        <p:spPr>
          <a:xfrm>
            <a:off x="3629737" y="5207535"/>
            <a:ext cx="90869" cy="334804"/>
          </a:xfrm>
          <a:custGeom>
            <a:avLst/>
            <a:gdLst>
              <a:gd name="connsiteX0" fmla="*/ 90584 w 90869"/>
              <a:gd name="connsiteY0" fmla="*/ 1574 h 334804"/>
              <a:gd name="connsiteX1" fmla="*/ 1454 w 90869"/>
              <a:gd name="connsiteY1" fmla="*/ 328381 h 334804"/>
              <a:gd name="connsiteX2" fmla="*/ 37766 w 90869"/>
              <a:gd name="connsiteY2" fmla="*/ 219446 h 334804"/>
              <a:gd name="connsiteX3" fmla="*/ 70777 w 90869"/>
              <a:gd name="connsiteY3" fmla="*/ 229349 h 334804"/>
              <a:gd name="connsiteX4" fmla="*/ 74078 w 90869"/>
              <a:gd name="connsiteY4" fmla="*/ 315177 h 334804"/>
              <a:gd name="connsiteX5" fmla="*/ 44368 w 90869"/>
              <a:gd name="connsiteY5" fmla="*/ 193037 h 334804"/>
              <a:gd name="connsiteX6" fmla="*/ 50971 w 90869"/>
              <a:gd name="connsiteY6" fmla="*/ 199639 h 334804"/>
              <a:gd name="connsiteX7" fmla="*/ 50971 w 90869"/>
              <a:gd name="connsiteY7" fmla="*/ 169929 h 334804"/>
              <a:gd name="connsiteX8" fmla="*/ 31164 w 90869"/>
              <a:gd name="connsiteY8" fmla="*/ 202940 h 334804"/>
              <a:gd name="connsiteX9" fmla="*/ 90584 w 90869"/>
              <a:gd name="connsiteY9" fmla="*/ 1574 h 33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69" h="334804">
                <a:moveTo>
                  <a:pt x="90584" y="1574"/>
                </a:moveTo>
                <a:cubicBezTo>
                  <a:pt x="85632" y="22481"/>
                  <a:pt x="10257" y="292069"/>
                  <a:pt x="1454" y="328381"/>
                </a:cubicBezTo>
                <a:cubicBezTo>
                  <a:pt x="-7349" y="364693"/>
                  <a:pt x="26212" y="235951"/>
                  <a:pt x="37766" y="219446"/>
                </a:cubicBezTo>
                <a:cubicBezTo>
                  <a:pt x="49320" y="202941"/>
                  <a:pt x="64725" y="213394"/>
                  <a:pt x="70777" y="229349"/>
                </a:cubicBezTo>
                <a:cubicBezTo>
                  <a:pt x="76829" y="245304"/>
                  <a:pt x="78479" y="321229"/>
                  <a:pt x="74078" y="315177"/>
                </a:cubicBezTo>
                <a:cubicBezTo>
                  <a:pt x="69677" y="309125"/>
                  <a:pt x="48219" y="212293"/>
                  <a:pt x="44368" y="193037"/>
                </a:cubicBezTo>
                <a:cubicBezTo>
                  <a:pt x="40517" y="173781"/>
                  <a:pt x="49871" y="203490"/>
                  <a:pt x="50971" y="199639"/>
                </a:cubicBezTo>
                <a:cubicBezTo>
                  <a:pt x="52071" y="195788"/>
                  <a:pt x="54272" y="169379"/>
                  <a:pt x="50971" y="169929"/>
                </a:cubicBezTo>
                <a:cubicBezTo>
                  <a:pt x="47670" y="170479"/>
                  <a:pt x="27863" y="231549"/>
                  <a:pt x="31164" y="202940"/>
                </a:cubicBezTo>
                <a:cubicBezTo>
                  <a:pt x="34465" y="174331"/>
                  <a:pt x="95536" y="-19333"/>
                  <a:pt x="90584" y="15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9E8285B-714A-FE0E-4ACA-B37CE66F6494}"/>
              </a:ext>
            </a:extLst>
          </p:cNvPr>
          <p:cNvSpPr/>
          <p:nvPr/>
        </p:nvSpPr>
        <p:spPr>
          <a:xfrm>
            <a:off x="3489211" y="5436742"/>
            <a:ext cx="83151" cy="225130"/>
          </a:xfrm>
          <a:custGeom>
            <a:avLst/>
            <a:gdLst>
              <a:gd name="connsiteX0" fmla="*/ 34 w 83151"/>
              <a:gd name="connsiteY0" fmla="*/ 142 h 225130"/>
              <a:gd name="connsiteX1" fmla="*/ 75959 w 83151"/>
              <a:gd name="connsiteY1" fmla="*/ 135486 h 225130"/>
              <a:gd name="connsiteX2" fmla="*/ 79260 w 83151"/>
              <a:gd name="connsiteY2" fmla="*/ 224615 h 225130"/>
              <a:gd name="connsiteX3" fmla="*/ 69357 w 83151"/>
              <a:gd name="connsiteY3" fmla="*/ 95873 h 225130"/>
              <a:gd name="connsiteX4" fmla="*/ 66055 w 83151"/>
              <a:gd name="connsiteY4" fmla="*/ 109077 h 225130"/>
              <a:gd name="connsiteX5" fmla="*/ 34 w 83151"/>
              <a:gd name="connsiteY5" fmla="*/ 142 h 22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51" h="225130">
                <a:moveTo>
                  <a:pt x="34" y="142"/>
                </a:moveTo>
                <a:cubicBezTo>
                  <a:pt x="1685" y="4543"/>
                  <a:pt x="62755" y="98074"/>
                  <a:pt x="75959" y="135486"/>
                </a:cubicBezTo>
                <a:cubicBezTo>
                  <a:pt x="89163" y="172898"/>
                  <a:pt x="80360" y="231217"/>
                  <a:pt x="79260" y="224615"/>
                </a:cubicBezTo>
                <a:cubicBezTo>
                  <a:pt x="78160" y="218013"/>
                  <a:pt x="69357" y="95873"/>
                  <a:pt x="69357" y="95873"/>
                </a:cubicBezTo>
                <a:cubicBezTo>
                  <a:pt x="67156" y="76617"/>
                  <a:pt x="75958" y="123382"/>
                  <a:pt x="66055" y="109077"/>
                </a:cubicBezTo>
                <a:cubicBezTo>
                  <a:pt x="56152" y="94772"/>
                  <a:pt x="-1617" y="-4259"/>
                  <a:pt x="34" y="1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60A7D41A-B6AF-E068-2101-0E8870BA9C24}"/>
              </a:ext>
            </a:extLst>
          </p:cNvPr>
          <p:cNvSpPr/>
          <p:nvPr/>
        </p:nvSpPr>
        <p:spPr>
          <a:xfrm>
            <a:off x="2785145" y="6316712"/>
            <a:ext cx="51190" cy="250994"/>
          </a:xfrm>
          <a:custGeom>
            <a:avLst/>
            <a:gdLst>
              <a:gd name="connsiteX0" fmla="*/ 50334 w 51190"/>
              <a:gd name="connsiteY0" fmla="*/ 198 h 250994"/>
              <a:gd name="connsiteX1" fmla="*/ 41945 w 51190"/>
              <a:gd name="connsiteY1" fmla="*/ 197339 h 250994"/>
              <a:gd name="connsiteX2" fmla="*/ 50334 w 51190"/>
              <a:gd name="connsiteY2" fmla="*/ 126033 h 250994"/>
              <a:gd name="connsiteX3" fmla="*/ 29361 w 51190"/>
              <a:gd name="connsiteY3" fmla="*/ 247673 h 250994"/>
              <a:gd name="connsiteX4" fmla="*/ 25167 w 51190"/>
              <a:gd name="connsiteY4" fmla="*/ 209923 h 250994"/>
              <a:gd name="connsiteX5" fmla="*/ 0 w 51190"/>
              <a:gd name="connsiteY5" fmla="*/ 138616 h 250994"/>
              <a:gd name="connsiteX6" fmla="*/ 25167 w 51190"/>
              <a:gd name="connsiteY6" fmla="*/ 218312 h 250994"/>
              <a:gd name="connsiteX7" fmla="*/ 25167 w 51190"/>
              <a:gd name="connsiteY7" fmla="*/ 142811 h 250994"/>
              <a:gd name="connsiteX8" fmla="*/ 16778 w 51190"/>
              <a:gd name="connsiteY8" fmla="*/ 159589 h 250994"/>
              <a:gd name="connsiteX9" fmla="*/ 50334 w 51190"/>
              <a:gd name="connsiteY9" fmla="*/ 198 h 25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90" h="250994">
                <a:moveTo>
                  <a:pt x="50334" y="198"/>
                </a:moveTo>
                <a:cubicBezTo>
                  <a:pt x="54529" y="6490"/>
                  <a:pt x="41945" y="176367"/>
                  <a:pt x="41945" y="197339"/>
                </a:cubicBezTo>
                <a:cubicBezTo>
                  <a:pt x="41945" y="218311"/>
                  <a:pt x="52431" y="117644"/>
                  <a:pt x="50334" y="126033"/>
                </a:cubicBezTo>
                <a:cubicBezTo>
                  <a:pt x="48237" y="134422"/>
                  <a:pt x="33555" y="233691"/>
                  <a:pt x="29361" y="247673"/>
                </a:cubicBezTo>
                <a:cubicBezTo>
                  <a:pt x="25167" y="261655"/>
                  <a:pt x="30061" y="228099"/>
                  <a:pt x="25167" y="209923"/>
                </a:cubicBezTo>
                <a:cubicBezTo>
                  <a:pt x="20273" y="191747"/>
                  <a:pt x="0" y="137218"/>
                  <a:pt x="0" y="138616"/>
                </a:cubicBezTo>
                <a:cubicBezTo>
                  <a:pt x="0" y="140014"/>
                  <a:pt x="20972" y="217613"/>
                  <a:pt x="25167" y="218312"/>
                </a:cubicBezTo>
                <a:cubicBezTo>
                  <a:pt x="29362" y="219011"/>
                  <a:pt x="26565" y="152598"/>
                  <a:pt x="25167" y="142811"/>
                </a:cubicBezTo>
                <a:cubicBezTo>
                  <a:pt x="23769" y="133024"/>
                  <a:pt x="12583" y="179862"/>
                  <a:pt x="16778" y="159589"/>
                </a:cubicBezTo>
                <a:cubicBezTo>
                  <a:pt x="20972" y="139316"/>
                  <a:pt x="46139" y="-6094"/>
                  <a:pt x="50334" y="1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BF52ED0F-0724-4155-F754-BE05FFB5B5C2}"/>
              </a:ext>
            </a:extLst>
          </p:cNvPr>
          <p:cNvSpPr/>
          <p:nvPr/>
        </p:nvSpPr>
        <p:spPr>
          <a:xfrm>
            <a:off x="2801755" y="6748913"/>
            <a:ext cx="29529" cy="151087"/>
          </a:xfrm>
          <a:custGeom>
            <a:avLst/>
            <a:gdLst>
              <a:gd name="connsiteX0" fmla="*/ 21140 w 29529"/>
              <a:gd name="connsiteY0" fmla="*/ 30 h 151087"/>
              <a:gd name="connsiteX1" fmla="*/ 12751 w 29529"/>
              <a:gd name="connsiteY1" fmla="*/ 75531 h 151087"/>
              <a:gd name="connsiteX2" fmla="*/ 29529 w 29529"/>
              <a:gd name="connsiteY2" fmla="*/ 151032 h 151087"/>
              <a:gd name="connsiteX3" fmla="*/ 12751 w 29529"/>
              <a:gd name="connsiteY3" fmla="*/ 88115 h 151087"/>
              <a:gd name="connsiteX4" fmla="*/ 8557 w 29529"/>
              <a:gd name="connsiteY4" fmla="*/ 109087 h 151087"/>
              <a:gd name="connsiteX5" fmla="*/ 168 w 29529"/>
              <a:gd name="connsiteY5" fmla="*/ 67142 h 151087"/>
              <a:gd name="connsiteX6" fmla="*/ 21140 w 29529"/>
              <a:gd name="connsiteY6" fmla="*/ 30 h 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9" h="151087">
                <a:moveTo>
                  <a:pt x="21140" y="30"/>
                </a:moveTo>
                <a:cubicBezTo>
                  <a:pt x="23237" y="1428"/>
                  <a:pt x="11353" y="50364"/>
                  <a:pt x="12751" y="75531"/>
                </a:cubicBezTo>
                <a:cubicBezTo>
                  <a:pt x="14149" y="100698"/>
                  <a:pt x="29529" y="148935"/>
                  <a:pt x="29529" y="151032"/>
                </a:cubicBezTo>
                <a:cubicBezTo>
                  <a:pt x="29529" y="153129"/>
                  <a:pt x="16246" y="95106"/>
                  <a:pt x="12751" y="88115"/>
                </a:cubicBezTo>
                <a:cubicBezTo>
                  <a:pt x="9256" y="81124"/>
                  <a:pt x="10654" y="112582"/>
                  <a:pt x="8557" y="109087"/>
                </a:cubicBezTo>
                <a:cubicBezTo>
                  <a:pt x="6460" y="105592"/>
                  <a:pt x="-1230" y="88814"/>
                  <a:pt x="168" y="67142"/>
                </a:cubicBezTo>
                <a:cubicBezTo>
                  <a:pt x="1566" y="45471"/>
                  <a:pt x="19043" y="-1368"/>
                  <a:pt x="21140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E04DE0AC-EE09-4F82-7F72-B368FD384E83}"/>
              </a:ext>
            </a:extLst>
          </p:cNvPr>
          <p:cNvSpPr/>
          <p:nvPr/>
        </p:nvSpPr>
        <p:spPr>
          <a:xfrm>
            <a:off x="3292534" y="6455049"/>
            <a:ext cx="235093" cy="98731"/>
          </a:xfrm>
          <a:custGeom>
            <a:avLst/>
            <a:gdLst>
              <a:gd name="connsiteX0" fmla="*/ 235037 w 235093"/>
              <a:gd name="connsiteY0" fmla="*/ 279 h 98731"/>
              <a:gd name="connsiteX1" fmla="*/ 79840 w 235093"/>
              <a:gd name="connsiteY1" fmla="*/ 96753 h 98731"/>
              <a:gd name="connsiteX2" fmla="*/ 117591 w 235093"/>
              <a:gd name="connsiteY2" fmla="*/ 67391 h 98731"/>
              <a:gd name="connsiteX3" fmla="*/ 145 w 235093"/>
              <a:gd name="connsiteY3" fmla="*/ 92558 h 98731"/>
              <a:gd name="connsiteX4" fmla="*/ 96618 w 235093"/>
              <a:gd name="connsiteY4" fmla="*/ 67391 h 98731"/>
              <a:gd name="connsiteX5" fmla="*/ 235037 w 235093"/>
              <a:gd name="connsiteY5" fmla="*/ 279 h 9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93" h="98731">
                <a:moveTo>
                  <a:pt x="235037" y="279"/>
                </a:moveTo>
                <a:cubicBezTo>
                  <a:pt x="232241" y="5173"/>
                  <a:pt x="99414" y="85568"/>
                  <a:pt x="79840" y="96753"/>
                </a:cubicBezTo>
                <a:cubicBezTo>
                  <a:pt x="60266" y="107938"/>
                  <a:pt x="130873" y="68090"/>
                  <a:pt x="117591" y="67391"/>
                </a:cubicBezTo>
                <a:cubicBezTo>
                  <a:pt x="104309" y="66692"/>
                  <a:pt x="3640" y="92558"/>
                  <a:pt x="145" y="92558"/>
                </a:cubicBezTo>
                <a:cubicBezTo>
                  <a:pt x="-3350" y="92558"/>
                  <a:pt x="56770" y="78576"/>
                  <a:pt x="96618" y="67391"/>
                </a:cubicBezTo>
                <a:cubicBezTo>
                  <a:pt x="136466" y="56206"/>
                  <a:pt x="237833" y="-4615"/>
                  <a:pt x="235037" y="2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3AB7CEBB-3CB6-40C9-83E4-CDD5B009135A}"/>
              </a:ext>
            </a:extLst>
          </p:cNvPr>
          <p:cNvSpPr/>
          <p:nvPr/>
        </p:nvSpPr>
        <p:spPr>
          <a:xfrm>
            <a:off x="3132935" y="7151593"/>
            <a:ext cx="29730" cy="146874"/>
          </a:xfrm>
          <a:custGeom>
            <a:avLst/>
            <a:gdLst>
              <a:gd name="connsiteX0" fmla="*/ 29715 w 29730"/>
              <a:gd name="connsiteY0" fmla="*/ 22 h 146874"/>
              <a:gd name="connsiteX1" fmla="*/ 353 w 29730"/>
              <a:gd name="connsiteY1" fmla="*/ 92301 h 146874"/>
              <a:gd name="connsiteX2" fmla="*/ 12937 w 29730"/>
              <a:gd name="connsiteY2" fmla="*/ 146829 h 146874"/>
              <a:gd name="connsiteX3" fmla="*/ 4548 w 29730"/>
              <a:gd name="connsiteY3" fmla="*/ 83912 h 146874"/>
              <a:gd name="connsiteX4" fmla="*/ 29715 w 29730"/>
              <a:gd name="connsiteY4" fmla="*/ 22 h 1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0" h="146874">
                <a:moveTo>
                  <a:pt x="29715" y="22"/>
                </a:moveTo>
                <a:cubicBezTo>
                  <a:pt x="29016" y="1420"/>
                  <a:pt x="3149" y="67833"/>
                  <a:pt x="353" y="92301"/>
                </a:cubicBezTo>
                <a:cubicBezTo>
                  <a:pt x="-2443" y="116769"/>
                  <a:pt x="12238" y="148227"/>
                  <a:pt x="12937" y="146829"/>
                </a:cubicBezTo>
                <a:cubicBezTo>
                  <a:pt x="13636" y="145431"/>
                  <a:pt x="1752" y="104185"/>
                  <a:pt x="4548" y="83912"/>
                </a:cubicBezTo>
                <a:cubicBezTo>
                  <a:pt x="7344" y="63639"/>
                  <a:pt x="30414" y="-1376"/>
                  <a:pt x="29715" y="22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5912077-0DD2-7457-2005-7FCC3DBB5F8F}"/>
              </a:ext>
            </a:extLst>
          </p:cNvPr>
          <p:cNvSpPr/>
          <p:nvPr/>
        </p:nvSpPr>
        <p:spPr>
          <a:xfrm>
            <a:off x="2906785" y="6560016"/>
            <a:ext cx="33609" cy="147785"/>
          </a:xfrm>
          <a:custGeom>
            <a:avLst/>
            <a:gdLst>
              <a:gd name="connsiteX0" fmla="*/ 0 w 33609"/>
              <a:gd name="connsiteY0" fmla="*/ 175 h 147785"/>
              <a:gd name="connsiteX1" fmla="*/ 33556 w 33609"/>
              <a:gd name="connsiteY1" fmla="*/ 92454 h 147785"/>
              <a:gd name="connsiteX2" fmla="*/ 8389 w 33609"/>
              <a:gd name="connsiteY2" fmla="*/ 146982 h 147785"/>
              <a:gd name="connsiteX3" fmla="*/ 33556 w 33609"/>
              <a:gd name="connsiteY3" fmla="*/ 117621 h 147785"/>
              <a:gd name="connsiteX4" fmla="*/ 0 w 33609"/>
              <a:gd name="connsiteY4" fmla="*/ 175 h 14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9" h="147785">
                <a:moveTo>
                  <a:pt x="0" y="175"/>
                </a:moveTo>
                <a:cubicBezTo>
                  <a:pt x="0" y="-4019"/>
                  <a:pt x="32158" y="67986"/>
                  <a:pt x="33556" y="92454"/>
                </a:cubicBezTo>
                <a:cubicBezTo>
                  <a:pt x="34954" y="116922"/>
                  <a:pt x="8389" y="142788"/>
                  <a:pt x="8389" y="146982"/>
                </a:cubicBezTo>
                <a:cubicBezTo>
                  <a:pt x="8389" y="151176"/>
                  <a:pt x="34255" y="138593"/>
                  <a:pt x="33556" y="117621"/>
                </a:cubicBezTo>
                <a:cubicBezTo>
                  <a:pt x="32857" y="96649"/>
                  <a:pt x="0" y="4369"/>
                  <a:pt x="0" y="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E6E53AC0-1787-2104-4699-182472808901}"/>
              </a:ext>
            </a:extLst>
          </p:cNvPr>
          <p:cNvSpPr/>
          <p:nvPr/>
        </p:nvSpPr>
        <p:spPr>
          <a:xfrm>
            <a:off x="2994857" y="6769846"/>
            <a:ext cx="33737" cy="117629"/>
          </a:xfrm>
          <a:custGeom>
            <a:avLst/>
            <a:gdLst>
              <a:gd name="connsiteX0" fmla="*/ 13 w 33737"/>
              <a:gd name="connsiteY0" fmla="*/ 70 h 117629"/>
              <a:gd name="connsiteX1" fmla="*/ 29374 w 33737"/>
              <a:gd name="connsiteY1" fmla="*/ 62987 h 117629"/>
              <a:gd name="connsiteX2" fmla="*/ 16791 w 33737"/>
              <a:gd name="connsiteY2" fmla="*/ 117515 h 117629"/>
              <a:gd name="connsiteX3" fmla="*/ 33569 w 33737"/>
              <a:gd name="connsiteY3" fmla="*/ 75571 h 117629"/>
              <a:gd name="connsiteX4" fmla="*/ 13 w 33737"/>
              <a:gd name="connsiteY4" fmla="*/ 70 h 11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7" h="117629">
                <a:moveTo>
                  <a:pt x="13" y="70"/>
                </a:moveTo>
                <a:cubicBezTo>
                  <a:pt x="-686" y="-2027"/>
                  <a:pt x="26578" y="43413"/>
                  <a:pt x="29374" y="62987"/>
                </a:cubicBezTo>
                <a:cubicBezTo>
                  <a:pt x="32170" y="82561"/>
                  <a:pt x="16092" y="115418"/>
                  <a:pt x="16791" y="117515"/>
                </a:cubicBezTo>
                <a:cubicBezTo>
                  <a:pt x="17490" y="119612"/>
                  <a:pt x="35666" y="92349"/>
                  <a:pt x="33569" y="75571"/>
                </a:cubicBezTo>
                <a:cubicBezTo>
                  <a:pt x="31472" y="58793"/>
                  <a:pt x="712" y="2167"/>
                  <a:pt x="13" y="70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2CECFE49-22C3-585B-E073-B72866F669B2}"/>
              </a:ext>
            </a:extLst>
          </p:cNvPr>
          <p:cNvSpPr/>
          <p:nvPr/>
        </p:nvSpPr>
        <p:spPr>
          <a:xfrm>
            <a:off x="4085263" y="5972750"/>
            <a:ext cx="134460" cy="554279"/>
          </a:xfrm>
          <a:custGeom>
            <a:avLst/>
            <a:gdLst>
              <a:gd name="connsiteX0" fmla="*/ 176 w 134460"/>
              <a:gd name="connsiteY0" fmla="*/ 553885 h 554279"/>
              <a:gd name="connsiteX1" fmla="*/ 100843 w 134460"/>
              <a:gd name="connsiteY1" fmla="*/ 159602 h 554279"/>
              <a:gd name="connsiteX2" fmla="*/ 67287 w 134460"/>
              <a:gd name="connsiteY2" fmla="*/ 289632 h 554279"/>
              <a:gd name="connsiteX3" fmla="*/ 84065 w 134460"/>
              <a:gd name="connsiteY3" fmla="*/ 46351 h 554279"/>
              <a:gd name="connsiteX4" fmla="*/ 75676 w 134460"/>
              <a:gd name="connsiteY4" fmla="*/ 243492 h 554279"/>
              <a:gd name="connsiteX5" fmla="*/ 134399 w 134460"/>
              <a:gd name="connsiteY5" fmla="*/ 211 h 554279"/>
              <a:gd name="connsiteX6" fmla="*/ 63093 w 134460"/>
              <a:gd name="connsiteY6" fmla="*/ 293826 h 554279"/>
              <a:gd name="connsiteX7" fmla="*/ 75676 w 134460"/>
              <a:gd name="connsiteY7" fmla="*/ 235103 h 554279"/>
              <a:gd name="connsiteX8" fmla="*/ 176 w 134460"/>
              <a:gd name="connsiteY8" fmla="*/ 553885 h 55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60" h="554279">
                <a:moveTo>
                  <a:pt x="176" y="553885"/>
                </a:moveTo>
                <a:cubicBezTo>
                  <a:pt x="4371" y="541301"/>
                  <a:pt x="89658" y="203644"/>
                  <a:pt x="100843" y="159602"/>
                </a:cubicBezTo>
                <a:cubicBezTo>
                  <a:pt x="112028" y="115560"/>
                  <a:pt x="70083" y="308507"/>
                  <a:pt x="67287" y="289632"/>
                </a:cubicBezTo>
                <a:cubicBezTo>
                  <a:pt x="64491" y="270757"/>
                  <a:pt x="82667" y="54041"/>
                  <a:pt x="84065" y="46351"/>
                </a:cubicBezTo>
                <a:cubicBezTo>
                  <a:pt x="85463" y="38661"/>
                  <a:pt x="67287" y="251182"/>
                  <a:pt x="75676" y="243492"/>
                </a:cubicBezTo>
                <a:cubicBezTo>
                  <a:pt x="84065" y="235802"/>
                  <a:pt x="136496" y="-8178"/>
                  <a:pt x="134399" y="211"/>
                </a:cubicBezTo>
                <a:cubicBezTo>
                  <a:pt x="132302" y="8600"/>
                  <a:pt x="72880" y="254677"/>
                  <a:pt x="63093" y="293826"/>
                </a:cubicBezTo>
                <a:cubicBezTo>
                  <a:pt x="53306" y="332975"/>
                  <a:pt x="83366" y="195954"/>
                  <a:pt x="75676" y="235103"/>
                </a:cubicBezTo>
                <a:cubicBezTo>
                  <a:pt x="67986" y="274252"/>
                  <a:pt x="-4019" y="566469"/>
                  <a:pt x="176" y="5538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C9BAD7B-75A8-8694-9650-F621757602E4}"/>
              </a:ext>
            </a:extLst>
          </p:cNvPr>
          <p:cNvSpPr/>
          <p:nvPr/>
        </p:nvSpPr>
        <p:spPr>
          <a:xfrm>
            <a:off x="3640035" y="5775960"/>
            <a:ext cx="59988" cy="335854"/>
          </a:xfrm>
          <a:custGeom>
            <a:avLst/>
            <a:gdLst>
              <a:gd name="connsiteX0" fmla="*/ 787 w 59988"/>
              <a:gd name="connsiteY0" fmla="*/ 4055 h 335854"/>
              <a:gd name="connsiteX1" fmla="*/ 59510 w 59988"/>
              <a:gd name="connsiteY1" fmla="*/ 327031 h 335854"/>
              <a:gd name="connsiteX2" fmla="*/ 30148 w 59988"/>
              <a:gd name="connsiteY2" fmla="*/ 251530 h 335854"/>
              <a:gd name="connsiteX3" fmla="*/ 42732 w 59988"/>
              <a:gd name="connsiteY3" fmla="*/ 272502 h 335854"/>
              <a:gd name="connsiteX4" fmla="*/ 25954 w 59988"/>
              <a:gd name="connsiteY4" fmla="*/ 150862 h 335854"/>
              <a:gd name="connsiteX5" fmla="*/ 787 w 59988"/>
              <a:gd name="connsiteY5" fmla="*/ 4055 h 3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88" h="335854">
                <a:moveTo>
                  <a:pt x="787" y="4055"/>
                </a:moveTo>
                <a:cubicBezTo>
                  <a:pt x="6380" y="33417"/>
                  <a:pt x="54617" y="285785"/>
                  <a:pt x="59510" y="327031"/>
                </a:cubicBezTo>
                <a:cubicBezTo>
                  <a:pt x="64403" y="368277"/>
                  <a:pt x="30148" y="251530"/>
                  <a:pt x="30148" y="251530"/>
                </a:cubicBezTo>
                <a:cubicBezTo>
                  <a:pt x="27352" y="242442"/>
                  <a:pt x="43431" y="289280"/>
                  <a:pt x="42732" y="272502"/>
                </a:cubicBezTo>
                <a:cubicBezTo>
                  <a:pt x="42033" y="255724"/>
                  <a:pt x="30847" y="188612"/>
                  <a:pt x="25954" y="150862"/>
                </a:cubicBezTo>
                <a:cubicBezTo>
                  <a:pt x="21061" y="113112"/>
                  <a:pt x="-4806" y="-25307"/>
                  <a:pt x="787" y="40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882050B-3242-4746-F60A-455C8C31257D}"/>
              </a:ext>
            </a:extLst>
          </p:cNvPr>
          <p:cNvSpPr/>
          <p:nvPr/>
        </p:nvSpPr>
        <p:spPr>
          <a:xfrm>
            <a:off x="3053543" y="5893266"/>
            <a:ext cx="243028" cy="66327"/>
          </a:xfrm>
          <a:custGeom>
            <a:avLst/>
            <a:gdLst>
              <a:gd name="connsiteX0" fmla="*/ 50 w 243028"/>
              <a:gd name="connsiteY0" fmla="*/ 0 h 66327"/>
              <a:gd name="connsiteX1" fmla="*/ 226552 w 243028"/>
              <a:gd name="connsiteY1" fmla="*/ 58723 h 66327"/>
              <a:gd name="connsiteX2" fmla="*/ 205580 w 243028"/>
              <a:gd name="connsiteY2" fmla="*/ 58723 h 66327"/>
              <a:gd name="connsiteX3" fmla="*/ 50 w 243028"/>
              <a:gd name="connsiteY3" fmla="*/ 0 h 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28" h="66327">
                <a:moveTo>
                  <a:pt x="50" y="0"/>
                </a:moveTo>
                <a:cubicBezTo>
                  <a:pt x="3545" y="0"/>
                  <a:pt x="226552" y="58723"/>
                  <a:pt x="226552" y="58723"/>
                </a:cubicBezTo>
                <a:cubicBezTo>
                  <a:pt x="260807" y="68510"/>
                  <a:pt x="235640" y="69209"/>
                  <a:pt x="205580" y="58723"/>
                </a:cubicBezTo>
                <a:cubicBezTo>
                  <a:pt x="175520" y="48237"/>
                  <a:pt x="-3445" y="0"/>
                  <a:pt x="5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D930B9C6-5F29-0225-0830-AB714A9843EF}"/>
              </a:ext>
            </a:extLst>
          </p:cNvPr>
          <p:cNvSpPr/>
          <p:nvPr/>
        </p:nvSpPr>
        <p:spPr>
          <a:xfrm>
            <a:off x="2931946" y="5763231"/>
            <a:ext cx="450313" cy="113991"/>
          </a:xfrm>
          <a:custGeom>
            <a:avLst/>
            <a:gdLst>
              <a:gd name="connsiteX0" fmla="*/ 6 w 450313"/>
              <a:gd name="connsiteY0" fmla="*/ 6 h 113991"/>
              <a:gd name="connsiteX1" fmla="*/ 264260 w 450313"/>
              <a:gd name="connsiteY1" fmla="*/ 67118 h 113991"/>
              <a:gd name="connsiteX2" fmla="*/ 281037 w 450313"/>
              <a:gd name="connsiteY2" fmla="*/ 67118 h 113991"/>
              <a:gd name="connsiteX3" fmla="*/ 448817 w 450313"/>
              <a:gd name="connsiteY3" fmla="*/ 113257 h 113991"/>
              <a:gd name="connsiteX4" fmla="*/ 356538 w 450313"/>
              <a:gd name="connsiteY4" fmla="*/ 92285 h 113991"/>
              <a:gd name="connsiteX5" fmla="*/ 239093 w 450313"/>
              <a:gd name="connsiteY5" fmla="*/ 50340 h 113991"/>
              <a:gd name="connsiteX6" fmla="*/ 255871 w 450313"/>
              <a:gd name="connsiteY6" fmla="*/ 62923 h 113991"/>
              <a:gd name="connsiteX7" fmla="*/ 6 w 450313"/>
              <a:gd name="connsiteY7" fmla="*/ 6 h 11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313" h="113991">
                <a:moveTo>
                  <a:pt x="6" y="6"/>
                </a:moveTo>
                <a:cubicBezTo>
                  <a:pt x="1404" y="705"/>
                  <a:pt x="264260" y="67118"/>
                  <a:pt x="264260" y="67118"/>
                </a:cubicBezTo>
                <a:cubicBezTo>
                  <a:pt x="311098" y="78303"/>
                  <a:pt x="250278" y="59428"/>
                  <a:pt x="281037" y="67118"/>
                </a:cubicBezTo>
                <a:cubicBezTo>
                  <a:pt x="311796" y="74808"/>
                  <a:pt x="436233" y="109062"/>
                  <a:pt x="448817" y="113257"/>
                </a:cubicBezTo>
                <a:cubicBezTo>
                  <a:pt x="461401" y="117452"/>
                  <a:pt x="391492" y="102771"/>
                  <a:pt x="356538" y="92285"/>
                </a:cubicBezTo>
                <a:cubicBezTo>
                  <a:pt x="321584" y="81799"/>
                  <a:pt x="239093" y="50340"/>
                  <a:pt x="239093" y="50340"/>
                </a:cubicBezTo>
                <a:cubicBezTo>
                  <a:pt x="222315" y="45446"/>
                  <a:pt x="295719" y="70613"/>
                  <a:pt x="255871" y="62923"/>
                </a:cubicBezTo>
                <a:cubicBezTo>
                  <a:pt x="216023" y="55233"/>
                  <a:pt x="-1392" y="-693"/>
                  <a:pt x="6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D3C20AE-9F18-A5A5-BE8C-70BF3EB871DD}"/>
              </a:ext>
            </a:extLst>
          </p:cNvPr>
          <p:cNvSpPr/>
          <p:nvPr/>
        </p:nvSpPr>
        <p:spPr>
          <a:xfrm>
            <a:off x="2776756" y="5766576"/>
            <a:ext cx="173062" cy="34411"/>
          </a:xfrm>
          <a:custGeom>
            <a:avLst/>
            <a:gdLst>
              <a:gd name="connsiteX0" fmla="*/ 0 w 173062"/>
              <a:gd name="connsiteY0" fmla="*/ 34411 h 34411"/>
              <a:gd name="connsiteX1" fmla="*/ 167780 w 173062"/>
              <a:gd name="connsiteY1" fmla="*/ 855 h 34411"/>
              <a:gd name="connsiteX2" fmla="*/ 134224 w 173062"/>
              <a:gd name="connsiteY2" fmla="*/ 9244 h 34411"/>
              <a:gd name="connsiteX3" fmla="*/ 0 w 173062"/>
              <a:gd name="connsiteY3" fmla="*/ 34411 h 3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062" h="34411">
                <a:moveTo>
                  <a:pt x="0" y="34411"/>
                </a:moveTo>
                <a:lnTo>
                  <a:pt x="167780" y="855"/>
                </a:lnTo>
                <a:cubicBezTo>
                  <a:pt x="190151" y="-3339"/>
                  <a:pt x="134224" y="9244"/>
                  <a:pt x="134224" y="9244"/>
                </a:cubicBezTo>
                <a:lnTo>
                  <a:pt x="0" y="344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67BE2AAB-84A8-2444-C0F1-AF1B9CF1301F}"/>
              </a:ext>
            </a:extLst>
          </p:cNvPr>
          <p:cNvSpPr/>
          <p:nvPr/>
        </p:nvSpPr>
        <p:spPr>
          <a:xfrm>
            <a:off x="4672667" y="5867356"/>
            <a:ext cx="363370" cy="34312"/>
          </a:xfrm>
          <a:custGeom>
            <a:avLst/>
            <a:gdLst>
              <a:gd name="connsiteX0" fmla="*/ 1 w 363370"/>
              <a:gd name="connsiteY0" fmla="*/ 34299 h 34312"/>
              <a:gd name="connsiteX1" fmla="*/ 322977 w 363370"/>
              <a:gd name="connsiteY1" fmla="*/ 9132 h 34312"/>
              <a:gd name="connsiteX2" fmla="*/ 302005 w 363370"/>
              <a:gd name="connsiteY2" fmla="*/ 743 h 34312"/>
              <a:gd name="connsiteX3" fmla="*/ 360727 w 363370"/>
              <a:gd name="connsiteY3" fmla="*/ 25910 h 34312"/>
              <a:gd name="connsiteX4" fmla="*/ 318783 w 363370"/>
              <a:gd name="connsiteY4" fmla="*/ 4938 h 34312"/>
              <a:gd name="connsiteX5" fmla="*/ 1 w 363370"/>
              <a:gd name="connsiteY5" fmla="*/ 34299 h 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370" h="34312">
                <a:moveTo>
                  <a:pt x="1" y="34299"/>
                </a:moveTo>
                <a:cubicBezTo>
                  <a:pt x="700" y="34998"/>
                  <a:pt x="322977" y="9132"/>
                  <a:pt x="322977" y="9132"/>
                </a:cubicBezTo>
                <a:cubicBezTo>
                  <a:pt x="373311" y="3539"/>
                  <a:pt x="295713" y="-2053"/>
                  <a:pt x="302005" y="743"/>
                </a:cubicBezTo>
                <a:cubicBezTo>
                  <a:pt x="308297" y="3539"/>
                  <a:pt x="357931" y="25211"/>
                  <a:pt x="360727" y="25910"/>
                </a:cubicBezTo>
                <a:cubicBezTo>
                  <a:pt x="363523" y="26609"/>
                  <a:pt x="374010" y="2841"/>
                  <a:pt x="318783" y="4938"/>
                </a:cubicBezTo>
                <a:cubicBezTo>
                  <a:pt x="263556" y="7035"/>
                  <a:pt x="-698" y="33600"/>
                  <a:pt x="1" y="342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A623829D-1137-1C7F-4508-FBC02279F34F}"/>
              </a:ext>
            </a:extLst>
          </p:cNvPr>
          <p:cNvSpPr/>
          <p:nvPr/>
        </p:nvSpPr>
        <p:spPr>
          <a:xfrm>
            <a:off x="3634850" y="5993352"/>
            <a:ext cx="166039" cy="703424"/>
          </a:xfrm>
          <a:custGeom>
            <a:avLst/>
            <a:gdLst>
              <a:gd name="connsiteX0" fmla="*/ 1810 w 166039"/>
              <a:gd name="connsiteY0" fmla="*/ 2599 h 703424"/>
              <a:gd name="connsiteX1" fmla="*/ 134432 w 166039"/>
              <a:gd name="connsiteY1" fmla="*/ 299256 h 703424"/>
              <a:gd name="connsiteX2" fmla="*/ 134432 w 166039"/>
              <a:gd name="connsiteY2" fmla="*/ 278315 h 703424"/>
              <a:gd name="connsiteX3" fmla="*/ 134432 w 166039"/>
              <a:gd name="connsiteY3" fmla="*/ 410938 h 703424"/>
              <a:gd name="connsiteX4" fmla="*/ 134432 w 166039"/>
              <a:gd name="connsiteY4" fmla="*/ 379527 h 703424"/>
              <a:gd name="connsiteX5" fmla="*/ 144903 w 166039"/>
              <a:gd name="connsiteY5" fmla="*/ 512150 h 703424"/>
              <a:gd name="connsiteX6" fmla="*/ 158863 w 166039"/>
              <a:gd name="connsiteY6" fmla="*/ 435369 h 703424"/>
              <a:gd name="connsiteX7" fmla="*/ 165843 w 166039"/>
              <a:gd name="connsiteY7" fmla="*/ 609872 h 703424"/>
              <a:gd name="connsiteX8" fmla="*/ 162353 w 166039"/>
              <a:gd name="connsiteY8" fmla="*/ 480740 h 703424"/>
              <a:gd name="connsiteX9" fmla="*/ 144903 w 166039"/>
              <a:gd name="connsiteY9" fmla="*/ 613363 h 703424"/>
              <a:gd name="connsiteX10" fmla="*/ 123962 w 166039"/>
              <a:gd name="connsiteY10" fmla="*/ 700614 h 703424"/>
              <a:gd name="connsiteX11" fmla="*/ 141413 w 166039"/>
              <a:gd name="connsiteY11" fmla="*/ 508660 h 703424"/>
              <a:gd name="connsiteX12" fmla="*/ 141413 w 166039"/>
              <a:gd name="connsiteY12" fmla="*/ 393488 h 703424"/>
              <a:gd name="connsiteX13" fmla="*/ 151883 w 166039"/>
              <a:gd name="connsiteY13" fmla="*/ 198043 h 703424"/>
              <a:gd name="connsiteX14" fmla="*/ 137923 w 166039"/>
              <a:gd name="connsiteY14" fmla="*/ 274825 h 703424"/>
              <a:gd name="connsiteX15" fmla="*/ 120472 w 166039"/>
              <a:gd name="connsiteY15" fmla="*/ 236434 h 703424"/>
              <a:gd name="connsiteX16" fmla="*/ 26240 w 166039"/>
              <a:gd name="connsiteY16" fmla="*/ 131732 h 703424"/>
              <a:gd name="connsiteX17" fmla="*/ 54161 w 166039"/>
              <a:gd name="connsiteY17" fmla="*/ 152672 h 703424"/>
              <a:gd name="connsiteX18" fmla="*/ 1810 w 166039"/>
              <a:gd name="connsiteY18" fmla="*/ 2599 h 70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039" h="703424">
                <a:moveTo>
                  <a:pt x="1810" y="2599"/>
                </a:moveTo>
                <a:cubicBezTo>
                  <a:pt x="15189" y="27030"/>
                  <a:pt x="112328" y="253303"/>
                  <a:pt x="134432" y="299256"/>
                </a:cubicBezTo>
                <a:cubicBezTo>
                  <a:pt x="156536" y="345209"/>
                  <a:pt x="134432" y="278315"/>
                  <a:pt x="134432" y="278315"/>
                </a:cubicBezTo>
                <a:lnTo>
                  <a:pt x="134432" y="410938"/>
                </a:lnTo>
                <a:cubicBezTo>
                  <a:pt x="134432" y="427807"/>
                  <a:pt x="132687" y="362658"/>
                  <a:pt x="134432" y="379527"/>
                </a:cubicBezTo>
                <a:cubicBezTo>
                  <a:pt x="136177" y="396396"/>
                  <a:pt x="140831" y="502843"/>
                  <a:pt x="144903" y="512150"/>
                </a:cubicBezTo>
                <a:cubicBezTo>
                  <a:pt x="148975" y="521457"/>
                  <a:pt x="155373" y="419082"/>
                  <a:pt x="158863" y="435369"/>
                </a:cubicBezTo>
                <a:cubicBezTo>
                  <a:pt x="162353" y="451656"/>
                  <a:pt x="165261" y="602310"/>
                  <a:pt x="165843" y="609872"/>
                </a:cubicBezTo>
                <a:cubicBezTo>
                  <a:pt x="166425" y="617434"/>
                  <a:pt x="165843" y="480158"/>
                  <a:pt x="162353" y="480740"/>
                </a:cubicBezTo>
                <a:cubicBezTo>
                  <a:pt x="158863" y="481322"/>
                  <a:pt x="151301" y="576717"/>
                  <a:pt x="144903" y="613363"/>
                </a:cubicBezTo>
                <a:cubicBezTo>
                  <a:pt x="138505" y="650009"/>
                  <a:pt x="124544" y="718064"/>
                  <a:pt x="123962" y="700614"/>
                </a:cubicBezTo>
                <a:cubicBezTo>
                  <a:pt x="123380" y="683164"/>
                  <a:pt x="138505" y="559848"/>
                  <a:pt x="141413" y="508660"/>
                </a:cubicBezTo>
                <a:cubicBezTo>
                  <a:pt x="144322" y="457472"/>
                  <a:pt x="139668" y="445257"/>
                  <a:pt x="141413" y="393488"/>
                </a:cubicBezTo>
                <a:cubicBezTo>
                  <a:pt x="143158" y="341719"/>
                  <a:pt x="152465" y="217820"/>
                  <a:pt x="151883" y="198043"/>
                </a:cubicBezTo>
                <a:cubicBezTo>
                  <a:pt x="151301" y="178266"/>
                  <a:pt x="143158" y="268427"/>
                  <a:pt x="137923" y="274825"/>
                </a:cubicBezTo>
                <a:cubicBezTo>
                  <a:pt x="132688" y="281223"/>
                  <a:pt x="139086" y="260283"/>
                  <a:pt x="120472" y="236434"/>
                </a:cubicBezTo>
                <a:cubicBezTo>
                  <a:pt x="101858" y="212585"/>
                  <a:pt x="37292" y="145692"/>
                  <a:pt x="26240" y="131732"/>
                </a:cubicBezTo>
                <a:cubicBezTo>
                  <a:pt x="15188" y="117772"/>
                  <a:pt x="54743" y="171867"/>
                  <a:pt x="54161" y="152672"/>
                </a:cubicBezTo>
                <a:cubicBezTo>
                  <a:pt x="53579" y="133477"/>
                  <a:pt x="-11569" y="-21832"/>
                  <a:pt x="1810" y="25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26D75AA7-D6FC-7273-E970-0DD2D394C39D}"/>
              </a:ext>
            </a:extLst>
          </p:cNvPr>
          <p:cNvSpPr/>
          <p:nvPr/>
        </p:nvSpPr>
        <p:spPr>
          <a:xfrm>
            <a:off x="3670641" y="6574441"/>
            <a:ext cx="140701" cy="632655"/>
          </a:xfrm>
          <a:custGeom>
            <a:avLst/>
            <a:gdLst>
              <a:gd name="connsiteX0" fmla="*/ 140522 w 140701"/>
              <a:gd name="connsiteY0" fmla="*/ 863 h 632655"/>
              <a:gd name="connsiteX1" fmla="*/ 102132 w 140701"/>
              <a:gd name="connsiteY1" fmla="*/ 349870 h 632655"/>
              <a:gd name="connsiteX2" fmla="*/ 102132 w 140701"/>
              <a:gd name="connsiteY2" fmla="*/ 255638 h 632655"/>
              <a:gd name="connsiteX3" fmla="*/ 919 w 140701"/>
              <a:gd name="connsiteY3" fmla="*/ 552295 h 632655"/>
              <a:gd name="connsiteX4" fmla="*/ 53270 w 140701"/>
              <a:gd name="connsiteY4" fmla="*/ 395241 h 632655"/>
              <a:gd name="connsiteX5" fmla="*/ 74211 w 140701"/>
              <a:gd name="connsiteY5" fmla="*/ 632567 h 632655"/>
              <a:gd name="connsiteX6" fmla="*/ 56761 w 140701"/>
              <a:gd name="connsiteY6" fmla="*/ 363831 h 632655"/>
              <a:gd name="connsiteX7" fmla="*/ 56761 w 140701"/>
              <a:gd name="connsiteY7" fmla="*/ 363831 h 632655"/>
              <a:gd name="connsiteX8" fmla="*/ 98641 w 140701"/>
              <a:gd name="connsiteY8" fmla="*/ 266109 h 632655"/>
              <a:gd name="connsiteX9" fmla="*/ 95151 w 140701"/>
              <a:gd name="connsiteY9" fmla="*/ 182347 h 632655"/>
              <a:gd name="connsiteX10" fmla="*/ 98641 w 140701"/>
              <a:gd name="connsiteY10" fmla="*/ 227718 h 632655"/>
              <a:gd name="connsiteX11" fmla="*/ 109112 w 140701"/>
              <a:gd name="connsiteY11" fmla="*/ 189327 h 632655"/>
              <a:gd name="connsiteX12" fmla="*/ 116092 w 140701"/>
              <a:gd name="connsiteY12" fmla="*/ 248658 h 632655"/>
              <a:gd name="connsiteX13" fmla="*/ 140522 w 140701"/>
              <a:gd name="connsiteY13" fmla="*/ 863 h 63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701" h="632655">
                <a:moveTo>
                  <a:pt x="140522" y="863"/>
                </a:moveTo>
                <a:cubicBezTo>
                  <a:pt x="138195" y="17732"/>
                  <a:pt x="108530" y="307408"/>
                  <a:pt x="102132" y="349870"/>
                </a:cubicBezTo>
                <a:cubicBezTo>
                  <a:pt x="95734" y="392333"/>
                  <a:pt x="119001" y="221901"/>
                  <a:pt x="102132" y="255638"/>
                </a:cubicBezTo>
                <a:cubicBezTo>
                  <a:pt x="85263" y="289376"/>
                  <a:pt x="9063" y="529028"/>
                  <a:pt x="919" y="552295"/>
                </a:cubicBezTo>
                <a:cubicBezTo>
                  <a:pt x="-7225" y="575562"/>
                  <a:pt x="41055" y="381862"/>
                  <a:pt x="53270" y="395241"/>
                </a:cubicBezTo>
                <a:cubicBezTo>
                  <a:pt x="65485" y="408620"/>
                  <a:pt x="73629" y="637802"/>
                  <a:pt x="74211" y="632567"/>
                </a:cubicBezTo>
                <a:cubicBezTo>
                  <a:pt x="74793" y="627332"/>
                  <a:pt x="56761" y="363831"/>
                  <a:pt x="56761" y="363831"/>
                </a:cubicBezTo>
                <a:lnTo>
                  <a:pt x="56761" y="363831"/>
                </a:lnTo>
                <a:cubicBezTo>
                  <a:pt x="63741" y="347544"/>
                  <a:pt x="92243" y="296356"/>
                  <a:pt x="98641" y="266109"/>
                </a:cubicBezTo>
                <a:cubicBezTo>
                  <a:pt x="105039" y="235862"/>
                  <a:pt x="95151" y="188745"/>
                  <a:pt x="95151" y="182347"/>
                </a:cubicBezTo>
                <a:cubicBezTo>
                  <a:pt x="95151" y="175949"/>
                  <a:pt x="96314" y="226555"/>
                  <a:pt x="98641" y="227718"/>
                </a:cubicBezTo>
                <a:cubicBezTo>
                  <a:pt x="100968" y="228881"/>
                  <a:pt x="106204" y="185837"/>
                  <a:pt x="109112" y="189327"/>
                </a:cubicBezTo>
                <a:cubicBezTo>
                  <a:pt x="112020" y="192817"/>
                  <a:pt x="110275" y="277742"/>
                  <a:pt x="116092" y="248658"/>
                </a:cubicBezTo>
                <a:cubicBezTo>
                  <a:pt x="121909" y="219574"/>
                  <a:pt x="142849" y="-16006"/>
                  <a:pt x="140522" y="8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B5DF822-5183-7B38-A8BC-4E3F2CF400B3}"/>
              </a:ext>
            </a:extLst>
          </p:cNvPr>
          <p:cNvSpPr/>
          <p:nvPr/>
        </p:nvSpPr>
        <p:spPr>
          <a:xfrm>
            <a:off x="4229713" y="5939592"/>
            <a:ext cx="35304" cy="443759"/>
          </a:xfrm>
          <a:custGeom>
            <a:avLst/>
            <a:gdLst>
              <a:gd name="connsiteX0" fmla="*/ 260 w 35304"/>
              <a:gd name="connsiteY0" fmla="*/ 518 h 443759"/>
              <a:gd name="connsiteX1" fmla="*/ 7240 w 35304"/>
              <a:gd name="connsiteY1" fmla="*/ 339055 h 443759"/>
              <a:gd name="connsiteX2" fmla="*/ 7240 w 35304"/>
              <a:gd name="connsiteY2" fmla="*/ 269254 h 443759"/>
              <a:gd name="connsiteX3" fmla="*/ 35160 w 35304"/>
              <a:gd name="connsiteY3" fmla="*/ 443758 h 443759"/>
              <a:gd name="connsiteX4" fmla="*/ 17710 w 35304"/>
              <a:gd name="connsiteY4" fmla="*/ 265764 h 443759"/>
              <a:gd name="connsiteX5" fmla="*/ 260 w 35304"/>
              <a:gd name="connsiteY5" fmla="*/ 518 h 44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4" h="443759">
                <a:moveTo>
                  <a:pt x="260" y="518"/>
                </a:moveTo>
                <a:cubicBezTo>
                  <a:pt x="-1485" y="12733"/>
                  <a:pt x="6077" y="294266"/>
                  <a:pt x="7240" y="339055"/>
                </a:cubicBezTo>
                <a:cubicBezTo>
                  <a:pt x="8403" y="383844"/>
                  <a:pt x="2587" y="251803"/>
                  <a:pt x="7240" y="269254"/>
                </a:cubicBezTo>
                <a:cubicBezTo>
                  <a:pt x="11893" y="286705"/>
                  <a:pt x="33415" y="444340"/>
                  <a:pt x="35160" y="443758"/>
                </a:cubicBezTo>
                <a:cubicBezTo>
                  <a:pt x="36905" y="443176"/>
                  <a:pt x="22363" y="336147"/>
                  <a:pt x="17710" y="265764"/>
                </a:cubicBezTo>
                <a:cubicBezTo>
                  <a:pt x="13057" y="195381"/>
                  <a:pt x="2005" y="-11697"/>
                  <a:pt x="260" y="5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6D6DFAF-8CFA-8D21-D295-A66E13B8FF3E}"/>
              </a:ext>
            </a:extLst>
          </p:cNvPr>
          <p:cNvSpPr/>
          <p:nvPr/>
        </p:nvSpPr>
        <p:spPr>
          <a:xfrm>
            <a:off x="4072675" y="6417012"/>
            <a:ext cx="67342" cy="556445"/>
          </a:xfrm>
          <a:custGeom>
            <a:avLst/>
            <a:gdLst>
              <a:gd name="connsiteX0" fmla="*/ 244 w 67342"/>
              <a:gd name="connsiteY0" fmla="*/ 1238 h 556445"/>
              <a:gd name="connsiteX1" fmla="*/ 56085 w 67342"/>
              <a:gd name="connsiteY1" fmla="*/ 444478 h 556445"/>
              <a:gd name="connsiteX2" fmla="*/ 66556 w 67342"/>
              <a:gd name="connsiteY2" fmla="*/ 556161 h 556445"/>
              <a:gd name="connsiteX3" fmla="*/ 63065 w 67342"/>
              <a:gd name="connsiteY3" fmla="*/ 468909 h 556445"/>
              <a:gd name="connsiteX4" fmla="*/ 35145 w 67342"/>
              <a:gd name="connsiteY4" fmla="*/ 249034 h 556445"/>
              <a:gd name="connsiteX5" fmla="*/ 35145 w 67342"/>
              <a:gd name="connsiteY5" fmla="*/ 308365 h 556445"/>
              <a:gd name="connsiteX6" fmla="*/ 244 w 67342"/>
              <a:gd name="connsiteY6" fmla="*/ 1238 h 55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42" h="556445">
                <a:moveTo>
                  <a:pt x="244" y="1238"/>
                </a:moveTo>
                <a:cubicBezTo>
                  <a:pt x="3734" y="23924"/>
                  <a:pt x="45033" y="351991"/>
                  <a:pt x="56085" y="444478"/>
                </a:cubicBezTo>
                <a:cubicBezTo>
                  <a:pt x="67137" y="536965"/>
                  <a:pt x="65393" y="552089"/>
                  <a:pt x="66556" y="556161"/>
                </a:cubicBezTo>
                <a:cubicBezTo>
                  <a:pt x="67719" y="560233"/>
                  <a:pt x="68300" y="520097"/>
                  <a:pt x="63065" y="468909"/>
                </a:cubicBezTo>
                <a:cubicBezTo>
                  <a:pt x="57830" y="417721"/>
                  <a:pt x="39798" y="275791"/>
                  <a:pt x="35145" y="249034"/>
                </a:cubicBezTo>
                <a:cubicBezTo>
                  <a:pt x="30492" y="222277"/>
                  <a:pt x="38635" y="342102"/>
                  <a:pt x="35145" y="308365"/>
                </a:cubicBezTo>
                <a:cubicBezTo>
                  <a:pt x="31655" y="274628"/>
                  <a:pt x="-3246" y="-21448"/>
                  <a:pt x="244" y="12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B28C043-3554-3D9C-EA16-F2E5CD1B55FF}"/>
              </a:ext>
            </a:extLst>
          </p:cNvPr>
          <p:cNvSpPr/>
          <p:nvPr/>
        </p:nvSpPr>
        <p:spPr>
          <a:xfrm>
            <a:off x="4170634" y="6445800"/>
            <a:ext cx="39748" cy="368109"/>
          </a:xfrm>
          <a:custGeom>
            <a:avLst/>
            <a:gdLst>
              <a:gd name="connsiteX0" fmla="*/ 7 w 39748"/>
              <a:gd name="connsiteY0" fmla="*/ 371 h 368109"/>
              <a:gd name="connsiteX1" fmla="*/ 38398 w 39748"/>
              <a:gd name="connsiteY1" fmla="*/ 272597 h 368109"/>
              <a:gd name="connsiteX2" fmla="*/ 31418 w 39748"/>
              <a:gd name="connsiteY2" fmla="*/ 366829 h 368109"/>
              <a:gd name="connsiteX3" fmla="*/ 34908 w 39748"/>
              <a:gd name="connsiteY3" fmla="*/ 216756 h 368109"/>
              <a:gd name="connsiteX4" fmla="*/ 7 w 39748"/>
              <a:gd name="connsiteY4" fmla="*/ 371 h 36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8" h="368109">
                <a:moveTo>
                  <a:pt x="7" y="371"/>
                </a:moveTo>
                <a:cubicBezTo>
                  <a:pt x="589" y="9678"/>
                  <a:pt x="33163" y="211521"/>
                  <a:pt x="38398" y="272597"/>
                </a:cubicBezTo>
                <a:cubicBezTo>
                  <a:pt x="43633" y="333673"/>
                  <a:pt x="32000" y="376136"/>
                  <a:pt x="31418" y="366829"/>
                </a:cubicBezTo>
                <a:cubicBezTo>
                  <a:pt x="30836" y="357522"/>
                  <a:pt x="38980" y="274342"/>
                  <a:pt x="34908" y="216756"/>
                </a:cubicBezTo>
                <a:cubicBezTo>
                  <a:pt x="30836" y="159170"/>
                  <a:pt x="-575" y="-8936"/>
                  <a:pt x="7" y="3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FFA00D96-6292-C361-7845-2FAAFD5038E6}"/>
              </a:ext>
            </a:extLst>
          </p:cNvPr>
          <p:cNvSpPr/>
          <p:nvPr/>
        </p:nvSpPr>
        <p:spPr>
          <a:xfrm>
            <a:off x="3632492" y="8136278"/>
            <a:ext cx="180346" cy="71203"/>
          </a:xfrm>
          <a:custGeom>
            <a:avLst/>
            <a:gdLst>
              <a:gd name="connsiteX0" fmla="*/ 7 w 180346"/>
              <a:gd name="connsiteY0" fmla="*/ 89 h 71203"/>
              <a:gd name="connsiteX1" fmla="*/ 164957 w 180346"/>
              <a:gd name="connsiteY1" fmla="*/ 68221 h 71203"/>
              <a:gd name="connsiteX2" fmla="*/ 157786 w 180346"/>
              <a:gd name="connsiteY2" fmla="*/ 53877 h 71203"/>
              <a:gd name="connsiteX3" fmla="*/ 7 w 180346"/>
              <a:gd name="connsiteY3" fmla="*/ 89 h 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46" h="71203">
                <a:moveTo>
                  <a:pt x="7" y="89"/>
                </a:moveTo>
                <a:cubicBezTo>
                  <a:pt x="1202" y="2480"/>
                  <a:pt x="164957" y="68221"/>
                  <a:pt x="164957" y="68221"/>
                </a:cubicBezTo>
                <a:cubicBezTo>
                  <a:pt x="191254" y="77186"/>
                  <a:pt x="180496" y="64037"/>
                  <a:pt x="157786" y="53877"/>
                </a:cubicBezTo>
                <a:cubicBezTo>
                  <a:pt x="135076" y="43717"/>
                  <a:pt x="-1188" y="-2302"/>
                  <a:pt x="7" y="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DA580498-2895-E994-6A98-D60470E3EF29}"/>
              </a:ext>
            </a:extLst>
          </p:cNvPr>
          <p:cNvSpPr/>
          <p:nvPr/>
        </p:nvSpPr>
        <p:spPr>
          <a:xfrm>
            <a:off x="3621601" y="8114607"/>
            <a:ext cx="503661" cy="344495"/>
          </a:xfrm>
          <a:custGeom>
            <a:avLst/>
            <a:gdLst>
              <a:gd name="connsiteX0" fmla="*/ 140 w 503661"/>
              <a:gd name="connsiteY0" fmla="*/ 245 h 344495"/>
              <a:gd name="connsiteX1" fmla="*/ 114888 w 503661"/>
              <a:gd name="connsiteY1" fmla="*/ 86306 h 344495"/>
              <a:gd name="connsiteX2" fmla="*/ 172263 w 503661"/>
              <a:gd name="connsiteY2" fmla="*/ 147266 h 344495"/>
              <a:gd name="connsiteX3" fmla="*/ 165091 w 503661"/>
              <a:gd name="connsiteY3" fmla="*/ 118579 h 344495"/>
              <a:gd name="connsiteX4" fmla="*/ 240394 w 503661"/>
              <a:gd name="connsiteY4" fmla="*/ 222569 h 344495"/>
              <a:gd name="connsiteX5" fmla="*/ 229637 w 503661"/>
              <a:gd name="connsiteY5" fmla="*/ 197468 h 344495"/>
              <a:gd name="connsiteX6" fmla="*/ 283425 w 503661"/>
              <a:gd name="connsiteY6" fmla="*/ 305045 h 344495"/>
              <a:gd name="connsiteX7" fmla="*/ 272667 w 503661"/>
              <a:gd name="connsiteY7" fmla="*/ 279944 h 344495"/>
              <a:gd name="connsiteX8" fmla="*/ 373072 w 503661"/>
              <a:gd name="connsiteY8" fmla="*/ 326560 h 344495"/>
              <a:gd name="connsiteX9" fmla="*/ 340799 w 503661"/>
              <a:gd name="connsiteY9" fmla="*/ 301459 h 344495"/>
              <a:gd name="connsiteX10" fmla="*/ 498578 w 503661"/>
              <a:gd name="connsiteY10" fmla="*/ 344489 h 344495"/>
              <a:gd name="connsiteX11" fmla="*/ 466305 w 503661"/>
              <a:gd name="connsiteY11" fmla="*/ 305045 h 344495"/>
              <a:gd name="connsiteX12" fmla="*/ 480648 w 503661"/>
              <a:gd name="connsiteY12" fmla="*/ 333732 h 344495"/>
              <a:gd name="connsiteX13" fmla="*/ 261910 w 503661"/>
              <a:gd name="connsiteY13" fmla="*/ 254842 h 344495"/>
              <a:gd name="connsiteX14" fmla="*/ 183020 w 503661"/>
              <a:gd name="connsiteY14" fmla="*/ 204640 h 344495"/>
              <a:gd name="connsiteX15" fmla="*/ 218879 w 503661"/>
              <a:gd name="connsiteY15" fmla="*/ 229741 h 344495"/>
              <a:gd name="connsiteX16" fmla="*/ 172263 w 503661"/>
              <a:gd name="connsiteY16" fmla="*/ 150852 h 344495"/>
              <a:gd name="connsiteX17" fmla="*/ 114888 w 503661"/>
              <a:gd name="connsiteY17" fmla="*/ 150852 h 344495"/>
              <a:gd name="connsiteX18" fmla="*/ 143575 w 503661"/>
              <a:gd name="connsiteY18" fmla="*/ 132922 h 344495"/>
              <a:gd name="connsiteX19" fmla="*/ 139990 w 503661"/>
              <a:gd name="connsiteY19" fmla="*/ 114993 h 344495"/>
              <a:gd name="connsiteX20" fmla="*/ 140 w 503661"/>
              <a:gd name="connsiteY20" fmla="*/ 245 h 34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3661" h="344495">
                <a:moveTo>
                  <a:pt x="140" y="245"/>
                </a:moveTo>
                <a:cubicBezTo>
                  <a:pt x="-4044" y="-4536"/>
                  <a:pt x="86201" y="61803"/>
                  <a:pt x="114888" y="86306"/>
                </a:cubicBezTo>
                <a:cubicBezTo>
                  <a:pt x="143575" y="110810"/>
                  <a:pt x="163896" y="141887"/>
                  <a:pt x="172263" y="147266"/>
                </a:cubicBezTo>
                <a:cubicBezTo>
                  <a:pt x="180630" y="152645"/>
                  <a:pt x="153736" y="106029"/>
                  <a:pt x="165091" y="118579"/>
                </a:cubicBezTo>
                <a:cubicBezTo>
                  <a:pt x="176446" y="131130"/>
                  <a:pt x="229636" y="209421"/>
                  <a:pt x="240394" y="222569"/>
                </a:cubicBezTo>
                <a:cubicBezTo>
                  <a:pt x="251152" y="235717"/>
                  <a:pt x="222465" y="183722"/>
                  <a:pt x="229637" y="197468"/>
                </a:cubicBezTo>
                <a:cubicBezTo>
                  <a:pt x="236809" y="211214"/>
                  <a:pt x="276253" y="291299"/>
                  <a:pt x="283425" y="305045"/>
                </a:cubicBezTo>
                <a:cubicBezTo>
                  <a:pt x="290597" y="318791"/>
                  <a:pt x="257726" y="276358"/>
                  <a:pt x="272667" y="279944"/>
                </a:cubicBezTo>
                <a:cubicBezTo>
                  <a:pt x="287608" y="283530"/>
                  <a:pt x="361717" y="322974"/>
                  <a:pt x="373072" y="326560"/>
                </a:cubicBezTo>
                <a:cubicBezTo>
                  <a:pt x="384427" y="330146"/>
                  <a:pt x="319881" y="298471"/>
                  <a:pt x="340799" y="301459"/>
                </a:cubicBezTo>
                <a:cubicBezTo>
                  <a:pt x="361717" y="304447"/>
                  <a:pt x="477660" y="343891"/>
                  <a:pt x="498578" y="344489"/>
                </a:cubicBezTo>
                <a:cubicBezTo>
                  <a:pt x="519496" y="345087"/>
                  <a:pt x="469293" y="306838"/>
                  <a:pt x="466305" y="305045"/>
                </a:cubicBezTo>
                <a:cubicBezTo>
                  <a:pt x="463317" y="303252"/>
                  <a:pt x="514714" y="342099"/>
                  <a:pt x="480648" y="333732"/>
                </a:cubicBezTo>
                <a:cubicBezTo>
                  <a:pt x="446582" y="325365"/>
                  <a:pt x="311515" y="276357"/>
                  <a:pt x="261910" y="254842"/>
                </a:cubicBezTo>
                <a:cubicBezTo>
                  <a:pt x="212305" y="233327"/>
                  <a:pt x="190192" y="208823"/>
                  <a:pt x="183020" y="204640"/>
                </a:cubicBezTo>
                <a:cubicBezTo>
                  <a:pt x="175848" y="200457"/>
                  <a:pt x="220672" y="238706"/>
                  <a:pt x="218879" y="229741"/>
                </a:cubicBezTo>
                <a:cubicBezTo>
                  <a:pt x="217086" y="220776"/>
                  <a:pt x="189595" y="164000"/>
                  <a:pt x="172263" y="150852"/>
                </a:cubicBezTo>
                <a:cubicBezTo>
                  <a:pt x="154931" y="137704"/>
                  <a:pt x="119669" y="153840"/>
                  <a:pt x="114888" y="150852"/>
                </a:cubicBezTo>
                <a:lnTo>
                  <a:pt x="143575" y="132922"/>
                </a:lnTo>
                <a:cubicBezTo>
                  <a:pt x="147759" y="126946"/>
                  <a:pt x="158517" y="133520"/>
                  <a:pt x="139990" y="114993"/>
                </a:cubicBezTo>
                <a:cubicBezTo>
                  <a:pt x="121463" y="96466"/>
                  <a:pt x="4324" y="5026"/>
                  <a:pt x="140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05B9BF8-5E2A-66E0-6EC4-57FCCF79B5C0}"/>
              </a:ext>
            </a:extLst>
          </p:cNvPr>
          <p:cNvSpPr/>
          <p:nvPr/>
        </p:nvSpPr>
        <p:spPr>
          <a:xfrm>
            <a:off x="4066196" y="8333296"/>
            <a:ext cx="473551" cy="121071"/>
          </a:xfrm>
          <a:custGeom>
            <a:avLst/>
            <a:gdLst>
              <a:gd name="connsiteX0" fmla="*/ 195 w 473551"/>
              <a:gd name="connsiteY0" fmla="*/ 50497 h 121071"/>
              <a:gd name="connsiteX1" fmla="*/ 247620 w 473551"/>
              <a:gd name="connsiteY1" fmla="*/ 115043 h 121071"/>
              <a:gd name="connsiteX2" fmla="*/ 161559 w 473551"/>
              <a:gd name="connsiteY2" fmla="*/ 115043 h 121071"/>
              <a:gd name="connsiteX3" fmla="*/ 254792 w 473551"/>
              <a:gd name="connsiteY3" fmla="*/ 86356 h 121071"/>
              <a:gd name="connsiteX4" fmla="*/ 247620 w 473551"/>
              <a:gd name="connsiteY4" fmla="*/ 54083 h 121071"/>
              <a:gd name="connsiteX5" fmla="*/ 287065 w 473551"/>
              <a:gd name="connsiteY5" fmla="*/ 89942 h 121071"/>
              <a:gd name="connsiteX6" fmla="*/ 294237 w 473551"/>
              <a:gd name="connsiteY6" fmla="*/ 50497 h 121071"/>
              <a:gd name="connsiteX7" fmla="*/ 394642 w 473551"/>
              <a:gd name="connsiteY7" fmla="*/ 36153 h 121071"/>
              <a:gd name="connsiteX8" fmla="*/ 473531 w 473551"/>
              <a:gd name="connsiteY8" fmla="*/ 295 h 121071"/>
              <a:gd name="connsiteX9" fmla="*/ 387470 w 473551"/>
              <a:gd name="connsiteY9" fmla="*/ 21810 h 121071"/>
              <a:gd name="connsiteX10" fmla="*/ 258378 w 473551"/>
              <a:gd name="connsiteY10" fmla="*/ 68426 h 121071"/>
              <a:gd name="connsiteX11" fmla="*/ 125700 w 473551"/>
              <a:gd name="connsiteY11" fmla="*/ 46911 h 121071"/>
              <a:gd name="connsiteX12" fmla="*/ 204590 w 473551"/>
              <a:gd name="connsiteY12" fmla="*/ 89942 h 121071"/>
              <a:gd name="connsiteX13" fmla="*/ 195 w 473551"/>
              <a:gd name="connsiteY13" fmla="*/ 50497 h 1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551" h="121071">
                <a:moveTo>
                  <a:pt x="195" y="50497"/>
                </a:moveTo>
                <a:cubicBezTo>
                  <a:pt x="7366" y="54680"/>
                  <a:pt x="220726" y="104285"/>
                  <a:pt x="247620" y="115043"/>
                </a:cubicBezTo>
                <a:cubicBezTo>
                  <a:pt x="274514" y="125801"/>
                  <a:pt x="160364" y="119824"/>
                  <a:pt x="161559" y="115043"/>
                </a:cubicBezTo>
                <a:cubicBezTo>
                  <a:pt x="162754" y="110262"/>
                  <a:pt x="240449" y="96516"/>
                  <a:pt x="254792" y="86356"/>
                </a:cubicBezTo>
                <a:cubicBezTo>
                  <a:pt x="269136" y="76196"/>
                  <a:pt x="242241" y="53485"/>
                  <a:pt x="247620" y="54083"/>
                </a:cubicBezTo>
                <a:cubicBezTo>
                  <a:pt x="252999" y="54681"/>
                  <a:pt x="279296" y="90540"/>
                  <a:pt x="287065" y="89942"/>
                </a:cubicBezTo>
                <a:cubicBezTo>
                  <a:pt x="294834" y="89344"/>
                  <a:pt x="276308" y="59462"/>
                  <a:pt x="294237" y="50497"/>
                </a:cubicBezTo>
                <a:cubicBezTo>
                  <a:pt x="312166" y="41532"/>
                  <a:pt x="364760" y="44520"/>
                  <a:pt x="394642" y="36153"/>
                </a:cubicBezTo>
                <a:cubicBezTo>
                  <a:pt x="424524" y="27786"/>
                  <a:pt x="474726" y="2685"/>
                  <a:pt x="473531" y="295"/>
                </a:cubicBezTo>
                <a:cubicBezTo>
                  <a:pt x="472336" y="-2095"/>
                  <a:pt x="423329" y="10455"/>
                  <a:pt x="387470" y="21810"/>
                </a:cubicBezTo>
                <a:cubicBezTo>
                  <a:pt x="351611" y="33165"/>
                  <a:pt x="302006" y="64243"/>
                  <a:pt x="258378" y="68426"/>
                </a:cubicBezTo>
                <a:cubicBezTo>
                  <a:pt x="214750" y="72609"/>
                  <a:pt x="134665" y="43325"/>
                  <a:pt x="125700" y="46911"/>
                </a:cubicBezTo>
                <a:cubicBezTo>
                  <a:pt x="116735" y="50497"/>
                  <a:pt x="223715" y="86954"/>
                  <a:pt x="204590" y="89942"/>
                </a:cubicBezTo>
                <a:cubicBezTo>
                  <a:pt x="185465" y="92930"/>
                  <a:pt x="-6976" y="46314"/>
                  <a:pt x="195" y="504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9610FE26-BC3C-D484-EB49-41A068D5457E}"/>
              </a:ext>
            </a:extLst>
          </p:cNvPr>
          <p:cNvSpPr/>
          <p:nvPr/>
        </p:nvSpPr>
        <p:spPr>
          <a:xfrm>
            <a:off x="3539264" y="7974942"/>
            <a:ext cx="233104" cy="329962"/>
          </a:xfrm>
          <a:custGeom>
            <a:avLst/>
            <a:gdLst>
              <a:gd name="connsiteX0" fmla="*/ 2 w 233104"/>
              <a:gd name="connsiteY0" fmla="*/ 60 h 329962"/>
              <a:gd name="connsiteX1" fmla="*/ 107578 w 233104"/>
              <a:gd name="connsiteY1" fmla="*/ 200870 h 329962"/>
              <a:gd name="connsiteX2" fmla="*/ 103992 w 233104"/>
              <a:gd name="connsiteY2" fmla="*/ 182940 h 329962"/>
              <a:gd name="connsiteX3" fmla="*/ 175710 w 233104"/>
              <a:gd name="connsiteY3" fmla="*/ 276173 h 329962"/>
              <a:gd name="connsiteX4" fmla="*/ 172124 w 233104"/>
              <a:gd name="connsiteY4" fmla="*/ 254658 h 329962"/>
              <a:gd name="connsiteX5" fmla="*/ 233084 w 233104"/>
              <a:gd name="connsiteY5" fmla="*/ 329962 h 329962"/>
              <a:gd name="connsiteX6" fmla="*/ 164952 w 233104"/>
              <a:gd name="connsiteY6" fmla="*/ 254658 h 329962"/>
              <a:gd name="connsiteX7" fmla="*/ 68134 w 233104"/>
              <a:gd name="connsiteY7" fmla="*/ 150667 h 329962"/>
              <a:gd name="connsiteX8" fmla="*/ 103992 w 233104"/>
              <a:gd name="connsiteY8" fmla="*/ 179354 h 329962"/>
              <a:gd name="connsiteX9" fmla="*/ 2 w 233104"/>
              <a:gd name="connsiteY9" fmla="*/ 60 h 32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04" h="329962">
                <a:moveTo>
                  <a:pt x="2" y="60"/>
                </a:moveTo>
                <a:cubicBezTo>
                  <a:pt x="600" y="3646"/>
                  <a:pt x="107578" y="200870"/>
                  <a:pt x="107578" y="200870"/>
                </a:cubicBezTo>
                <a:cubicBezTo>
                  <a:pt x="124910" y="231350"/>
                  <a:pt x="92637" y="170390"/>
                  <a:pt x="103992" y="182940"/>
                </a:cubicBezTo>
                <a:cubicBezTo>
                  <a:pt x="115347" y="195490"/>
                  <a:pt x="164355" y="264220"/>
                  <a:pt x="175710" y="276173"/>
                </a:cubicBezTo>
                <a:cubicBezTo>
                  <a:pt x="187065" y="288126"/>
                  <a:pt x="162562" y="245693"/>
                  <a:pt x="172124" y="254658"/>
                </a:cubicBezTo>
                <a:cubicBezTo>
                  <a:pt x="181686" y="263623"/>
                  <a:pt x="234279" y="329962"/>
                  <a:pt x="233084" y="329962"/>
                </a:cubicBezTo>
                <a:cubicBezTo>
                  <a:pt x="231889" y="329962"/>
                  <a:pt x="192444" y="284540"/>
                  <a:pt x="164952" y="254658"/>
                </a:cubicBezTo>
                <a:cubicBezTo>
                  <a:pt x="137460" y="224776"/>
                  <a:pt x="78294" y="163218"/>
                  <a:pt x="68134" y="150667"/>
                </a:cubicBezTo>
                <a:cubicBezTo>
                  <a:pt x="57974" y="138116"/>
                  <a:pt x="115347" y="205053"/>
                  <a:pt x="103992" y="179354"/>
                </a:cubicBezTo>
                <a:cubicBezTo>
                  <a:pt x="92637" y="153655"/>
                  <a:pt x="-596" y="-3526"/>
                  <a:pt x="2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C3819C14-CB35-B896-52CC-BF0713F6A2A6}"/>
              </a:ext>
            </a:extLst>
          </p:cNvPr>
          <p:cNvSpPr/>
          <p:nvPr/>
        </p:nvSpPr>
        <p:spPr>
          <a:xfrm>
            <a:off x="4901664" y="7407273"/>
            <a:ext cx="22814" cy="171457"/>
          </a:xfrm>
          <a:custGeom>
            <a:avLst/>
            <a:gdLst>
              <a:gd name="connsiteX0" fmla="*/ 6886 w 22814"/>
              <a:gd name="connsiteY0" fmla="*/ 2 h 171457"/>
              <a:gd name="connsiteX1" fmla="*/ 536 w 22814"/>
              <a:gd name="connsiteY1" fmla="*/ 107952 h 171457"/>
              <a:gd name="connsiteX2" fmla="*/ 22761 w 22814"/>
              <a:gd name="connsiteY2" fmla="*/ 171452 h 171457"/>
              <a:gd name="connsiteX3" fmla="*/ 6886 w 22814"/>
              <a:gd name="connsiteY3" fmla="*/ 111127 h 171457"/>
              <a:gd name="connsiteX4" fmla="*/ 6886 w 22814"/>
              <a:gd name="connsiteY4" fmla="*/ 2 h 17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4" h="171457">
                <a:moveTo>
                  <a:pt x="6886" y="2"/>
                </a:moveTo>
                <a:cubicBezTo>
                  <a:pt x="5828" y="-527"/>
                  <a:pt x="-2110" y="79377"/>
                  <a:pt x="536" y="107952"/>
                </a:cubicBezTo>
                <a:cubicBezTo>
                  <a:pt x="3182" y="136527"/>
                  <a:pt x="21703" y="170923"/>
                  <a:pt x="22761" y="171452"/>
                </a:cubicBezTo>
                <a:cubicBezTo>
                  <a:pt x="23819" y="171981"/>
                  <a:pt x="9003" y="132823"/>
                  <a:pt x="6886" y="111127"/>
                </a:cubicBezTo>
                <a:cubicBezTo>
                  <a:pt x="4769" y="89431"/>
                  <a:pt x="7944" y="531"/>
                  <a:pt x="6886" y="2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E9D7A3C-47C5-5814-082B-7E161B32E8F6}"/>
              </a:ext>
            </a:extLst>
          </p:cNvPr>
          <p:cNvSpPr/>
          <p:nvPr/>
        </p:nvSpPr>
        <p:spPr>
          <a:xfrm>
            <a:off x="5317126" y="7597765"/>
            <a:ext cx="32749" cy="152440"/>
          </a:xfrm>
          <a:custGeom>
            <a:avLst/>
            <a:gdLst>
              <a:gd name="connsiteX0" fmla="*/ 32749 w 32749"/>
              <a:gd name="connsiteY0" fmla="*/ 10 h 152440"/>
              <a:gd name="connsiteX1" fmla="*/ 999 w 32749"/>
              <a:gd name="connsiteY1" fmla="*/ 101610 h 152440"/>
              <a:gd name="connsiteX2" fmla="*/ 7349 w 32749"/>
              <a:gd name="connsiteY2" fmla="*/ 152410 h 152440"/>
              <a:gd name="connsiteX3" fmla="*/ 999 w 32749"/>
              <a:gd name="connsiteY3" fmla="*/ 95260 h 152440"/>
              <a:gd name="connsiteX4" fmla="*/ 32749 w 32749"/>
              <a:gd name="connsiteY4" fmla="*/ 10 h 15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9" h="152440">
                <a:moveTo>
                  <a:pt x="32749" y="10"/>
                </a:moveTo>
                <a:cubicBezTo>
                  <a:pt x="32749" y="1068"/>
                  <a:pt x="5232" y="76210"/>
                  <a:pt x="999" y="101610"/>
                </a:cubicBezTo>
                <a:cubicBezTo>
                  <a:pt x="-3234" y="127010"/>
                  <a:pt x="7349" y="153468"/>
                  <a:pt x="7349" y="152410"/>
                </a:cubicBezTo>
                <a:cubicBezTo>
                  <a:pt x="7349" y="151352"/>
                  <a:pt x="-1118" y="115368"/>
                  <a:pt x="999" y="95260"/>
                </a:cubicBezTo>
                <a:cubicBezTo>
                  <a:pt x="3116" y="75152"/>
                  <a:pt x="32749" y="-1048"/>
                  <a:pt x="32749" y="10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F103F77-9BB2-9045-10C5-59DAF9216430}"/>
              </a:ext>
            </a:extLst>
          </p:cNvPr>
          <p:cNvSpPr/>
          <p:nvPr/>
        </p:nvSpPr>
        <p:spPr>
          <a:xfrm>
            <a:off x="4673590" y="7670717"/>
            <a:ext cx="63516" cy="84412"/>
          </a:xfrm>
          <a:custGeom>
            <a:avLst/>
            <a:gdLst>
              <a:gd name="connsiteX0" fmla="*/ 63510 w 63516"/>
              <a:gd name="connsiteY0" fmla="*/ 83 h 84412"/>
              <a:gd name="connsiteX1" fmla="*/ 31760 w 63516"/>
              <a:gd name="connsiteY1" fmla="*/ 73108 h 84412"/>
              <a:gd name="connsiteX2" fmla="*/ 38110 w 63516"/>
              <a:gd name="connsiteY2" fmla="*/ 82633 h 84412"/>
              <a:gd name="connsiteX3" fmla="*/ 25410 w 63516"/>
              <a:gd name="connsiteY3" fmla="*/ 57233 h 84412"/>
              <a:gd name="connsiteX4" fmla="*/ 10 w 63516"/>
              <a:gd name="connsiteY4" fmla="*/ 15958 h 84412"/>
              <a:gd name="connsiteX5" fmla="*/ 28585 w 63516"/>
              <a:gd name="connsiteY5" fmla="*/ 57233 h 84412"/>
              <a:gd name="connsiteX6" fmla="*/ 63510 w 63516"/>
              <a:gd name="connsiteY6" fmla="*/ 83 h 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16" h="84412">
                <a:moveTo>
                  <a:pt x="63510" y="83"/>
                </a:moveTo>
                <a:cubicBezTo>
                  <a:pt x="64039" y="2729"/>
                  <a:pt x="31760" y="73108"/>
                  <a:pt x="31760" y="73108"/>
                </a:cubicBezTo>
                <a:cubicBezTo>
                  <a:pt x="27527" y="86866"/>
                  <a:pt x="39168" y="85279"/>
                  <a:pt x="38110" y="82633"/>
                </a:cubicBezTo>
                <a:cubicBezTo>
                  <a:pt x="37052" y="79987"/>
                  <a:pt x="31760" y="68345"/>
                  <a:pt x="25410" y="57233"/>
                </a:cubicBezTo>
                <a:cubicBezTo>
                  <a:pt x="19060" y="46121"/>
                  <a:pt x="-519" y="15958"/>
                  <a:pt x="10" y="15958"/>
                </a:cubicBezTo>
                <a:cubicBezTo>
                  <a:pt x="539" y="15958"/>
                  <a:pt x="20648" y="56175"/>
                  <a:pt x="28585" y="57233"/>
                </a:cubicBezTo>
                <a:cubicBezTo>
                  <a:pt x="36522" y="58291"/>
                  <a:pt x="62981" y="-2563"/>
                  <a:pt x="63510" y="83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26CB929-A71D-AD8B-819E-A9C7B53CE81C}"/>
              </a:ext>
            </a:extLst>
          </p:cNvPr>
          <p:cNvSpPr/>
          <p:nvPr/>
        </p:nvSpPr>
        <p:spPr>
          <a:xfrm>
            <a:off x="3815980" y="8372135"/>
            <a:ext cx="275117" cy="190900"/>
          </a:xfrm>
          <a:custGeom>
            <a:avLst/>
            <a:gdLst>
              <a:gd name="connsiteX0" fmla="*/ 370 w 275117"/>
              <a:gd name="connsiteY0" fmla="*/ 340 h 190900"/>
              <a:gd name="connsiteX1" fmla="*/ 267070 w 275117"/>
              <a:gd name="connsiteY1" fmla="*/ 159090 h 190900"/>
              <a:gd name="connsiteX2" fmla="*/ 203570 w 275117"/>
              <a:gd name="connsiteY2" fmla="*/ 136865 h 190900"/>
              <a:gd name="connsiteX3" fmla="*/ 181345 w 275117"/>
              <a:gd name="connsiteY3" fmla="*/ 190840 h 190900"/>
              <a:gd name="connsiteX4" fmla="*/ 190870 w 275117"/>
              <a:gd name="connsiteY4" fmla="*/ 146390 h 190900"/>
              <a:gd name="connsiteX5" fmla="*/ 130545 w 275117"/>
              <a:gd name="connsiteY5" fmla="*/ 95590 h 190900"/>
              <a:gd name="connsiteX6" fmla="*/ 228970 w 275117"/>
              <a:gd name="connsiteY6" fmla="*/ 152740 h 190900"/>
              <a:gd name="connsiteX7" fmla="*/ 209920 w 275117"/>
              <a:gd name="connsiteY7" fmla="*/ 117815 h 190900"/>
              <a:gd name="connsiteX8" fmla="*/ 370 w 275117"/>
              <a:gd name="connsiteY8" fmla="*/ 340 h 1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17" h="190900">
                <a:moveTo>
                  <a:pt x="370" y="340"/>
                </a:moveTo>
                <a:cubicBezTo>
                  <a:pt x="9895" y="7219"/>
                  <a:pt x="233203" y="136336"/>
                  <a:pt x="267070" y="159090"/>
                </a:cubicBezTo>
                <a:cubicBezTo>
                  <a:pt x="300937" y="181844"/>
                  <a:pt x="217857" y="131573"/>
                  <a:pt x="203570" y="136865"/>
                </a:cubicBezTo>
                <a:cubicBezTo>
                  <a:pt x="189283" y="142157"/>
                  <a:pt x="183462" y="189252"/>
                  <a:pt x="181345" y="190840"/>
                </a:cubicBezTo>
                <a:cubicBezTo>
                  <a:pt x="179228" y="192428"/>
                  <a:pt x="199337" y="162265"/>
                  <a:pt x="190870" y="146390"/>
                </a:cubicBezTo>
                <a:cubicBezTo>
                  <a:pt x="182403" y="130515"/>
                  <a:pt x="124195" y="94532"/>
                  <a:pt x="130545" y="95590"/>
                </a:cubicBezTo>
                <a:cubicBezTo>
                  <a:pt x="136895" y="96648"/>
                  <a:pt x="215741" y="149036"/>
                  <a:pt x="228970" y="152740"/>
                </a:cubicBezTo>
                <a:cubicBezTo>
                  <a:pt x="242199" y="156444"/>
                  <a:pt x="252253" y="142686"/>
                  <a:pt x="209920" y="117815"/>
                </a:cubicBezTo>
                <a:cubicBezTo>
                  <a:pt x="167587" y="92944"/>
                  <a:pt x="-9155" y="-6539"/>
                  <a:pt x="370" y="3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2C6E7CDE-ADBB-7FD4-6B43-1AEB72B9A5F9}"/>
              </a:ext>
            </a:extLst>
          </p:cNvPr>
          <p:cNvSpPr/>
          <p:nvPr/>
        </p:nvSpPr>
        <p:spPr>
          <a:xfrm>
            <a:off x="3905249" y="8674057"/>
            <a:ext cx="250837" cy="269924"/>
          </a:xfrm>
          <a:custGeom>
            <a:avLst/>
            <a:gdLst>
              <a:gd name="connsiteX0" fmla="*/ 104776 w 250837"/>
              <a:gd name="connsiteY0" fmla="*/ 43 h 269924"/>
              <a:gd name="connsiteX1" fmla="*/ 193676 w 250837"/>
              <a:gd name="connsiteY1" fmla="*/ 133393 h 269924"/>
              <a:gd name="connsiteX2" fmla="*/ 225426 w 250837"/>
              <a:gd name="connsiteY2" fmla="*/ 200068 h 269924"/>
              <a:gd name="connsiteX3" fmla="*/ 228601 w 250837"/>
              <a:gd name="connsiteY3" fmla="*/ 209593 h 269924"/>
              <a:gd name="connsiteX4" fmla="*/ 250826 w 250837"/>
              <a:gd name="connsiteY4" fmla="*/ 269918 h 269924"/>
              <a:gd name="connsiteX5" fmla="*/ 225426 w 250837"/>
              <a:gd name="connsiteY5" fmla="*/ 212768 h 269924"/>
              <a:gd name="connsiteX6" fmla="*/ 177801 w 250837"/>
              <a:gd name="connsiteY6" fmla="*/ 130218 h 269924"/>
              <a:gd name="connsiteX7" fmla="*/ 1 w 250837"/>
              <a:gd name="connsiteY7" fmla="*/ 31793 h 269924"/>
              <a:gd name="connsiteX8" fmla="*/ 174626 w 250837"/>
              <a:gd name="connsiteY8" fmla="*/ 117518 h 269924"/>
              <a:gd name="connsiteX9" fmla="*/ 104776 w 250837"/>
              <a:gd name="connsiteY9" fmla="*/ 43 h 2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837" h="269924">
                <a:moveTo>
                  <a:pt x="104776" y="43"/>
                </a:moveTo>
                <a:cubicBezTo>
                  <a:pt x="107951" y="2689"/>
                  <a:pt x="173568" y="100056"/>
                  <a:pt x="193676" y="133393"/>
                </a:cubicBezTo>
                <a:cubicBezTo>
                  <a:pt x="213784" y="166731"/>
                  <a:pt x="219605" y="187368"/>
                  <a:pt x="225426" y="200068"/>
                </a:cubicBezTo>
                <a:cubicBezTo>
                  <a:pt x="231247" y="212768"/>
                  <a:pt x="224368" y="197951"/>
                  <a:pt x="228601" y="209593"/>
                </a:cubicBezTo>
                <a:cubicBezTo>
                  <a:pt x="232834" y="221235"/>
                  <a:pt x="251355" y="269389"/>
                  <a:pt x="250826" y="269918"/>
                </a:cubicBezTo>
                <a:cubicBezTo>
                  <a:pt x="250297" y="270447"/>
                  <a:pt x="237597" y="236051"/>
                  <a:pt x="225426" y="212768"/>
                </a:cubicBezTo>
                <a:cubicBezTo>
                  <a:pt x="213255" y="189485"/>
                  <a:pt x="215372" y="160380"/>
                  <a:pt x="177801" y="130218"/>
                </a:cubicBezTo>
                <a:cubicBezTo>
                  <a:pt x="140230" y="100056"/>
                  <a:pt x="530" y="33910"/>
                  <a:pt x="1" y="31793"/>
                </a:cubicBezTo>
                <a:cubicBezTo>
                  <a:pt x="-528" y="29676"/>
                  <a:pt x="153989" y="119105"/>
                  <a:pt x="174626" y="117518"/>
                </a:cubicBezTo>
                <a:cubicBezTo>
                  <a:pt x="195263" y="115931"/>
                  <a:pt x="101601" y="-2603"/>
                  <a:pt x="104776" y="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1246E108-FE6B-BD65-A3D0-347628764A43}"/>
              </a:ext>
            </a:extLst>
          </p:cNvPr>
          <p:cNvSpPr/>
          <p:nvPr/>
        </p:nvSpPr>
        <p:spPr>
          <a:xfrm>
            <a:off x="4018750" y="8616939"/>
            <a:ext cx="181859" cy="285950"/>
          </a:xfrm>
          <a:custGeom>
            <a:avLst/>
            <a:gdLst>
              <a:gd name="connsiteX0" fmla="*/ 108750 w 181859"/>
              <a:gd name="connsiteY0" fmla="*/ 11 h 285950"/>
              <a:gd name="connsiteX1" fmla="*/ 102400 w 181859"/>
              <a:gd name="connsiteY1" fmla="*/ 101611 h 285950"/>
              <a:gd name="connsiteX2" fmla="*/ 153200 w 181859"/>
              <a:gd name="connsiteY2" fmla="*/ 187336 h 285950"/>
              <a:gd name="connsiteX3" fmla="*/ 127800 w 181859"/>
              <a:gd name="connsiteY3" fmla="*/ 152411 h 285950"/>
              <a:gd name="connsiteX4" fmla="*/ 153200 w 181859"/>
              <a:gd name="connsiteY4" fmla="*/ 200036 h 285950"/>
              <a:gd name="connsiteX5" fmla="*/ 181775 w 181859"/>
              <a:gd name="connsiteY5" fmla="*/ 285761 h 285950"/>
              <a:gd name="connsiteX6" fmla="*/ 143675 w 181859"/>
              <a:gd name="connsiteY6" fmla="*/ 174636 h 285950"/>
              <a:gd name="connsiteX7" fmla="*/ 800 w 181859"/>
              <a:gd name="connsiteY7" fmla="*/ 22236 h 285950"/>
              <a:gd name="connsiteX8" fmla="*/ 86525 w 181859"/>
              <a:gd name="connsiteY8" fmla="*/ 107961 h 285950"/>
              <a:gd name="connsiteX9" fmla="*/ 108750 w 181859"/>
              <a:gd name="connsiteY9" fmla="*/ 11 h 2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859" h="285950">
                <a:moveTo>
                  <a:pt x="108750" y="11"/>
                </a:moveTo>
                <a:cubicBezTo>
                  <a:pt x="111396" y="-1047"/>
                  <a:pt x="94992" y="70390"/>
                  <a:pt x="102400" y="101611"/>
                </a:cubicBezTo>
                <a:cubicBezTo>
                  <a:pt x="109808" y="132832"/>
                  <a:pt x="148967" y="178869"/>
                  <a:pt x="153200" y="187336"/>
                </a:cubicBezTo>
                <a:cubicBezTo>
                  <a:pt x="157433" y="195803"/>
                  <a:pt x="127800" y="150294"/>
                  <a:pt x="127800" y="152411"/>
                </a:cubicBezTo>
                <a:cubicBezTo>
                  <a:pt x="127800" y="154528"/>
                  <a:pt x="144204" y="177811"/>
                  <a:pt x="153200" y="200036"/>
                </a:cubicBezTo>
                <a:cubicBezTo>
                  <a:pt x="162196" y="222261"/>
                  <a:pt x="183362" y="289994"/>
                  <a:pt x="181775" y="285761"/>
                </a:cubicBezTo>
                <a:cubicBezTo>
                  <a:pt x="180188" y="281528"/>
                  <a:pt x="173837" y="218557"/>
                  <a:pt x="143675" y="174636"/>
                </a:cubicBezTo>
                <a:cubicBezTo>
                  <a:pt x="113513" y="130715"/>
                  <a:pt x="10325" y="33349"/>
                  <a:pt x="800" y="22236"/>
                </a:cubicBezTo>
                <a:cubicBezTo>
                  <a:pt x="-8725" y="11124"/>
                  <a:pt x="69592" y="106903"/>
                  <a:pt x="86525" y="107961"/>
                </a:cubicBezTo>
                <a:cubicBezTo>
                  <a:pt x="103458" y="109019"/>
                  <a:pt x="106104" y="1069"/>
                  <a:pt x="108750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4603533-9568-C7E4-EFB5-DC3333144408}"/>
              </a:ext>
            </a:extLst>
          </p:cNvPr>
          <p:cNvSpPr/>
          <p:nvPr/>
        </p:nvSpPr>
        <p:spPr>
          <a:xfrm>
            <a:off x="4422092" y="8439083"/>
            <a:ext cx="543811" cy="159060"/>
          </a:xfrm>
          <a:custGeom>
            <a:avLst/>
            <a:gdLst>
              <a:gd name="connsiteX0" fmla="*/ 451533 w 543811"/>
              <a:gd name="connsiteY0" fmla="*/ 67 h 159060"/>
              <a:gd name="connsiteX1" fmla="*/ 264208 w 543811"/>
              <a:gd name="connsiteY1" fmla="*/ 60392 h 159060"/>
              <a:gd name="connsiteX2" fmla="*/ 378508 w 543811"/>
              <a:gd name="connsiteY2" fmla="*/ 63567 h 159060"/>
              <a:gd name="connsiteX3" fmla="*/ 172133 w 543811"/>
              <a:gd name="connsiteY3" fmla="*/ 95317 h 159060"/>
              <a:gd name="connsiteX4" fmla="*/ 683 w 543811"/>
              <a:gd name="connsiteY4" fmla="*/ 158817 h 159060"/>
              <a:gd name="connsiteX5" fmla="*/ 118158 w 543811"/>
              <a:gd name="connsiteY5" fmla="*/ 117542 h 159060"/>
              <a:gd name="connsiteX6" fmla="*/ 267383 w 543811"/>
              <a:gd name="connsiteY6" fmla="*/ 127067 h 159060"/>
              <a:gd name="connsiteX7" fmla="*/ 134033 w 543811"/>
              <a:gd name="connsiteY7" fmla="*/ 111192 h 159060"/>
              <a:gd name="connsiteX8" fmla="*/ 280083 w 543811"/>
              <a:gd name="connsiteY8" fmla="*/ 79442 h 159060"/>
              <a:gd name="connsiteX9" fmla="*/ 543608 w 543811"/>
              <a:gd name="connsiteY9" fmla="*/ 54042 h 159060"/>
              <a:gd name="connsiteX10" fmla="*/ 321358 w 543811"/>
              <a:gd name="connsiteY10" fmla="*/ 54042 h 159060"/>
              <a:gd name="connsiteX11" fmla="*/ 184833 w 543811"/>
              <a:gd name="connsiteY11" fmla="*/ 31817 h 159060"/>
              <a:gd name="connsiteX12" fmla="*/ 302308 w 543811"/>
              <a:gd name="connsiteY12" fmla="*/ 47692 h 159060"/>
              <a:gd name="connsiteX13" fmla="*/ 451533 w 543811"/>
              <a:gd name="connsiteY13" fmla="*/ 67 h 1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811" h="159060">
                <a:moveTo>
                  <a:pt x="451533" y="67"/>
                </a:moveTo>
                <a:cubicBezTo>
                  <a:pt x="445183" y="2184"/>
                  <a:pt x="276379" y="49809"/>
                  <a:pt x="264208" y="60392"/>
                </a:cubicBezTo>
                <a:cubicBezTo>
                  <a:pt x="252037" y="70975"/>
                  <a:pt x="393854" y="57746"/>
                  <a:pt x="378508" y="63567"/>
                </a:cubicBezTo>
                <a:cubicBezTo>
                  <a:pt x="363162" y="69388"/>
                  <a:pt x="235104" y="79442"/>
                  <a:pt x="172133" y="95317"/>
                </a:cubicBezTo>
                <a:cubicBezTo>
                  <a:pt x="109162" y="111192"/>
                  <a:pt x="9679" y="155113"/>
                  <a:pt x="683" y="158817"/>
                </a:cubicBezTo>
                <a:cubicBezTo>
                  <a:pt x="-8313" y="162521"/>
                  <a:pt x="73708" y="122834"/>
                  <a:pt x="118158" y="117542"/>
                </a:cubicBezTo>
                <a:cubicBezTo>
                  <a:pt x="162608" y="112250"/>
                  <a:pt x="264737" y="128125"/>
                  <a:pt x="267383" y="127067"/>
                </a:cubicBezTo>
                <a:cubicBezTo>
                  <a:pt x="270029" y="126009"/>
                  <a:pt x="131916" y="119129"/>
                  <a:pt x="134033" y="111192"/>
                </a:cubicBezTo>
                <a:cubicBezTo>
                  <a:pt x="136150" y="103255"/>
                  <a:pt x="211821" y="88967"/>
                  <a:pt x="280083" y="79442"/>
                </a:cubicBezTo>
                <a:cubicBezTo>
                  <a:pt x="348345" y="69917"/>
                  <a:pt x="536729" y="58275"/>
                  <a:pt x="543608" y="54042"/>
                </a:cubicBezTo>
                <a:cubicBezTo>
                  <a:pt x="550487" y="49809"/>
                  <a:pt x="381154" y="57746"/>
                  <a:pt x="321358" y="54042"/>
                </a:cubicBezTo>
                <a:cubicBezTo>
                  <a:pt x="261562" y="50338"/>
                  <a:pt x="188008" y="32875"/>
                  <a:pt x="184833" y="31817"/>
                </a:cubicBezTo>
                <a:cubicBezTo>
                  <a:pt x="181658" y="30759"/>
                  <a:pt x="262091" y="49280"/>
                  <a:pt x="302308" y="47692"/>
                </a:cubicBezTo>
                <a:cubicBezTo>
                  <a:pt x="342525" y="46104"/>
                  <a:pt x="457883" y="-2050"/>
                  <a:pt x="451533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A0C9DC97-A96E-CEC1-9BFE-7E0EE96B50F1}"/>
              </a:ext>
            </a:extLst>
          </p:cNvPr>
          <p:cNvSpPr/>
          <p:nvPr/>
        </p:nvSpPr>
        <p:spPr>
          <a:xfrm>
            <a:off x="4797425" y="7664364"/>
            <a:ext cx="28982" cy="159404"/>
          </a:xfrm>
          <a:custGeom>
            <a:avLst/>
            <a:gdLst>
              <a:gd name="connsiteX0" fmla="*/ 9525 w 28982"/>
              <a:gd name="connsiteY0" fmla="*/ 86 h 159404"/>
              <a:gd name="connsiteX1" fmla="*/ 28575 w 28982"/>
              <a:gd name="connsiteY1" fmla="*/ 108036 h 159404"/>
              <a:gd name="connsiteX2" fmla="*/ 0 w 28982"/>
              <a:gd name="connsiteY2" fmla="*/ 158836 h 159404"/>
              <a:gd name="connsiteX3" fmla="*/ 28575 w 28982"/>
              <a:gd name="connsiteY3" fmla="*/ 127086 h 159404"/>
              <a:gd name="connsiteX4" fmla="*/ 9525 w 28982"/>
              <a:gd name="connsiteY4" fmla="*/ 86 h 1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2" h="159404">
                <a:moveTo>
                  <a:pt x="9525" y="86"/>
                </a:moveTo>
                <a:cubicBezTo>
                  <a:pt x="9525" y="-3089"/>
                  <a:pt x="30163" y="81578"/>
                  <a:pt x="28575" y="108036"/>
                </a:cubicBezTo>
                <a:cubicBezTo>
                  <a:pt x="26988" y="134494"/>
                  <a:pt x="0" y="155661"/>
                  <a:pt x="0" y="158836"/>
                </a:cubicBezTo>
                <a:cubicBezTo>
                  <a:pt x="0" y="162011"/>
                  <a:pt x="24871" y="151957"/>
                  <a:pt x="28575" y="127086"/>
                </a:cubicBezTo>
                <a:cubicBezTo>
                  <a:pt x="32279" y="102215"/>
                  <a:pt x="9525" y="3261"/>
                  <a:pt x="9525" y="86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39A5CBC-F404-95C0-5526-AC4B3E922567}"/>
              </a:ext>
            </a:extLst>
          </p:cNvPr>
          <p:cNvSpPr/>
          <p:nvPr/>
        </p:nvSpPr>
        <p:spPr>
          <a:xfrm>
            <a:off x="4241716" y="7883347"/>
            <a:ext cx="95973" cy="112207"/>
          </a:xfrm>
          <a:custGeom>
            <a:avLst/>
            <a:gdLst>
              <a:gd name="connsiteX0" fmla="*/ 84 w 95973"/>
              <a:gd name="connsiteY0" fmla="*/ 178 h 112207"/>
              <a:gd name="connsiteX1" fmla="*/ 73109 w 95973"/>
              <a:gd name="connsiteY1" fmla="*/ 70028 h 112207"/>
              <a:gd name="connsiteX2" fmla="*/ 92159 w 95973"/>
              <a:gd name="connsiteY2" fmla="*/ 111303 h 112207"/>
              <a:gd name="connsiteX3" fmla="*/ 88984 w 95973"/>
              <a:gd name="connsiteY3" fmla="*/ 92253 h 112207"/>
              <a:gd name="connsiteX4" fmla="*/ 84 w 95973"/>
              <a:gd name="connsiteY4" fmla="*/ 178 h 11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73" h="112207">
                <a:moveTo>
                  <a:pt x="84" y="178"/>
                </a:moveTo>
                <a:cubicBezTo>
                  <a:pt x="-2562" y="-3526"/>
                  <a:pt x="57763" y="51507"/>
                  <a:pt x="73109" y="70028"/>
                </a:cubicBezTo>
                <a:cubicBezTo>
                  <a:pt x="88455" y="88549"/>
                  <a:pt x="92159" y="111303"/>
                  <a:pt x="92159" y="111303"/>
                </a:cubicBezTo>
                <a:cubicBezTo>
                  <a:pt x="94805" y="115007"/>
                  <a:pt x="100626" y="107069"/>
                  <a:pt x="88984" y="92253"/>
                </a:cubicBezTo>
                <a:cubicBezTo>
                  <a:pt x="77342" y="77437"/>
                  <a:pt x="2730" y="3882"/>
                  <a:pt x="84" y="1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74CB202-AF0D-22B1-BBEE-FF27855875F5}"/>
              </a:ext>
            </a:extLst>
          </p:cNvPr>
          <p:cNvSpPr/>
          <p:nvPr/>
        </p:nvSpPr>
        <p:spPr>
          <a:xfrm>
            <a:off x="5022808" y="7470516"/>
            <a:ext cx="25533" cy="97323"/>
          </a:xfrm>
          <a:custGeom>
            <a:avLst/>
            <a:gdLst>
              <a:gd name="connsiteX0" fmla="*/ 6392 w 25533"/>
              <a:gd name="connsiteY0" fmla="*/ 259 h 97323"/>
              <a:gd name="connsiteX1" fmla="*/ 19092 w 25533"/>
              <a:gd name="connsiteY1" fmla="*/ 60584 h 97323"/>
              <a:gd name="connsiteX2" fmla="*/ 42 w 25533"/>
              <a:gd name="connsiteY2" fmla="*/ 95509 h 97323"/>
              <a:gd name="connsiteX3" fmla="*/ 25442 w 25533"/>
              <a:gd name="connsiteY3" fmla="*/ 85984 h 97323"/>
              <a:gd name="connsiteX4" fmla="*/ 6392 w 25533"/>
              <a:gd name="connsiteY4" fmla="*/ 259 h 9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" h="97323">
                <a:moveTo>
                  <a:pt x="6392" y="259"/>
                </a:moveTo>
                <a:cubicBezTo>
                  <a:pt x="5334" y="-3974"/>
                  <a:pt x="20150" y="44709"/>
                  <a:pt x="19092" y="60584"/>
                </a:cubicBezTo>
                <a:cubicBezTo>
                  <a:pt x="18034" y="76459"/>
                  <a:pt x="-1016" y="91276"/>
                  <a:pt x="42" y="95509"/>
                </a:cubicBezTo>
                <a:cubicBezTo>
                  <a:pt x="1100" y="99742"/>
                  <a:pt x="23855" y="96567"/>
                  <a:pt x="25442" y="85984"/>
                </a:cubicBezTo>
                <a:cubicBezTo>
                  <a:pt x="27030" y="75401"/>
                  <a:pt x="7450" y="4492"/>
                  <a:pt x="6392" y="259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CDA3A59-9909-31B7-09A8-C61DA041A829}"/>
              </a:ext>
            </a:extLst>
          </p:cNvPr>
          <p:cNvSpPr/>
          <p:nvPr/>
        </p:nvSpPr>
        <p:spPr>
          <a:xfrm>
            <a:off x="5315651" y="7943850"/>
            <a:ext cx="40581" cy="127000"/>
          </a:xfrm>
          <a:custGeom>
            <a:avLst/>
            <a:gdLst>
              <a:gd name="connsiteX0" fmla="*/ 40574 w 40581"/>
              <a:gd name="connsiteY0" fmla="*/ 0 h 127000"/>
              <a:gd name="connsiteX1" fmla="*/ 5649 w 40581"/>
              <a:gd name="connsiteY1" fmla="*/ 85725 h 127000"/>
              <a:gd name="connsiteX2" fmla="*/ 2474 w 40581"/>
              <a:gd name="connsiteY2" fmla="*/ 127000 h 127000"/>
              <a:gd name="connsiteX3" fmla="*/ 2474 w 40581"/>
              <a:gd name="connsiteY3" fmla="*/ 85725 h 127000"/>
              <a:gd name="connsiteX4" fmla="*/ 40574 w 40581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81" h="127000">
                <a:moveTo>
                  <a:pt x="40574" y="0"/>
                </a:moveTo>
                <a:cubicBezTo>
                  <a:pt x="41103" y="0"/>
                  <a:pt x="11999" y="64558"/>
                  <a:pt x="5649" y="85725"/>
                </a:cubicBezTo>
                <a:cubicBezTo>
                  <a:pt x="-701" y="106892"/>
                  <a:pt x="3003" y="127000"/>
                  <a:pt x="2474" y="127000"/>
                </a:cubicBezTo>
                <a:cubicBezTo>
                  <a:pt x="1945" y="127000"/>
                  <a:pt x="-2818" y="103187"/>
                  <a:pt x="2474" y="85725"/>
                </a:cubicBezTo>
                <a:cubicBezTo>
                  <a:pt x="7766" y="68263"/>
                  <a:pt x="40045" y="0"/>
                  <a:pt x="40574" y="0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803D63E-CB62-674B-0B13-914340276512}"/>
              </a:ext>
            </a:extLst>
          </p:cNvPr>
          <p:cNvSpPr/>
          <p:nvPr/>
        </p:nvSpPr>
        <p:spPr>
          <a:xfrm>
            <a:off x="5153025" y="8334274"/>
            <a:ext cx="25409" cy="137250"/>
          </a:xfrm>
          <a:custGeom>
            <a:avLst/>
            <a:gdLst>
              <a:gd name="connsiteX0" fmla="*/ 25400 w 25409"/>
              <a:gd name="connsiteY0" fmla="*/ 101 h 137250"/>
              <a:gd name="connsiteX1" fmla="*/ 3175 w 25409"/>
              <a:gd name="connsiteY1" fmla="*/ 92176 h 137250"/>
              <a:gd name="connsiteX2" fmla="*/ 15875 w 25409"/>
              <a:gd name="connsiteY2" fmla="*/ 136626 h 137250"/>
              <a:gd name="connsiteX3" fmla="*/ 0 w 25409"/>
              <a:gd name="connsiteY3" fmla="*/ 111226 h 137250"/>
              <a:gd name="connsiteX4" fmla="*/ 25400 w 25409"/>
              <a:gd name="connsiteY4" fmla="*/ 101 h 13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9" h="137250">
                <a:moveTo>
                  <a:pt x="25400" y="101"/>
                </a:moveTo>
                <a:cubicBezTo>
                  <a:pt x="25929" y="-3074"/>
                  <a:pt x="4762" y="69422"/>
                  <a:pt x="3175" y="92176"/>
                </a:cubicBezTo>
                <a:cubicBezTo>
                  <a:pt x="1588" y="114930"/>
                  <a:pt x="16404" y="133451"/>
                  <a:pt x="15875" y="136626"/>
                </a:cubicBezTo>
                <a:cubicBezTo>
                  <a:pt x="15346" y="139801"/>
                  <a:pt x="0" y="130805"/>
                  <a:pt x="0" y="111226"/>
                </a:cubicBezTo>
                <a:cubicBezTo>
                  <a:pt x="0" y="91647"/>
                  <a:pt x="24871" y="3276"/>
                  <a:pt x="25400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FC904FA8-5F99-C9FC-6A31-4D2211F8BA9D}"/>
              </a:ext>
            </a:extLst>
          </p:cNvPr>
          <p:cNvSpPr/>
          <p:nvPr/>
        </p:nvSpPr>
        <p:spPr>
          <a:xfrm>
            <a:off x="3634876" y="7689848"/>
            <a:ext cx="16374" cy="155628"/>
          </a:xfrm>
          <a:custGeom>
            <a:avLst/>
            <a:gdLst>
              <a:gd name="connsiteX0" fmla="*/ 16374 w 16374"/>
              <a:gd name="connsiteY0" fmla="*/ 2 h 155628"/>
              <a:gd name="connsiteX1" fmla="*/ 499 w 16374"/>
              <a:gd name="connsiteY1" fmla="*/ 127002 h 155628"/>
              <a:gd name="connsiteX2" fmla="*/ 3674 w 16374"/>
              <a:gd name="connsiteY2" fmla="*/ 155577 h 155628"/>
              <a:gd name="connsiteX3" fmla="*/ 499 w 16374"/>
              <a:gd name="connsiteY3" fmla="*/ 123827 h 155628"/>
              <a:gd name="connsiteX4" fmla="*/ 16374 w 16374"/>
              <a:gd name="connsiteY4" fmla="*/ 2 h 1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4" h="155628">
                <a:moveTo>
                  <a:pt x="16374" y="2"/>
                </a:moveTo>
                <a:cubicBezTo>
                  <a:pt x="16374" y="531"/>
                  <a:pt x="2616" y="101073"/>
                  <a:pt x="499" y="127002"/>
                </a:cubicBezTo>
                <a:cubicBezTo>
                  <a:pt x="-1618" y="152931"/>
                  <a:pt x="3674" y="156106"/>
                  <a:pt x="3674" y="155577"/>
                </a:cubicBezTo>
                <a:cubicBezTo>
                  <a:pt x="3674" y="155048"/>
                  <a:pt x="-30" y="145523"/>
                  <a:pt x="499" y="123827"/>
                </a:cubicBezTo>
                <a:cubicBezTo>
                  <a:pt x="1028" y="102131"/>
                  <a:pt x="16374" y="-527"/>
                  <a:pt x="16374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70B24E9A-FBC1-EE53-CA50-F25513B336ED}"/>
              </a:ext>
            </a:extLst>
          </p:cNvPr>
          <p:cNvSpPr/>
          <p:nvPr/>
        </p:nvSpPr>
        <p:spPr>
          <a:xfrm>
            <a:off x="4848155" y="8346562"/>
            <a:ext cx="105103" cy="83378"/>
          </a:xfrm>
          <a:custGeom>
            <a:avLst/>
            <a:gdLst>
              <a:gd name="connsiteX0" fmla="*/ 70 w 105103"/>
              <a:gd name="connsiteY0" fmla="*/ 16388 h 83378"/>
              <a:gd name="connsiteX1" fmla="*/ 44520 w 105103"/>
              <a:gd name="connsiteY1" fmla="*/ 64013 h 83378"/>
              <a:gd name="connsiteX2" fmla="*/ 34995 w 105103"/>
              <a:gd name="connsiteY2" fmla="*/ 79888 h 83378"/>
              <a:gd name="connsiteX3" fmla="*/ 104845 w 105103"/>
              <a:gd name="connsiteY3" fmla="*/ 513 h 83378"/>
              <a:gd name="connsiteX4" fmla="*/ 57220 w 105103"/>
              <a:gd name="connsiteY4" fmla="*/ 44963 h 83378"/>
              <a:gd name="connsiteX5" fmla="*/ 70 w 105103"/>
              <a:gd name="connsiteY5" fmla="*/ 16388 h 8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03" h="83378">
                <a:moveTo>
                  <a:pt x="70" y="16388"/>
                </a:moveTo>
                <a:cubicBezTo>
                  <a:pt x="-2047" y="19563"/>
                  <a:pt x="44520" y="64013"/>
                  <a:pt x="44520" y="64013"/>
                </a:cubicBezTo>
                <a:cubicBezTo>
                  <a:pt x="50341" y="74596"/>
                  <a:pt x="24941" y="90471"/>
                  <a:pt x="34995" y="79888"/>
                </a:cubicBezTo>
                <a:cubicBezTo>
                  <a:pt x="45049" y="69305"/>
                  <a:pt x="101141" y="6334"/>
                  <a:pt x="104845" y="513"/>
                </a:cubicBezTo>
                <a:cubicBezTo>
                  <a:pt x="108549" y="-5308"/>
                  <a:pt x="71508" y="40200"/>
                  <a:pt x="57220" y="44963"/>
                </a:cubicBezTo>
                <a:cubicBezTo>
                  <a:pt x="42932" y="49726"/>
                  <a:pt x="2187" y="13213"/>
                  <a:pt x="70" y="163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E1B17D39-F78F-1937-6D9F-DB914A8E4EF4}"/>
              </a:ext>
            </a:extLst>
          </p:cNvPr>
          <p:cNvSpPr/>
          <p:nvPr/>
        </p:nvSpPr>
        <p:spPr>
          <a:xfrm>
            <a:off x="4241666" y="8743888"/>
            <a:ext cx="112173" cy="188018"/>
          </a:xfrm>
          <a:custGeom>
            <a:avLst/>
            <a:gdLst>
              <a:gd name="connsiteX0" fmla="*/ 134 w 112173"/>
              <a:gd name="connsiteY0" fmla="*/ 62 h 188018"/>
              <a:gd name="connsiteX1" fmla="*/ 66809 w 112173"/>
              <a:gd name="connsiteY1" fmla="*/ 111187 h 188018"/>
              <a:gd name="connsiteX2" fmla="*/ 95384 w 112173"/>
              <a:gd name="connsiteY2" fmla="*/ 187387 h 188018"/>
              <a:gd name="connsiteX3" fmla="*/ 89034 w 112173"/>
              <a:gd name="connsiteY3" fmla="*/ 142937 h 188018"/>
              <a:gd name="connsiteX4" fmla="*/ 104909 w 112173"/>
              <a:gd name="connsiteY4" fmla="*/ 63562 h 188018"/>
              <a:gd name="connsiteX5" fmla="*/ 111259 w 112173"/>
              <a:gd name="connsiteY5" fmla="*/ 66737 h 188018"/>
              <a:gd name="connsiteX6" fmla="*/ 85859 w 112173"/>
              <a:gd name="connsiteY6" fmla="*/ 127062 h 188018"/>
              <a:gd name="connsiteX7" fmla="*/ 134 w 112173"/>
              <a:gd name="connsiteY7" fmla="*/ 62 h 18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73" h="188018">
                <a:moveTo>
                  <a:pt x="134" y="62"/>
                </a:moveTo>
                <a:cubicBezTo>
                  <a:pt x="-3041" y="-2584"/>
                  <a:pt x="50934" y="79966"/>
                  <a:pt x="66809" y="111187"/>
                </a:cubicBezTo>
                <a:cubicBezTo>
                  <a:pt x="82684" y="142408"/>
                  <a:pt x="91680" y="182095"/>
                  <a:pt x="95384" y="187387"/>
                </a:cubicBezTo>
                <a:cubicBezTo>
                  <a:pt x="99088" y="192679"/>
                  <a:pt x="87447" y="163574"/>
                  <a:pt x="89034" y="142937"/>
                </a:cubicBezTo>
                <a:cubicBezTo>
                  <a:pt x="90621" y="122300"/>
                  <a:pt x="104909" y="63562"/>
                  <a:pt x="104909" y="63562"/>
                </a:cubicBezTo>
                <a:cubicBezTo>
                  <a:pt x="108613" y="50862"/>
                  <a:pt x="114434" y="56154"/>
                  <a:pt x="111259" y="66737"/>
                </a:cubicBezTo>
                <a:cubicBezTo>
                  <a:pt x="108084" y="77320"/>
                  <a:pt x="102263" y="132883"/>
                  <a:pt x="85859" y="127062"/>
                </a:cubicBezTo>
                <a:cubicBezTo>
                  <a:pt x="69455" y="121241"/>
                  <a:pt x="3309" y="2708"/>
                  <a:pt x="134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3AD0FE69-465E-BC08-AF11-7C0BEEB899E1}"/>
              </a:ext>
            </a:extLst>
          </p:cNvPr>
          <p:cNvSpPr/>
          <p:nvPr/>
        </p:nvSpPr>
        <p:spPr>
          <a:xfrm>
            <a:off x="4971784" y="8578701"/>
            <a:ext cx="47953" cy="111705"/>
          </a:xfrm>
          <a:custGeom>
            <a:avLst/>
            <a:gdLst>
              <a:gd name="connsiteX0" fmla="*/ 47891 w 47953"/>
              <a:gd name="connsiteY0" fmla="*/ 149 h 111705"/>
              <a:gd name="connsiteX1" fmla="*/ 12966 w 47953"/>
              <a:gd name="connsiteY1" fmla="*/ 63649 h 111705"/>
              <a:gd name="connsiteX2" fmla="*/ 3441 w 47953"/>
              <a:gd name="connsiteY2" fmla="*/ 111274 h 111705"/>
              <a:gd name="connsiteX3" fmla="*/ 3441 w 47953"/>
              <a:gd name="connsiteY3" fmla="*/ 82699 h 111705"/>
              <a:gd name="connsiteX4" fmla="*/ 47891 w 47953"/>
              <a:gd name="connsiteY4" fmla="*/ 149 h 1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53" h="111705">
                <a:moveTo>
                  <a:pt x="47891" y="149"/>
                </a:moveTo>
                <a:cubicBezTo>
                  <a:pt x="49478" y="-3026"/>
                  <a:pt x="20374" y="45128"/>
                  <a:pt x="12966" y="63649"/>
                </a:cubicBezTo>
                <a:cubicBezTo>
                  <a:pt x="5558" y="82170"/>
                  <a:pt x="5028" y="108099"/>
                  <a:pt x="3441" y="111274"/>
                </a:cubicBezTo>
                <a:cubicBezTo>
                  <a:pt x="1854" y="114449"/>
                  <a:pt x="-3438" y="99632"/>
                  <a:pt x="3441" y="82699"/>
                </a:cubicBezTo>
                <a:cubicBezTo>
                  <a:pt x="10320" y="65766"/>
                  <a:pt x="46304" y="3324"/>
                  <a:pt x="47891" y="1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6BEC0335-37C0-43FA-3FFD-9DF947A112B2}"/>
              </a:ext>
            </a:extLst>
          </p:cNvPr>
          <p:cNvSpPr/>
          <p:nvPr/>
        </p:nvSpPr>
        <p:spPr>
          <a:xfrm>
            <a:off x="4254446" y="8623265"/>
            <a:ext cx="110417" cy="95607"/>
          </a:xfrm>
          <a:custGeom>
            <a:avLst/>
            <a:gdLst>
              <a:gd name="connsiteX0" fmla="*/ 54 w 110417"/>
              <a:gd name="connsiteY0" fmla="*/ 35 h 95607"/>
              <a:gd name="connsiteX1" fmla="*/ 92129 w 110417"/>
              <a:gd name="connsiteY1" fmla="*/ 50835 h 95607"/>
              <a:gd name="connsiteX2" fmla="*/ 95304 w 110417"/>
              <a:gd name="connsiteY2" fmla="*/ 76235 h 95607"/>
              <a:gd name="connsiteX3" fmla="*/ 88954 w 110417"/>
              <a:gd name="connsiteY3" fmla="*/ 95285 h 95607"/>
              <a:gd name="connsiteX4" fmla="*/ 108004 w 110417"/>
              <a:gd name="connsiteY4" fmla="*/ 60360 h 95607"/>
              <a:gd name="connsiteX5" fmla="*/ 54 w 110417"/>
              <a:gd name="connsiteY5" fmla="*/ 35 h 9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17" h="95607">
                <a:moveTo>
                  <a:pt x="54" y="35"/>
                </a:moveTo>
                <a:cubicBezTo>
                  <a:pt x="-2592" y="-1553"/>
                  <a:pt x="92129" y="50835"/>
                  <a:pt x="92129" y="50835"/>
                </a:cubicBezTo>
                <a:cubicBezTo>
                  <a:pt x="108004" y="63535"/>
                  <a:pt x="95833" y="68827"/>
                  <a:pt x="95304" y="76235"/>
                </a:cubicBezTo>
                <a:cubicBezTo>
                  <a:pt x="94775" y="83643"/>
                  <a:pt x="86837" y="97931"/>
                  <a:pt x="88954" y="95285"/>
                </a:cubicBezTo>
                <a:cubicBezTo>
                  <a:pt x="91071" y="92639"/>
                  <a:pt x="118587" y="74118"/>
                  <a:pt x="108004" y="60360"/>
                </a:cubicBezTo>
                <a:cubicBezTo>
                  <a:pt x="97421" y="46602"/>
                  <a:pt x="2700" y="1623"/>
                  <a:pt x="54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B702289-05DA-B9C6-009A-BE1D803E68C6}"/>
              </a:ext>
            </a:extLst>
          </p:cNvPr>
          <p:cNvSpPr/>
          <p:nvPr/>
        </p:nvSpPr>
        <p:spPr>
          <a:xfrm>
            <a:off x="3685360" y="8273805"/>
            <a:ext cx="287631" cy="325310"/>
          </a:xfrm>
          <a:custGeom>
            <a:avLst/>
            <a:gdLst>
              <a:gd name="connsiteX0" fmla="*/ 815 w 287631"/>
              <a:gd name="connsiteY0" fmla="*/ 245 h 325310"/>
              <a:gd name="connsiteX1" fmla="*/ 219890 w 287631"/>
              <a:gd name="connsiteY1" fmla="*/ 200270 h 325310"/>
              <a:gd name="connsiteX2" fmla="*/ 216715 w 287631"/>
              <a:gd name="connsiteY2" fmla="*/ 184395 h 325310"/>
              <a:gd name="connsiteX3" fmla="*/ 257990 w 287631"/>
              <a:gd name="connsiteY3" fmla="*/ 232020 h 325310"/>
              <a:gd name="connsiteX4" fmla="*/ 286565 w 287631"/>
              <a:gd name="connsiteY4" fmla="*/ 324095 h 325310"/>
              <a:gd name="connsiteX5" fmla="*/ 273865 w 287631"/>
              <a:gd name="connsiteY5" fmla="*/ 279645 h 325310"/>
              <a:gd name="connsiteX6" fmla="*/ 204015 w 287631"/>
              <a:gd name="connsiteY6" fmla="*/ 206620 h 325310"/>
              <a:gd name="connsiteX7" fmla="*/ 121465 w 287631"/>
              <a:gd name="connsiteY7" fmla="*/ 165345 h 325310"/>
              <a:gd name="connsiteX8" fmla="*/ 204015 w 287631"/>
              <a:gd name="connsiteY8" fmla="*/ 171695 h 325310"/>
              <a:gd name="connsiteX9" fmla="*/ 146865 w 287631"/>
              <a:gd name="connsiteY9" fmla="*/ 158995 h 325310"/>
              <a:gd name="connsiteX10" fmla="*/ 815 w 287631"/>
              <a:gd name="connsiteY10" fmla="*/ 245 h 32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631" h="325310">
                <a:moveTo>
                  <a:pt x="815" y="245"/>
                </a:moveTo>
                <a:cubicBezTo>
                  <a:pt x="12986" y="7124"/>
                  <a:pt x="219890" y="200270"/>
                  <a:pt x="219890" y="200270"/>
                </a:cubicBezTo>
                <a:cubicBezTo>
                  <a:pt x="255873" y="230962"/>
                  <a:pt x="210365" y="179103"/>
                  <a:pt x="216715" y="184395"/>
                </a:cubicBezTo>
                <a:cubicBezTo>
                  <a:pt x="223065" y="189687"/>
                  <a:pt x="246348" y="208737"/>
                  <a:pt x="257990" y="232020"/>
                </a:cubicBezTo>
                <a:cubicBezTo>
                  <a:pt x="269632" y="255303"/>
                  <a:pt x="283919" y="316158"/>
                  <a:pt x="286565" y="324095"/>
                </a:cubicBezTo>
                <a:cubicBezTo>
                  <a:pt x="289211" y="332032"/>
                  <a:pt x="287623" y="299224"/>
                  <a:pt x="273865" y="279645"/>
                </a:cubicBezTo>
                <a:cubicBezTo>
                  <a:pt x="260107" y="260066"/>
                  <a:pt x="229415" y="225670"/>
                  <a:pt x="204015" y="206620"/>
                </a:cubicBezTo>
                <a:cubicBezTo>
                  <a:pt x="178615" y="187570"/>
                  <a:pt x="121465" y="171166"/>
                  <a:pt x="121465" y="165345"/>
                </a:cubicBezTo>
                <a:cubicBezTo>
                  <a:pt x="121465" y="159524"/>
                  <a:pt x="199782" y="172753"/>
                  <a:pt x="204015" y="171695"/>
                </a:cubicBezTo>
                <a:cubicBezTo>
                  <a:pt x="208248" y="170637"/>
                  <a:pt x="177557" y="184924"/>
                  <a:pt x="146865" y="158995"/>
                </a:cubicBezTo>
                <a:cubicBezTo>
                  <a:pt x="116173" y="133066"/>
                  <a:pt x="-11356" y="-6634"/>
                  <a:pt x="815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D54BDAA3-D03C-2148-C164-90144B7DF5D5}"/>
              </a:ext>
            </a:extLst>
          </p:cNvPr>
          <p:cNvSpPr/>
          <p:nvPr/>
        </p:nvSpPr>
        <p:spPr>
          <a:xfrm>
            <a:off x="2432436" y="4095136"/>
            <a:ext cx="1574428" cy="1494747"/>
          </a:xfrm>
          <a:custGeom>
            <a:avLst/>
            <a:gdLst>
              <a:gd name="connsiteX0" fmla="*/ 1573034 w 1574428"/>
              <a:gd name="connsiteY0" fmla="*/ 337716 h 1494747"/>
              <a:gd name="connsiteX1" fmla="*/ 1364312 w 1574428"/>
              <a:gd name="connsiteY1" fmla="*/ 138934 h 1494747"/>
              <a:gd name="connsiteX2" fmla="*/ 1394129 w 1574428"/>
              <a:gd name="connsiteY2" fmla="*/ 208507 h 1494747"/>
              <a:gd name="connsiteX3" fmla="*/ 867355 w 1574428"/>
              <a:gd name="connsiteY3" fmla="*/ 387412 h 1494747"/>
              <a:gd name="connsiteX4" fmla="*/ 1185407 w 1574428"/>
              <a:gd name="connsiteY4" fmla="*/ 337716 h 1494747"/>
              <a:gd name="connsiteX5" fmla="*/ 787842 w 1574428"/>
              <a:gd name="connsiteY5" fmla="*/ 566316 h 1494747"/>
              <a:gd name="connsiteX6" fmla="*/ 887234 w 1574428"/>
              <a:gd name="connsiteY6" fmla="*/ 397351 h 1494747"/>
              <a:gd name="connsiteX7" fmla="*/ 688451 w 1574428"/>
              <a:gd name="connsiteY7" fmla="*/ 586194 h 1494747"/>
              <a:gd name="connsiteX8" fmla="*/ 787842 w 1574428"/>
              <a:gd name="connsiteY8" fmla="*/ 377473 h 1494747"/>
              <a:gd name="connsiteX9" fmla="*/ 171616 w 1574428"/>
              <a:gd name="connsiteY9" fmla="*/ 1202421 h 1494747"/>
              <a:gd name="connsiteX10" fmla="*/ 72225 w 1574428"/>
              <a:gd name="connsiteY10" fmla="*/ 1421081 h 1494747"/>
              <a:gd name="connsiteX11" fmla="*/ 1135712 w 1574428"/>
              <a:gd name="connsiteY11" fmla="*/ 19664 h 1494747"/>
              <a:gd name="connsiteX12" fmla="*/ 648694 w 1574428"/>
              <a:gd name="connsiteY12" fmla="*/ 586194 h 1494747"/>
              <a:gd name="connsiteX13" fmla="*/ 857416 w 1574428"/>
              <a:gd name="connsiteY13" fmla="*/ 397351 h 1494747"/>
              <a:gd name="connsiteX14" fmla="*/ 837538 w 1574428"/>
              <a:gd name="connsiteY14" fmla="*/ 546438 h 1494747"/>
              <a:gd name="connsiteX15" fmla="*/ 1046260 w 1574428"/>
              <a:gd name="connsiteY15" fmla="*/ 476864 h 1494747"/>
              <a:gd name="connsiteX16" fmla="*/ 1334494 w 1574428"/>
              <a:gd name="connsiteY16" fmla="*/ 228386 h 1494747"/>
              <a:gd name="connsiteX17" fmla="*/ 1245042 w 1574428"/>
              <a:gd name="connsiteY17" fmla="*/ 59421 h 1494747"/>
              <a:gd name="connsiteX18" fmla="*/ 1573034 w 1574428"/>
              <a:gd name="connsiteY18" fmla="*/ 337716 h 149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4428" h="1494747">
                <a:moveTo>
                  <a:pt x="1573034" y="337716"/>
                </a:moveTo>
                <a:cubicBezTo>
                  <a:pt x="1592912" y="350968"/>
                  <a:pt x="1394129" y="160469"/>
                  <a:pt x="1364312" y="138934"/>
                </a:cubicBezTo>
                <a:cubicBezTo>
                  <a:pt x="1334495" y="117399"/>
                  <a:pt x="1476955" y="167094"/>
                  <a:pt x="1394129" y="208507"/>
                </a:cubicBezTo>
                <a:cubicBezTo>
                  <a:pt x="1311303" y="249920"/>
                  <a:pt x="902142" y="365877"/>
                  <a:pt x="867355" y="387412"/>
                </a:cubicBezTo>
                <a:cubicBezTo>
                  <a:pt x="832568" y="408947"/>
                  <a:pt x="1198659" y="307899"/>
                  <a:pt x="1185407" y="337716"/>
                </a:cubicBezTo>
                <a:cubicBezTo>
                  <a:pt x="1172155" y="367533"/>
                  <a:pt x="837537" y="556377"/>
                  <a:pt x="787842" y="566316"/>
                </a:cubicBezTo>
                <a:cubicBezTo>
                  <a:pt x="738147" y="576255"/>
                  <a:pt x="903799" y="394038"/>
                  <a:pt x="887234" y="397351"/>
                </a:cubicBezTo>
                <a:cubicBezTo>
                  <a:pt x="870669" y="400664"/>
                  <a:pt x="705016" y="589507"/>
                  <a:pt x="688451" y="586194"/>
                </a:cubicBezTo>
                <a:cubicBezTo>
                  <a:pt x="671886" y="582881"/>
                  <a:pt x="873981" y="274769"/>
                  <a:pt x="787842" y="377473"/>
                </a:cubicBezTo>
                <a:cubicBezTo>
                  <a:pt x="701703" y="480177"/>
                  <a:pt x="290885" y="1028486"/>
                  <a:pt x="171616" y="1202421"/>
                </a:cubicBezTo>
                <a:cubicBezTo>
                  <a:pt x="52347" y="1376356"/>
                  <a:pt x="-88458" y="1618207"/>
                  <a:pt x="72225" y="1421081"/>
                </a:cubicBezTo>
                <a:cubicBezTo>
                  <a:pt x="232908" y="1223955"/>
                  <a:pt x="1039634" y="158812"/>
                  <a:pt x="1135712" y="19664"/>
                </a:cubicBezTo>
                <a:cubicBezTo>
                  <a:pt x="1231790" y="-119484"/>
                  <a:pt x="695077" y="523246"/>
                  <a:pt x="648694" y="586194"/>
                </a:cubicBezTo>
                <a:cubicBezTo>
                  <a:pt x="602311" y="649142"/>
                  <a:pt x="825942" y="403977"/>
                  <a:pt x="857416" y="397351"/>
                </a:cubicBezTo>
                <a:cubicBezTo>
                  <a:pt x="888890" y="390725"/>
                  <a:pt x="806064" y="533186"/>
                  <a:pt x="837538" y="546438"/>
                </a:cubicBezTo>
                <a:cubicBezTo>
                  <a:pt x="869012" y="559690"/>
                  <a:pt x="963434" y="529873"/>
                  <a:pt x="1046260" y="476864"/>
                </a:cubicBezTo>
                <a:cubicBezTo>
                  <a:pt x="1129086" y="423855"/>
                  <a:pt x="1301364" y="297960"/>
                  <a:pt x="1334494" y="228386"/>
                </a:cubicBezTo>
                <a:cubicBezTo>
                  <a:pt x="1367624" y="158812"/>
                  <a:pt x="1201972" y="39543"/>
                  <a:pt x="1245042" y="59421"/>
                </a:cubicBezTo>
                <a:cubicBezTo>
                  <a:pt x="1288112" y="79299"/>
                  <a:pt x="1553156" y="324464"/>
                  <a:pt x="1573034" y="3377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DDB2CC56-0E38-BA6A-9609-E011D778D537}"/>
              </a:ext>
            </a:extLst>
          </p:cNvPr>
          <p:cNvSpPr/>
          <p:nvPr/>
        </p:nvSpPr>
        <p:spPr>
          <a:xfrm>
            <a:off x="2174976" y="3939600"/>
            <a:ext cx="1346635" cy="3007852"/>
          </a:xfrm>
          <a:custGeom>
            <a:avLst/>
            <a:gdLst>
              <a:gd name="connsiteX0" fmla="*/ 1343476 w 1346635"/>
              <a:gd name="connsiteY0" fmla="*/ 6235 h 3007852"/>
              <a:gd name="connsiteX1" fmla="*/ 260111 w 1346635"/>
              <a:gd name="connsiteY1" fmla="*/ 771548 h 3007852"/>
              <a:gd name="connsiteX2" fmla="*/ 130902 w 1346635"/>
              <a:gd name="connsiteY2" fmla="*/ 1029965 h 3007852"/>
              <a:gd name="connsiteX3" fmla="*/ 120963 w 1346635"/>
              <a:gd name="connsiteY3" fmla="*/ 801365 h 3007852"/>
              <a:gd name="connsiteX4" fmla="*/ 1694 w 1346635"/>
              <a:gd name="connsiteY4" fmla="*/ 1417591 h 3007852"/>
              <a:gd name="connsiteX5" fmla="*/ 51389 w 1346635"/>
              <a:gd name="connsiteY5" fmla="*/ 1328139 h 3007852"/>
              <a:gd name="connsiteX6" fmla="*/ 61328 w 1346635"/>
              <a:gd name="connsiteY6" fmla="*/ 1914548 h 3007852"/>
              <a:gd name="connsiteX7" fmla="*/ 200476 w 1346635"/>
              <a:gd name="connsiteY7" fmla="*/ 2451261 h 3007852"/>
              <a:gd name="connsiteX8" fmla="*/ 210415 w 1346635"/>
              <a:gd name="connsiteY8" fmla="*/ 2331991 h 3007852"/>
              <a:gd name="connsiteX9" fmla="*/ 220354 w 1346635"/>
              <a:gd name="connsiteY9" fmla="*/ 3007852 h 3007852"/>
              <a:gd name="connsiteX10" fmla="*/ 220354 w 1346635"/>
              <a:gd name="connsiteY10" fmla="*/ 3007852 h 3007852"/>
              <a:gd name="connsiteX11" fmla="*/ 240233 w 1346635"/>
              <a:gd name="connsiteY11" fmla="*/ 2630165 h 3007852"/>
              <a:gd name="connsiteX12" fmla="*/ 51389 w 1346635"/>
              <a:gd name="connsiteY12" fmla="*/ 1666070 h 3007852"/>
              <a:gd name="connsiteX13" fmla="*/ 150781 w 1346635"/>
              <a:gd name="connsiteY13" fmla="*/ 95687 h 3007852"/>
              <a:gd name="connsiteX14" fmla="*/ 91146 w 1346635"/>
              <a:gd name="connsiteY14" fmla="*/ 1278443 h 3007852"/>
              <a:gd name="connsiteX15" fmla="*/ 369441 w 1346635"/>
              <a:gd name="connsiteY15" fmla="*/ 692035 h 3007852"/>
              <a:gd name="connsiteX16" fmla="*/ 498650 w 1346635"/>
              <a:gd name="connsiteY16" fmla="*/ 463435 h 3007852"/>
              <a:gd name="connsiteX17" fmla="*/ 578163 w 1346635"/>
              <a:gd name="connsiteY17" fmla="*/ 493252 h 3007852"/>
              <a:gd name="connsiteX18" fmla="*/ 1114876 w 1346635"/>
              <a:gd name="connsiteY18" fmla="*/ 135443 h 3007852"/>
              <a:gd name="connsiteX19" fmla="*/ 607981 w 1346635"/>
              <a:gd name="connsiteY19" fmla="*/ 393861 h 3007852"/>
              <a:gd name="connsiteX20" fmla="*/ 1343476 w 1346635"/>
              <a:gd name="connsiteY20" fmla="*/ 6235 h 300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46635" h="3007852">
                <a:moveTo>
                  <a:pt x="1343476" y="6235"/>
                </a:moveTo>
                <a:cubicBezTo>
                  <a:pt x="1285498" y="69183"/>
                  <a:pt x="462207" y="600926"/>
                  <a:pt x="260111" y="771548"/>
                </a:cubicBezTo>
                <a:cubicBezTo>
                  <a:pt x="58015" y="942170"/>
                  <a:pt x="154093" y="1024995"/>
                  <a:pt x="130902" y="1029965"/>
                </a:cubicBezTo>
                <a:cubicBezTo>
                  <a:pt x="107711" y="1034935"/>
                  <a:pt x="142498" y="736761"/>
                  <a:pt x="120963" y="801365"/>
                </a:cubicBezTo>
                <a:cubicBezTo>
                  <a:pt x="99428" y="865969"/>
                  <a:pt x="13290" y="1329795"/>
                  <a:pt x="1694" y="1417591"/>
                </a:cubicBezTo>
                <a:cubicBezTo>
                  <a:pt x="-9902" y="1505387"/>
                  <a:pt x="41450" y="1245313"/>
                  <a:pt x="51389" y="1328139"/>
                </a:cubicBezTo>
                <a:cubicBezTo>
                  <a:pt x="61328" y="1410965"/>
                  <a:pt x="36480" y="1727361"/>
                  <a:pt x="61328" y="1914548"/>
                </a:cubicBezTo>
                <a:cubicBezTo>
                  <a:pt x="86176" y="2101735"/>
                  <a:pt x="175628" y="2381687"/>
                  <a:pt x="200476" y="2451261"/>
                </a:cubicBezTo>
                <a:cubicBezTo>
                  <a:pt x="225324" y="2520835"/>
                  <a:pt x="207102" y="2239226"/>
                  <a:pt x="210415" y="2331991"/>
                </a:cubicBezTo>
                <a:cubicBezTo>
                  <a:pt x="213728" y="2424756"/>
                  <a:pt x="220354" y="3007852"/>
                  <a:pt x="220354" y="3007852"/>
                </a:cubicBezTo>
                <a:lnTo>
                  <a:pt x="220354" y="3007852"/>
                </a:lnTo>
                <a:cubicBezTo>
                  <a:pt x="223667" y="2944904"/>
                  <a:pt x="268394" y="2853795"/>
                  <a:pt x="240233" y="2630165"/>
                </a:cubicBezTo>
                <a:cubicBezTo>
                  <a:pt x="212072" y="2406535"/>
                  <a:pt x="66298" y="2088483"/>
                  <a:pt x="51389" y="1666070"/>
                </a:cubicBezTo>
                <a:cubicBezTo>
                  <a:pt x="36480" y="1243657"/>
                  <a:pt x="144155" y="160292"/>
                  <a:pt x="150781" y="95687"/>
                </a:cubicBezTo>
                <a:cubicBezTo>
                  <a:pt x="157407" y="31083"/>
                  <a:pt x="54703" y="1179052"/>
                  <a:pt x="91146" y="1278443"/>
                </a:cubicBezTo>
                <a:cubicBezTo>
                  <a:pt x="127589" y="1377834"/>
                  <a:pt x="301524" y="827870"/>
                  <a:pt x="369441" y="692035"/>
                </a:cubicBezTo>
                <a:cubicBezTo>
                  <a:pt x="437358" y="556200"/>
                  <a:pt x="463863" y="496566"/>
                  <a:pt x="498650" y="463435"/>
                </a:cubicBezTo>
                <a:cubicBezTo>
                  <a:pt x="533437" y="430305"/>
                  <a:pt x="475459" y="547917"/>
                  <a:pt x="578163" y="493252"/>
                </a:cubicBezTo>
                <a:cubicBezTo>
                  <a:pt x="680867" y="438587"/>
                  <a:pt x="1109906" y="152008"/>
                  <a:pt x="1114876" y="135443"/>
                </a:cubicBezTo>
                <a:cubicBezTo>
                  <a:pt x="1119846" y="118878"/>
                  <a:pt x="573194" y="410426"/>
                  <a:pt x="607981" y="393861"/>
                </a:cubicBezTo>
                <a:cubicBezTo>
                  <a:pt x="642768" y="377296"/>
                  <a:pt x="1401454" y="-56713"/>
                  <a:pt x="1343476" y="62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1056DEB9-5CEA-7F43-3AED-AE86C0AF0C88}"/>
              </a:ext>
            </a:extLst>
          </p:cNvPr>
          <p:cNvSpPr/>
          <p:nvPr/>
        </p:nvSpPr>
        <p:spPr>
          <a:xfrm>
            <a:off x="2373617" y="3868056"/>
            <a:ext cx="1474690" cy="3661785"/>
          </a:xfrm>
          <a:custGeom>
            <a:avLst/>
            <a:gdLst>
              <a:gd name="connsiteX0" fmla="*/ 1363496 w 1474690"/>
              <a:gd name="connsiteY0" fmla="*/ 47961 h 3661785"/>
              <a:gd name="connsiteX1" fmla="*/ 1363496 w 1474690"/>
              <a:gd name="connsiteY1" fmla="*/ 107596 h 3661785"/>
              <a:gd name="connsiteX2" fmla="*/ 468974 w 1474690"/>
              <a:gd name="connsiteY2" fmla="*/ 674127 h 3661785"/>
              <a:gd name="connsiteX3" fmla="*/ 558426 w 1474690"/>
              <a:gd name="connsiteY3" fmla="*/ 654248 h 3661785"/>
              <a:gd name="connsiteX4" fmla="*/ 280131 w 1474690"/>
              <a:gd name="connsiteY4" fmla="*/ 1171083 h 3661785"/>
              <a:gd name="connsiteX5" fmla="*/ 459035 w 1474690"/>
              <a:gd name="connsiteY5" fmla="*/ 902727 h 3661785"/>
              <a:gd name="connsiteX6" fmla="*/ 31653 w 1474690"/>
              <a:gd name="connsiteY6" fmla="*/ 1618344 h 3661785"/>
              <a:gd name="connsiteX7" fmla="*/ 41592 w 1474690"/>
              <a:gd name="connsiteY7" fmla="*/ 2105361 h 3661785"/>
              <a:gd name="connsiteX8" fmla="*/ 41592 w 1474690"/>
              <a:gd name="connsiteY8" fmla="*/ 1757492 h 3661785"/>
              <a:gd name="connsiteX9" fmla="*/ 180740 w 1474690"/>
              <a:gd name="connsiteY9" fmla="*/ 3029701 h 3661785"/>
              <a:gd name="connsiteX10" fmla="*/ 180740 w 1474690"/>
              <a:gd name="connsiteY10" fmla="*/ 2910431 h 3661785"/>
              <a:gd name="connsiteX11" fmla="*/ 449096 w 1474690"/>
              <a:gd name="connsiteY11" fmla="*/ 3645927 h 3661785"/>
              <a:gd name="connsiteX12" fmla="*/ 389461 w 1474690"/>
              <a:gd name="connsiteY12" fmla="*/ 3357692 h 3661785"/>
              <a:gd name="connsiteX13" fmla="*/ 150922 w 1474690"/>
              <a:gd name="connsiteY13" fmla="*/ 2691770 h 3661785"/>
              <a:gd name="connsiteX14" fmla="*/ 61470 w 1474690"/>
              <a:gd name="connsiteY14" fmla="*/ 1479196 h 3661785"/>
              <a:gd name="connsiteX15" fmla="*/ 31653 w 1474690"/>
              <a:gd name="connsiteY15" fmla="*/ 1757492 h 3661785"/>
              <a:gd name="connsiteX16" fmla="*/ 528609 w 1474690"/>
              <a:gd name="connsiteY16" fmla="*/ 644309 h 3661785"/>
              <a:gd name="connsiteX17" fmla="*/ 359644 w 1474690"/>
              <a:gd name="connsiteY17" fmla="*/ 823214 h 3661785"/>
              <a:gd name="connsiteX18" fmla="*/ 1075261 w 1474690"/>
              <a:gd name="connsiteY18" fmla="*/ 18144 h 3661785"/>
              <a:gd name="connsiteX19" fmla="*/ 747270 w 1474690"/>
              <a:gd name="connsiteY19" fmla="*/ 455466 h 3661785"/>
              <a:gd name="connsiteX20" fmla="*/ 866540 w 1474690"/>
              <a:gd name="connsiteY20" fmla="*/ 346135 h 3661785"/>
              <a:gd name="connsiteX21" fmla="*/ 478913 w 1474690"/>
              <a:gd name="connsiteY21" fmla="*/ 644309 h 3661785"/>
              <a:gd name="connsiteX22" fmla="*/ 1363496 w 1474690"/>
              <a:gd name="connsiteY22" fmla="*/ 47961 h 366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4690" h="3661785">
                <a:moveTo>
                  <a:pt x="1363496" y="47961"/>
                </a:moveTo>
                <a:cubicBezTo>
                  <a:pt x="1510926" y="-41491"/>
                  <a:pt x="1512583" y="3235"/>
                  <a:pt x="1363496" y="107596"/>
                </a:cubicBezTo>
                <a:cubicBezTo>
                  <a:pt x="1214409" y="211957"/>
                  <a:pt x="603152" y="583018"/>
                  <a:pt x="468974" y="674127"/>
                </a:cubicBezTo>
                <a:cubicBezTo>
                  <a:pt x="334796" y="765236"/>
                  <a:pt x="589900" y="571422"/>
                  <a:pt x="558426" y="654248"/>
                </a:cubicBezTo>
                <a:cubicBezTo>
                  <a:pt x="526952" y="737074"/>
                  <a:pt x="296696" y="1129670"/>
                  <a:pt x="280131" y="1171083"/>
                </a:cubicBezTo>
                <a:cubicBezTo>
                  <a:pt x="263566" y="1212496"/>
                  <a:pt x="500448" y="828184"/>
                  <a:pt x="459035" y="902727"/>
                </a:cubicBezTo>
                <a:cubicBezTo>
                  <a:pt x="417622" y="977270"/>
                  <a:pt x="101227" y="1417905"/>
                  <a:pt x="31653" y="1618344"/>
                </a:cubicBezTo>
                <a:cubicBezTo>
                  <a:pt x="-37921" y="1818783"/>
                  <a:pt x="39936" y="2082170"/>
                  <a:pt x="41592" y="2105361"/>
                </a:cubicBezTo>
                <a:cubicBezTo>
                  <a:pt x="43248" y="2128552"/>
                  <a:pt x="18401" y="1603435"/>
                  <a:pt x="41592" y="1757492"/>
                </a:cubicBezTo>
                <a:cubicBezTo>
                  <a:pt x="64783" y="1911549"/>
                  <a:pt x="157549" y="2837545"/>
                  <a:pt x="180740" y="3029701"/>
                </a:cubicBezTo>
                <a:cubicBezTo>
                  <a:pt x="203931" y="3221858"/>
                  <a:pt x="136014" y="2807727"/>
                  <a:pt x="180740" y="2910431"/>
                </a:cubicBezTo>
                <a:cubicBezTo>
                  <a:pt x="225466" y="3013135"/>
                  <a:pt x="414309" y="3571384"/>
                  <a:pt x="449096" y="3645927"/>
                </a:cubicBezTo>
                <a:cubicBezTo>
                  <a:pt x="483883" y="3720470"/>
                  <a:pt x="439157" y="3516718"/>
                  <a:pt x="389461" y="3357692"/>
                </a:cubicBezTo>
                <a:cubicBezTo>
                  <a:pt x="339765" y="3198666"/>
                  <a:pt x="205587" y="3004853"/>
                  <a:pt x="150922" y="2691770"/>
                </a:cubicBezTo>
                <a:cubicBezTo>
                  <a:pt x="96257" y="2378687"/>
                  <a:pt x="81348" y="1634909"/>
                  <a:pt x="61470" y="1479196"/>
                </a:cubicBezTo>
                <a:cubicBezTo>
                  <a:pt x="41592" y="1323483"/>
                  <a:pt x="-46203" y="1896640"/>
                  <a:pt x="31653" y="1757492"/>
                </a:cubicBezTo>
                <a:cubicBezTo>
                  <a:pt x="109509" y="1618344"/>
                  <a:pt x="473944" y="800022"/>
                  <a:pt x="528609" y="644309"/>
                </a:cubicBezTo>
                <a:cubicBezTo>
                  <a:pt x="583274" y="488596"/>
                  <a:pt x="268535" y="927575"/>
                  <a:pt x="359644" y="823214"/>
                </a:cubicBezTo>
                <a:cubicBezTo>
                  <a:pt x="450753" y="718853"/>
                  <a:pt x="1010657" y="79435"/>
                  <a:pt x="1075261" y="18144"/>
                </a:cubicBezTo>
                <a:cubicBezTo>
                  <a:pt x="1139865" y="-43147"/>
                  <a:pt x="782057" y="400801"/>
                  <a:pt x="747270" y="455466"/>
                </a:cubicBezTo>
                <a:cubicBezTo>
                  <a:pt x="712483" y="510131"/>
                  <a:pt x="911266" y="314661"/>
                  <a:pt x="866540" y="346135"/>
                </a:cubicBezTo>
                <a:cubicBezTo>
                  <a:pt x="821814" y="377609"/>
                  <a:pt x="389461" y="692348"/>
                  <a:pt x="478913" y="644309"/>
                </a:cubicBezTo>
                <a:cubicBezTo>
                  <a:pt x="568365" y="596270"/>
                  <a:pt x="1216066" y="137413"/>
                  <a:pt x="1363496" y="479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AD1E979-5208-7B8D-9B68-A07EE0E79B10}"/>
              </a:ext>
            </a:extLst>
          </p:cNvPr>
          <p:cNvSpPr/>
          <p:nvPr/>
        </p:nvSpPr>
        <p:spPr>
          <a:xfrm>
            <a:off x="2415145" y="4321922"/>
            <a:ext cx="298321" cy="2904266"/>
          </a:xfrm>
          <a:custGeom>
            <a:avLst/>
            <a:gdLst>
              <a:gd name="connsiteX0" fmla="*/ 258481 w 298321"/>
              <a:gd name="connsiteY0" fmla="*/ 458800 h 2904266"/>
              <a:gd name="connsiteX1" fmla="*/ 178968 w 298321"/>
              <a:gd name="connsiteY1" fmla="*/ 1005452 h 2904266"/>
              <a:gd name="connsiteX2" fmla="*/ 178968 w 298321"/>
              <a:gd name="connsiteY2" fmla="*/ 1571982 h 2904266"/>
              <a:gd name="connsiteX3" fmla="*/ 159090 w 298321"/>
              <a:gd name="connsiteY3" fmla="*/ 1403017 h 2904266"/>
              <a:gd name="connsiteX4" fmla="*/ 188907 w 298321"/>
              <a:gd name="connsiteY4" fmla="*/ 2178269 h 2904266"/>
              <a:gd name="connsiteX5" fmla="*/ 188907 w 298321"/>
              <a:gd name="connsiteY5" fmla="*/ 1969548 h 2904266"/>
              <a:gd name="connsiteX6" fmla="*/ 198846 w 298321"/>
              <a:gd name="connsiteY6" fmla="*/ 2536078 h 2904266"/>
              <a:gd name="connsiteX7" fmla="*/ 188907 w 298321"/>
              <a:gd name="connsiteY7" fmla="*/ 2307478 h 2904266"/>
              <a:gd name="connsiteX8" fmla="*/ 298238 w 298321"/>
              <a:gd name="connsiteY8" fmla="*/ 2903826 h 2904266"/>
              <a:gd name="connsiteX9" fmla="*/ 169029 w 298321"/>
              <a:gd name="connsiteY9" fmla="*/ 2198148 h 2904266"/>
              <a:gd name="connsiteX10" fmla="*/ 49759 w 298321"/>
              <a:gd name="connsiteY10" fmla="*/ 737095 h 2904266"/>
              <a:gd name="connsiteX11" fmla="*/ 99455 w 298321"/>
              <a:gd name="connsiteY11" fmla="*/ 1671374 h 2904266"/>
              <a:gd name="connsiteX12" fmla="*/ 139212 w 298321"/>
              <a:gd name="connsiteY12" fmla="*/ 1600 h 2904266"/>
              <a:gd name="connsiteX13" fmla="*/ 64 w 298321"/>
              <a:gd name="connsiteY13" fmla="*/ 1353321 h 2904266"/>
              <a:gd name="connsiteX14" fmla="*/ 159090 w 298321"/>
              <a:gd name="connsiteY14" fmla="*/ 747035 h 2904266"/>
              <a:gd name="connsiteX15" fmla="*/ 59698 w 298321"/>
              <a:gd name="connsiteY15" fmla="*/ 1055148 h 2904266"/>
              <a:gd name="connsiteX16" fmla="*/ 258481 w 298321"/>
              <a:gd name="connsiteY16" fmla="*/ 458800 h 290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321" h="2904266">
                <a:moveTo>
                  <a:pt x="258481" y="458800"/>
                </a:moveTo>
                <a:cubicBezTo>
                  <a:pt x="278359" y="450517"/>
                  <a:pt x="192220" y="819922"/>
                  <a:pt x="178968" y="1005452"/>
                </a:cubicBezTo>
                <a:cubicBezTo>
                  <a:pt x="165716" y="1190982"/>
                  <a:pt x="182281" y="1505721"/>
                  <a:pt x="178968" y="1571982"/>
                </a:cubicBezTo>
                <a:cubicBezTo>
                  <a:pt x="175655" y="1638243"/>
                  <a:pt x="157434" y="1301969"/>
                  <a:pt x="159090" y="1403017"/>
                </a:cubicBezTo>
                <a:cubicBezTo>
                  <a:pt x="160746" y="1504065"/>
                  <a:pt x="183938" y="2083847"/>
                  <a:pt x="188907" y="2178269"/>
                </a:cubicBezTo>
                <a:cubicBezTo>
                  <a:pt x="193876" y="2272691"/>
                  <a:pt x="187251" y="1909913"/>
                  <a:pt x="188907" y="1969548"/>
                </a:cubicBezTo>
                <a:cubicBezTo>
                  <a:pt x="190563" y="2029183"/>
                  <a:pt x="198846" y="2479756"/>
                  <a:pt x="198846" y="2536078"/>
                </a:cubicBezTo>
                <a:cubicBezTo>
                  <a:pt x="198846" y="2592400"/>
                  <a:pt x="172342" y="2246187"/>
                  <a:pt x="188907" y="2307478"/>
                </a:cubicBezTo>
                <a:cubicBezTo>
                  <a:pt x="205472" y="2368769"/>
                  <a:pt x="301551" y="2922048"/>
                  <a:pt x="298238" y="2903826"/>
                </a:cubicBezTo>
                <a:cubicBezTo>
                  <a:pt x="294925" y="2885604"/>
                  <a:pt x="210442" y="2559270"/>
                  <a:pt x="169029" y="2198148"/>
                </a:cubicBezTo>
                <a:cubicBezTo>
                  <a:pt x="127616" y="1837026"/>
                  <a:pt x="61355" y="824891"/>
                  <a:pt x="49759" y="737095"/>
                </a:cubicBezTo>
                <a:cubicBezTo>
                  <a:pt x="38163" y="649299"/>
                  <a:pt x="84546" y="1793957"/>
                  <a:pt x="99455" y="1671374"/>
                </a:cubicBezTo>
                <a:cubicBezTo>
                  <a:pt x="114364" y="1548791"/>
                  <a:pt x="155777" y="54609"/>
                  <a:pt x="139212" y="1600"/>
                </a:cubicBezTo>
                <a:cubicBezTo>
                  <a:pt x="122647" y="-51409"/>
                  <a:pt x="-3249" y="1229082"/>
                  <a:pt x="64" y="1353321"/>
                </a:cubicBezTo>
                <a:cubicBezTo>
                  <a:pt x="3377" y="1477560"/>
                  <a:pt x="149151" y="796730"/>
                  <a:pt x="159090" y="747035"/>
                </a:cubicBezTo>
                <a:cubicBezTo>
                  <a:pt x="169029" y="697340"/>
                  <a:pt x="44789" y="1099874"/>
                  <a:pt x="59698" y="1055148"/>
                </a:cubicBezTo>
                <a:cubicBezTo>
                  <a:pt x="74607" y="1010422"/>
                  <a:pt x="238603" y="467083"/>
                  <a:pt x="258481" y="458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28290506-C81C-8980-62F2-8D6B53C22B66}"/>
              </a:ext>
            </a:extLst>
          </p:cNvPr>
          <p:cNvSpPr/>
          <p:nvPr/>
        </p:nvSpPr>
        <p:spPr>
          <a:xfrm>
            <a:off x="2156734" y="4810529"/>
            <a:ext cx="825017" cy="2926743"/>
          </a:xfrm>
          <a:custGeom>
            <a:avLst/>
            <a:gdLst>
              <a:gd name="connsiteX0" fmla="*/ 228657 w 825017"/>
              <a:gd name="connsiteY0" fmla="*/ 318062 h 2926743"/>
              <a:gd name="connsiteX1" fmla="*/ 228657 w 825017"/>
              <a:gd name="connsiteY1" fmla="*/ 417454 h 2926743"/>
              <a:gd name="connsiteX2" fmla="*/ 208779 w 825017"/>
              <a:gd name="connsiteY2" fmla="*/ 1113193 h 2926743"/>
              <a:gd name="connsiteX3" fmla="*/ 298231 w 825017"/>
              <a:gd name="connsiteY3" fmla="*/ 1958019 h 2926743"/>
              <a:gd name="connsiteX4" fmla="*/ 308170 w 825017"/>
              <a:gd name="connsiteY4" fmla="*/ 1888445 h 2926743"/>
              <a:gd name="connsiteX5" fmla="*/ 457257 w 825017"/>
              <a:gd name="connsiteY5" fmla="*/ 2345645 h 2926743"/>
              <a:gd name="connsiteX6" fmla="*/ 437379 w 825017"/>
              <a:gd name="connsiteY6" fmla="*/ 2335706 h 2926743"/>
              <a:gd name="connsiteX7" fmla="*/ 695796 w 825017"/>
              <a:gd name="connsiteY7" fmla="*/ 2763088 h 2926743"/>
              <a:gd name="connsiteX8" fmla="*/ 636162 w 825017"/>
              <a:gd name="connsiteY8" fmla="*/ 2604062 h 2926743"/>
              <a:gd name="connsiteX9" fmla="*/ 825005 w 825017"/>
              <a:gd name="connsiteY9" fmla="*/ 2922114 h 2926743"/>
              <a:gd name="connsiteX10" fmla="*/ 626223 w 825017"/>
              <a:gd name="connsiteY10" fmla="*/ 2743210 h 2926743"/>
              <a:gd name="connsiteX11" fmla="*/ 89509 w 825017"/>
              <a:gd name="connsiteY11" fmla="*/ 2097167 h 2926743"/>
              <a:gd name="connsiteX12" fmla="*/ 477136 w 825017"/>
              <a:gd name="connsiteY12" fmla="*/ 2554367 h 2926743"/>
              <a:gd name="connsiteX13" fmla="*/ 377744 w 825017"/>
              <a:gd name="connsiteY13" fmla="*/ 2196558 h 2926743"/>
              <a:gd name="connsiteX14" fmla="*/ 178962 w 825017"/>
              <a:gd name="connsiteY14" fmla="*/ 1182767 h 2926743"/>
              <a:gd name="connsiteX15" fmla="*/ 57 w 825017"/>
              <a:gd name="connsiteY15" fmla="*/ 10 h 2926743"/>
              <a:gd name="connsiteX16" fmla="*/ 159083 w 825017"/>
              <a:gd name="connsiteY16" fmla="*/ 1202645 h 2926743"/>
              <a:gd name="connsiteX17" fmla="*/ 129266 w 825017"/>
              <a:gd name="connsiteY17" fmla="*/ 934288 h 2926743"/>
              <a:gd name="connsiteX18" fmla="*/ 188901 w 825017"/>
              <a:gd name="connsiteY18" fmla="*/ 993923 h 2926743"/>
              <a:gd name="connsiteX19" fmla="*/ 228657 w 825017"/>
              <a:gd name="connsiteY19" fmla="*/ 318062 h 292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5017" h="2926743">
                <a:moveTo>
                  <a:pt x="228657" y="318062"/>
                </a:moveTo>
                <a:cubicBezTo>
                  <a:pt x="235283" y="221984"/>
                  <a:pt x="231970" y="284932"/>
                  <a:pt x="228657" y="417454"/>
                </a:cubicBezTo>
                <a:cubicBezTo>
                  <a:pt x="225344" y="549976"/>
                  <a:pt x="197183" y="856432"/>
                  <a:pt x="208779" y="1113193"/>
                </a:cubicBezTo>
                <a:cubicBezTo>
                  <a:pt x="220375" y="1369954"/>
                  <a:pt x="281666" y="1828810"/>
                  <a:pt x="298231" y="1958019"/>
                </a:cubicBezTo>
                <a:cubicBezTo>
                  <a:pt x="314796" y="2087228"/>
                  <a:pt x="281666" y="1823841"/>
                  <a:pt x="308170" y="1888445"/>
                </a:cubicBezTo>
                <a:cubicBezTo>
                  <a:pt x="334674" y="1953049"/>
                  <a:pt x="435722" y="2271102"/>
                  <a:pt x="457257" y="2345645"/>
                </a:cubicBezTo>
                <a:cubicBezTo>
                  <a:pt x="478792" y="2420188"/>
                  <a:pt x="397623" y="2266132"/>
                  <a:pt x="437379" y="2335706"/>
                </a:cubicBezTo>
                <a:cubicBezTo>
                  <a:pt x="477135" y="2405280"/>
                  <a:pt x="662666" y="2718362"/>
                  <a:pt x="695796" y="2763088"/>
                </a:cubicBezTo>
                <a:cubicBezTo>
                  <a:pt x="728926" y="2807814"/>
                  <a:pt x="614627" y="2577558"/>
                  <a:pt x="636162" y="2604062"/>
                </a:cubicBezTo>
                <a:cubicBezTo>
                  <a:pt x="657697" y="2630566"/>
                  <a:pt x="826661" y="2898923"/>
                  <a:pt x="825005" y="2922114"/>
                </a:cubicBezTo>
                <a:cubicBezTo>
                  <a:pt x="823349" y="2945305"/>
                  <a:pt x="748806" y="2880701"/>
                  <a:pt x="626223" y="2743210"/>
                </a:cubicBezTo>
                <a:cubicBezTo>
                  <a:pt x="503640" y="2605719"/>
                  <a:pt x="114357" y="2128641"/>
                  <a:pt x="89509" y="2097167"/>
                </a:cubicBezTo>
                <a:cubicBezTo>
                  <a:pt x="64661" y="2065693"/>
                  <a:pt x="429097" y="2537802"/>
                  <a:pt x="477136" y="2554367"/>
                </a:cubicBezTo>
                <a:cubicBezTo>
                  <a:pt x="525175" y="2570932"/>
                  <a:pt x="427440" y="2425158"/>
                  <a:pt x="377744" y="2196558"/>
                </a:cubicBezTo>
                <a:cubicBezTo>
                  <a:pt x="328048" y="1967958"/>
                  <a:pt x="241910" y="1548858"/>
                  <a:pt x="178962" y="1182767"/>
                </a:cubicBezTo>
                <a:cubicBezTo>
                  <a:pt x="116014" y="816676"/>
                  <a:pt x="3370" y="-3303"/>
                  <a:pt x="57" y="10"/>
                </a:cubicBezTo>
                <a:cubicBezTo>
                  <a:pt x="-3256" y="3323"/>
                  <a:pt x="137548" y="1046932"/>
                  <a:pt x="159083" y="1202645"/>
                </a:cubicBezTo>
                <a:cubicBezTo>
                  <a:pt x="180618" y="1358358"/>
                  <a:pt x="124296" y="969075"/>
                  <a:pt x="129266" y="934288"/>
                </a:cubicBezTo>
                <a:cubicBezTo>
                  <a:pt x="134236" y="899501"/>
                  <a:pt x="170679" y="1093314"/>
                  <a:pt x="188901" y="993923"/>
                </a:cubicBezTo>
                <a:cubicBezTo>
                  <a:pt x="207123" y="894532"/>
                  <a:pt x="222031" y="414140"/>
                  <a:pt x="228657" y="3180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A4291BA4-DF6A-B17A-5328-1D7A0D4848EB}"/>
              </a:ext>
            </a:extLst>
          </p:cNvPr>
          <p:cNvSpPr/>
          <p:nvPr/>
        </p:nvSpPr>
        <p:spPr>
          <a:xfrm>
            <a:off x="3166542" y="1918228"/>
            <a:ext cx="2559919" cy="718313"/>
          </a:xfrm>
          <a:custGeom>
            <a:avLst/>
            <a:gdLst>
              <a:gd name="connsiteX0" fmla="*/ 1236493 w 2559919"/>
              <a:gd name="connsiteY0" fmla="*/ 715642 h 718313"/>
              <a:gd name="connsiteX1" fmla="*/ 1256371 w 2559919"/>
              <a:gd name="connsiteY1" fmla="*/ 298198 h 718313"/>
              <a:gd name="connsiteX2" fmla="*/ 908501 w 2559919"/>
              <a:gd name="connsiteY2" fmla="*/ 298198 h 718313"/>
              <a:gd name="connsiteX3" fmla="*/ 739536 w 2559919"/>
              <a:gd name="connsiteY3" fmla="*/ 308137 h 718313"/>
              <a:gd name="connsiteX4" fmla="*/ 1137101 w 2559919"/>
              <a:gd name="connsiteY4" fmla="*/ 168989 h 718313"/>
              <a:gd name="connsiteX5" fmla="*/ 510936 w 2559919"/>
              <a:gd name="connsiteY5" fmla="*/ 208746 h 718313"/>
              <a:gd name="connsiteX6" fmla="*/ 948258 w 2559919"/>
              <a:gd name="connsiteY6" fmla="*/ 198807 h 718313"/>
              <a:gd name="connsiteX7" fmla="*/ 878684 w 2559919"/>
              <a:gd name="connsiteY7" fmla="*/ 328015 h 718313"/>
              <a:gd name="connsiteX8" fmla="*/ 4041 w 2559919"/>
              <a:gd name="connsiteY8" fmla="*/ 447285 h 718313"/>
              <a:gd name="connsiteX9" fmla="*/ 560632 w 2559919"/>
              <a:gd name="connsiteY9" fmla="*/ 367772 h 718313"/>
              <a:gd name="connsiteX10" fmla="*/ 759415 w 2559919"/>
              <a:gd name="connsiteY10" fmla="*/ 387650 h 718313"/>
              <a:gd name="connsiteX11" fmla="*/ 769354 w 2559919"/>
              <a:gd name="connsiteY11" fmla="*/ 328015 h 718313"/>
              <a:gd name="connsiteX12" fmla="*/ 978075 w 2559919"/>
              <a:gd name="connsiteY12" fmla="*/ 347894 h 718313"/>
              <a:gd name="connsiteX13" fmla="*/ 1027771 w 2559919"/>
              <a:gd name="connsiteY13" fmla="*/ 268381 h 718313"/>
              <a:gd name="connsiteX14" fmla="*/ 1156980 w 2559919"/>
              <a:gd name="connsiteY14" fmla="*/ 328015 h 718313"/>
              <a:gd name="connsiteX15" fmla="*/ 1296128 w 2559919"/>
              <a:gd name="connsiteY15" fmla="*/ 168989 h 718313"/>
              <a:gd name="connsiteX16" fmla="*/ 1256371 w 2559919"/>
              <a:gd name="connsiteY16" fmla="*/ 268381 h 718313"/>
              <a:gd name="connsiteX17" fmla="*/ 1733449 w 2559919"/>
              <a:gd name="connsiteY17" fmla="*/ 129233 h 718313"/>
              <a:gd name="connsiteX18" fmla="*/ 1494910 w 2559919"/>
              <a:gd name="connsiteY18" fmla="*/ 109355 h 718313"/>
              <a:gd name="connsiteX19" fmla="*/ 2230406 w 2559919"/>
              <a:gd name="connsiteY19" fmla="*/ 24 h 718313"/>
              <a:gd name="connsiteX20" fmla="*/ 1852719 w 2559919"/>
              <a:gd name="connsiteY20" fmla="*/ 99415 h 718313"/>
              <a:gd name="connsiteX21" fmla="*/ 2558397 w 2559919"/>
              <a:gd name="connsiteY21" fmla="*/ 99415 h 718313"/>
              <a:gd name="connsiteX22" fmla="*/ 1624119 w 2559919"/>
              <a:gd name="connsiteY22" fmla="*/ 139172 h 718313"/>
              <a:gd name="connsiteX23" fmla="*/ 1325945 w 2559919"/>
              <a:gd name="connsiteY23" fmla="*/ 268381 h 718313"/>
              <a:gd name="connsiteX24" fmla="*/ 1266310 w 2559919"/>
              <a:gd name="connsiteY24" fmla="*/ 467163 h 718313"/>
              <a:gd name="connsiteX25" fmla="*/ 1236493 w 2559919"/>
              <a:gd name="connsiteY25" fmla="*/ 715642 h 71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59919" h="718313">
                <a:moveTo>
                  <a:pt x="1236493" y="715642"/>
                </a:moveTo>
                <a:cubicBezTo>
                  <a:pt x="1234836" y="687481"/>
                  <a:pt x="1311036" y="367772"/>
                  <a:pt x="1256371" y="298198"/>
                </a:cubicBezTo>
                <a:cubicBezTo>
                  <a:pt x="1201706" y="228624"/>
                  <a:pt x="994640" y="296542"/>
                  <a:pt x="908501" y="298198"/>
                </a:cubicBezTo>
                <a:cubicBezTo>
                  <a:pt x="822362" y="299854"/>
                  <a:pt x="701436" y="329672"/>
                  <a:pt x="739536" y="308137"/>
                </a:cubicBezTo>
                <a:cubicBezTo>
                  <a:pt x="777636" y="286602"/>
                  <a:pt x="1175201" y="185554"/>
                  <a:pt x="1137101" y="168989"/>
                </a:cubicBezTo>
                <a:cubicBezTo>
                  <a:pt x="1099001" y="152424"/>
                  <a:pt x="542410" y="203776"/>
                  <a:pt x="510936" y="208746"/>
                </a:cubicBezTo>
                <a:cubicBezTo>
                  <a:pt x="479462" y="213716"/>
                  <a:pt x="886967" y="178929"/>
                  <a:pt x="948258" y="198807"/>
                </a:cubicBezTo>
                <a:cubicBezTo>
                  <a:pt x="1009549" y="218685"/>
                  <a:pt x="1036054" y="286602"/>
                  <a:pt x="878684" y="328015"/>
                </a:cubicBezTo>
                <a:cubicBezTo>
                  <a:pt x="721314" y="369428"/>
                  <a:pt x="57050" y="440659"/>
                  <a:pt x="4041" y="447285"/>
                </a:cubicBezTo>
                <a:cubicBezTo>
                  <a:pt x="-48968" y="453911"/>
                  <a:pt x="434736" y="377711"/>
                  <a:pt x="560632" y="367772"/>
                </a:cubicBezTo>
                <a:cubicBezTo>
                  <a:pt x="686528" y="357833"/>
                  <a:pt x="759415" y="387650"/>
                  <a:pt x="759415" y="387650"/>
                </a:cubicBezTo>
                <a:cubicBezTo>
                  <a:pt x="794202" y="381024"/>
                  <a:pt x="732911" y="334641"/>
                  <a:pt x="769354" y="328015"/>
                </a:cubicBezTo>
                <a:cubicBezTo>
                  <a:pt x="805797" y="321389"/>
                  <a:pt x="935006" y="357833"/>
                  <a:pt x="978075" y="347894"/>
                </a:cubicBezTo>
                <a:cubicBezTo>
                  <a:pt x="1021144" y="337955"/>
                  <a:pt x="997954" y="271694"/>
                  <a:pt x="1027771" y="268381"/>
                </a:cubicBezTo>
                <a:cubicBezTo>
                  <a:pt x="1057588" y="265068"/>
                  <a:pt x="1112254" y="344580"/>
                  <a:pt x="1156980" y="328015"/>
                </a:cubicBezTo>
                <a:cubicBezTo>
                  <a:pt x="1201706" y="311450"/>
                  <a:pt x="1279563" y="178928"/>
                  <a:pt x="1296128" y="168989"/>
                </a:cubicBezTo>
                <a:cubicBezTo>
                  <a:pt x="1312693" y="159050"/>
                  <a:pt x="1183484" y="275007"/>
                  <a:pt x="1256371" y="268381"/>
                </a:cubicBezTo>
                <a:cubicBezTo>
                  <a:pt x="1329258" y="261755"/>
                  <a:pt x="1693693" y="155737"/>
                  <a:pt x="1733449" y="129233"/>
                </a:cubicBezTo>
                <a:cubicBezTo>
                  <a:pt x="1773206" y="102729"/>
                  <a:pt x="1412084" y="130890"/>
                  <a:pt x="1494910" y="109355"/>
                </a:cubicBezTo>
                <a:cubicBezTo>
                  <a:pt x="1577736" y="87820"/>
                  <a:pt x="2170771" y="1681"/>
                  <a:pt x="2230406" y="24"/>
                </a:cubicBezTo>
                <a:cubicBezTo>
                  <a:pt x="2290041" y="-1633"/>
                  <a:pt x="1798054" y="82850"/>
                  <a:pt x="1852719" y="99415"/>
                </a:cubicBezTo>
                <a:cubicBezTo>
                  <a:pt x="1907384" y="115980"/>
                  <a:pt x="2596497" y="92789"/>
                  <a:pt x="2558397" y="99415"/>
                </a:cubicBezTo>
                <a:cubicBezTo>
                  <a:pt x="2520297" y="106041"/>
                  <a:pt x="1829528" y="111011"/>
                  <a:pt x="1624119" y="139172"/>
                </a:cubicBezTo>
                <a:cubicBezTo>
                  <a:pt x="1418710" y="167333"/>
                  <a:pt x="1385580" y="213716"/>
                  <a:pt x="1325945" y="268381"/>
                </a:cubicBezTo>
                <a:cubicBezTo>
                  <a:pt x="1266310" y="323046"/>
                  <a:pt x="1279562" y="392619"/>
                  <a:pt x="1266310" y="467163"/>
                </a:cubicBezTo>
                <a:cubicBezTo>
                  <a:pt x="1253058" y="541707"/>
                  <a:pt x="1238150" y="743803"/>
                  <a:pt x="1236493" y="7156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070FA68D-A0AE-5F9D-EAC0-D9E8BF6DCB59}"/>
              </a:ext>
            </a:extLst>
          </p:cNvPr>
          <p:cNvSpPr/>
          <p:nvPr/>
        </p:nvSpPr>
        <p:spPr>
          <a:xfrm>
            <a:off x="3305887" y="2155759"/>
            <a:ext cx="1060251" cy="627993"/>
          </a:xfrm>
          <a:custGeom>
            <a:avLst/>
            <a:gdLst>
              <a:gd name="connsiteX0" fmla="*/ 1057391 w 1060251"/>
              <a:gd name="connsiteY0" fmla="*/ 627198 h 627993"/>
              <a:gd name="connsiteX1" fmla="*/ 987817 w 1060251"/>
              <a:gd name="connsiteY1" fmla="*/ 368780 h 627993"/>
              <a:gd name="connsiteX2" fmla="*/ 828791 w 1060251"/>
              <a:gd name="connsiteY2" fmla="*/ 179937 h 627993"/>
              <a:gd name="connsiteX3" fmla="*/ 252322 w 1060251"/>
              <a:gd name="connsiteY3" fmla="*/ 279328 h 627993"/>
              <a:gd name="connsiteX4" fmla="*/ 272200 w 1060251"/>
              <a:gd name="connsiteY4" fmla="*/ 289267 h 627993"/>
              <a:gd name="connsiteX5" fmla="*/ 23722 w 1060251"/>
              <a:gd name="connsiteY5" fmla="*/ 438354 h 627993"/>
              <a:gd name="connsiteX6" fmla="*/ 948061 w 1060251"/>
              <a:gd name="connsiteY6" fmla="*/ 10971 h 627993"/>
              <a:gd name="connsiteX7" fmla="*/ 669765 w 1060251"/>
              <a:gd name="connsiteY7" fmla="*/ 130241 h 627993"/>
              <a:gd name="connsiteX8" fmla="*/ 888426 w 1060251"/>
              <a:gd name="connsiteY8" fmla="*/ 169998 h 627993"/>
              <a:gd name="connsiteX9" fmla="*/ 898365 w 1060251"/>
              <a:gd name="connsiteY9" fmla="*/ 100424 h 627993"/>
              <a:gd name="connsiteX10" fmla="*/ 987817 w 1060251"/>
              <a:gd name="connsiteY10" fmla="*/ 239571 h 627993"/>
              <a:gd name="connsiteX11" fmla="*/ 977878 w 1060251"/>
              <a:gd name="connsiteY11" fmla="*/ 110363 h 627993"/>
              <a:gd name="connsiteX12" fmla="*/ 967939 w 1060251"/>
              <a:gd name="connsiteY12" fmla="*/ 259450 h 627993"/>
              <a:gd name="connsiteX13" fmla="*/ 898365 w 1060251"/>
              <a:gd name="connsiteY13" fmla="*/ 279328 h 627993"/>
              <a:gd name="connsiteX14" fmla="*/ 1057391 w 1060251"/>
              <a:gd name="connsiteY14" fmla="*/ 627198 h 6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0251" h="627993">
                <a:moveTo>
                  <a:pt x="1057391" y="627198"/>
                </a:moveTo>
                <a:cubicBezTo>
                  <a:pt x="1072300" y="642107"/>
                  <a:pt x="1025917" y="443323"/>
                  <a:pt x="987817" y="368780"/>
                </a:cubicBezTo>
                <a:cubicBezTo>
                  <a:pt x="949717" y="294237"/>
                  <a:pt x="951373" y="194846"/>
                  <a:pt x="828791" y="179937"/>
                </a:cubicBezTo>
                <a:cubicBezTo>
                  <a:pt x="706209" y="165028"/>
                  <a:pt x="345087" y="261106"/>
                  <a:pt x="252322" y="279328"/>
                </a:cubicBezTo>
                <a:cubicBezTo>
                  <a:pt x="159557" y="297550"/>
                  <a:pt x="310300" y="262763"/>
                  <a:pt x="272200" y="289267"/>
                </a:cubicBezTo>
                <a:cubicBezTo>
                  <a:pt x="234100" y="315771"/>
                  <a:pt x="-88922" y="484737"/>
                  <a:pt x="23722" y="438354"/>
                </a:cubicBezTo>
                <a:cubicBezTo>
                  <a:pt x="136365" y="391971"/>
                  <a:pt x="840387" y="62323"/>
                  <a:pt x="948061" y="10971"/>
                </a:cubicBezTo>
                <a:cubicBezTo>
                  <a:pt x="1055735" y="-40381"/>
                  <a:pt x="679704" y="103737"/>
                  <a:pt x="669765" y="130241"/>
                </a:cubicBezTo>
                <a:cubicBezTo>
                  <a:pt x="659826" y="156745"/>
                  <a:pt x="888426" y="169998"/>
                  <a:pt x="888426" y="169998"/>
                </a:cubicBezTo>
                <a:cubicBezTo>
                  <a:pt x="926526" y="165028"/>
                  <a:pt x="881800" y="88828"/>
                  <a:pt x="898365" y="100424"/>
                </a:cubicBezTo>
                <a:cubicBezTo>
                  <a:pt x="914930" y="112019"/>
                  <a:pt x="974565" y="237915"/>
                  <a:pt x="987817" y="239571"/>
                </a:cubicBezTo>
                <a:cubicBezTo>
                  <a:pt x="1001069" y="241227"/>
                  <a:pt x="981191" y="107050"/>
                  <a:pt x="977878" y="110363"/>
                </a:cubicBezTo>
                <a:cubicBezTo>
                  <a:pt x="974565" y="113676"/>
                  <a:pt x="981191" y="231289"/>
                  <a:pt x="967939" y="259450"/>
                </a:cubicBezTo>
                <a:cubicBezTo>
                  <a:pt x="954687" y="287611"/>
                  <a:pt x="876830" y="219693"/>
                  <a:pt x="898365" y="279328"/>
                </a:cubicBezTo>
                <a:cubicBezTo>
                  <a:pt x="919900" y="338963"/>
                  <a:pt x="1042482" y="612289"/>
                  <a:pt x="1057391" y="6271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4CECD148-D2C1-0CA1-B932-0F9478FF59AB}"/>
              </a:ext>
            </a:extLst>
          </p:cNvPr>
          <p:cNvSpPr/>
          <p:nvPr/>
        </p:nvSpPr>
        <p:spPr>
          <a:xfrm>
            <a:off x="2584633" y="2355574"/>
            <a:ext cx="1719220" cy="952350"/>
          </a:xfrm>
          <a:custGeom>
            <a:avLst/>
            <a:gdLst>
              <a:gd name="connsiteX0" fmla="*/ 1719010 w 1719220"/>
              <a:gd name="connsiteY0" fmla="*/ 496956 h 952350"/>
              <a:gd name="connsiteX1" fmla="*/ 1400958 w 1719220"/>
              <a:gd name="connsiteY1" fmla="*/ 248478 h 952350"/>
              <a:gd name="connsiteX2" fmla="*/ 675402 w 1719220"/>
              <a:gd name="connsiteY2" fmla="*/ 228600 h 952350"/>
              <a:gd name="connsiteX3" fmla="*/ 715158 w 1719220"/>
              <a:gd name="connsiteY3" fmla="*/ 149087 h 952350"/>
              <a:gd name="connsiteX4" fmla="*/ 29358 w 1719220"/>
              <a:gd name="connsiteY4" fmla="*/ 934278 h 952350"/>
              <a:gd name="connsiteX5" fmla="*/ 198324 w 1719220"/>
              <a:gd name="connsiteY5" fmla="*/ 655983 h 952350"/>
              <a:gd name="connsiteX6" fmla="*/ 854306 w 1719220"/>
              <a:gd name="connsiteY6" fmla="*/ 149087 h 952350"/>
              <a:gd name="connsiteX7" fmla="*/ 1053089 w 1719220"/>
              <a:gd name="connsiteY7" fmla="*/ 109330 h 952350"/>
              <a:gd name="connsiteX8" fmla="*/ 1202176 w 1719220"/>
              <a:gd name="connsiteY8" fmla="*/ 208722 h 952350"/>
              <a:gd name="connsiteX9" fmla="*/ 1291628 w 1719220"/>
              <a:gd name="connsiteY9" fmla="*/ 0 h 952350"/>
              <a:gd name="connsiteX10" fmla="*/ 1490410 w 1719220"/>
              <a:gd name="connsiteY10" fmla="*/ 208722 h 952350"/>
              <a:gd name="connsiteX11" fmla="*/ 1251871 w 1719220"/>
              <a:gd name="connsiteY11" fmla="*/ 69574 h 952350"/>
              <a:gd name="connsiteX12" fmla="*/ 1082906 w 1719220"/>
              <a:gd name="connsiteY12" fmla="*/ 109330 h 952350"/>
              <a:gd name="connsiteX13" fmla="*/ 1361202 w 1719220"/>
              <a:gd name="connsiteY13" fmla="*/ 99391 h 952350"/>
              <a:gd name="connsiteX14" fmla="*/ 1719010 w 1719220"/>
              <a:gd name="connsiteY14" fmla="*/ 496956 h 9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220" h="952350">
                <a:moveTo>
                  <a:pt x="1719010" y="496956"/>
                </a:moveTo>
                <a:cubicBezTo>
                  <a:pt x="1725636" y="521804"/>
                  <a:pt x="1574893" y="293204"/>
                  <a:pt x="1400958" y="248478"/>
                </a:cubicBezTo>
                <a:cubicBezTo>
                  <a:pt x="1227023" y="203752"/>
                  <a:pt x="789702" y="245165"/>
                  <a:pt x="675402" y="228600"/>
                </a:cubicBezTo>
                <a:cubicBezTo>
                  <a:pt x="561102" y="212035"/>
                  <a:pt x="822832" y="31474"/>
                  <a:pt x="715158" y="149087"/>
                </a:cubicBezTo>
                <a:cubicBezTo>
                  <a:pt x="607484" y="266700"/>
                  <a:pt x="115497" y="849795"/>
                  <a:pt x="29358" y="934278"/>
                </a:cubicBezTo>
                <a:cubicBezTo>
                  <a:pt x="-56781" y="1018761"/>
                  <a:pt x="60833" y="786848"/>
                  <a:pt x="198324" y="655983"/>
                </a:cubicBezTo>
                <a:cubicBezTo>
                  <a:pt x="335815" y="525118"/>
                  <a:pt x="711845" y="240196"/>
                  <a:pt x="854306" y="149087"/>
                </a:cubicBezTo>
                <a:cubicBezTo>
                  <a:pt x="996767" y="57978"/>
                  <a:pt x="995111" y="99391"/>
                  <a:pt x="1053089" y="109330"/>
                </a:cubicBezTo>
                <a:cubicBezTo>
                  <a:pt x="1111067" y="119269"/>
                  <a:pt x="1162420" y="226944"/>
                  <a:pt x="1202176" y="208722"/>
                </a:cubicBezTo>
                <a:cubicBezTo>
                  <a:pt x="1241932" y="190500"/>
                  <a:pt x="1243589" y="0"/>
                  <a:pt x="1291628" y="0"/>
                </a:cubicBezTo>
                <a:cubicBezTo>
                  <a:pt x="1339667" y="0"/>
                  <a:pt x="1497036" y="197126"/>
                  <a:pt x="1490410" y="208722"/>
                </a:cubicBezTo>
                <a:cubicBezTo>
                  <a:pt x="1483784" y="220318"/>
                  <a:pt x="1319788" y="86139"/>
                  <a:pt x="1251871" y="69574"/>
                </a:cubicBezTo>
                <a:cubicBezTo>
                  <a:pt x="1183954" y="53009"/>
                  <a:pt x="1064684" y="104360"/>
                  <a:pt x="1082906" y="109330"/>
                </a:cubicBezTo>
                <a:cubicBezTo>
                  <a:pt x="1101128" y="114299"/>
                  <a:pt x="1258498" y="39756"/>
                  <a:pt x="1361202" y="99391"/>
                </a:cubicBezTo>
                <a:cubicBezTo>
                  <a:pt x="1463906" y="159026"/>
                  <a:pt x="1712384" y="472108"/>
                  <a:pt x="1719010" y="4969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2177E527-21B1-69F4-EA46-50CAA8DD3208}"/>
              </a:ext>
            </a:extLst>
          </p:cNvPr>
          <p:cNvSpPr/>
          <p:nvPr/>
        </p:nvSpPr>
        <p:spPr>
          <a:xfrm>
            <a:off x="2349503" y="2518039"/>
            <a:ext cx="1676152" cy="1344227"/>
          </a:xfrm>
          <a:custGeom>
            <a:avLst/>
            <a:gdLst>
              <a:gd name="connsiteX0" fmla="*/ 1675845 w 1676152"/>
              <a:gd name="connsiteY0" fmla="*/ 453761 h 1344227"/>
              <a:gd name="connsiteX1" fmla="*/ 990045 w 1676152"/>
              <a:gd name="connsiteY1" fmla="*/ 483578 h 1344227"/>
              <a:gd name="connsiteX2" fmla="*/ 622297 w 1676152"/>
              <a:gd name="connsiteY2" fmla="*/ 741996 h 1344227"/>
              <a:gd name="connsiteX3" fmla="*/ 751506 w 1676152"/>
              <a:gd name="connsiteY3" fmla="*/ 513396 h 1344227"/>
              <a:gd name="connsiteX4" fmla="*/ 35888 w 1676152"/>
              <a:gd name="connsiteY4" fmla="*/ 1318465 h 1344227"/>
              <a:gd name="connsiteX5" fmla="*/ 214793 w 1676152"/>
              <a:gd name="connsiteY5" fmla="*/ 1040170 h 1344227"/>
              <a:gd name="connsiteX6" fmla="*/ 1139132 w 1676152"/>
              <a:gd name="connsiteY6" fmla="*/ 6500 h 1344227"/>
              <a:gd name="connsiteX7" fmla="*/ 592480 w 1676152"/>
              <a:gd name="connsiteY7" fmla="*/ 592909 h 1344227"/>
              <a:gd name="connsiteX8" fmla="*/ 840958 w 1676152"/>
              <a:gd name="connsiteY8" fmla="*/ 433883 h 1344227"/>
              <a:gd name="connsiteX9" fmla="*/ 1188827 w 1676152"/>
              <a:gd name="connsiteY9" fmla="*/ 433883 h 1344227"/>
              <a:gd name="connsiteX10" fmla="*/ 1079497 w 1676152"/>
              <a:gd name="connsiteY10" fmla="*/ 314613 h 1344227"/>
              <a:gd name="connsiteX11" fmla="*/ 1675845 w 1676152"/>
              <a:gd name="connsiteY11" fmla="*/ 453761 h 134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152" h="1344227">
                <a:moveTo>
                  <a:pt x="1675845" y="453761"/>
                </a:moveTo>
                <a:cubicBezTo>
                  <a:pt x="1660936" y="481922"/>
                  <a:pt x="1165636" y="435539"/>
                  <a:pt x="990045" y="483578"/>
                </a:cubicBezTo>
                <a:cubicBezTo>
                  <a:pt x="814454" y="531617"/>
                  <a:pt x="662053" y="737026"/>
                  <a:pt x="622297" y="741996"/>
                </a:cubicBezTo>
                <a:cubicBezTo>
                  <a:pt x="582541" y="746966"/>
                  <a:pt x="849241" y="417318"/>
                  <a:pt x="751506" y="513396"/>
                </a:cubicBezTo>
                <a:cubicBezTo>
                  <a:pt x="653771" y="609474"/>
                  <a:pt x="125340" y="1230669"/>
                  <a:pt x="35888" y="1318465"/>
                </a:cubicBezTo>
                <a:cubicBezTo>
                  <a:pt x="-53564" y="1406261"/>
                  <a:pt x="30919" y="1258831"/>
                  <a:pt x="214793" y="1040170"/>
                </a:cubicBezTo>
                <a:cubicBezTo>
                  <a:pt x="398667" y="821509"/>
                  <a:pt x="1076184" y="81043"/>
                  <a:pt x="1139132" y="6500"/>
                </a:cubicBezTo>
                <a:cubicBezTo>
                  <a:pt x="1202080" y="-68043"/>
                  <a:pt x="642176" y="521679"/>
                  <a:pt x="592480" y="592909"/>
                </a:cubicBezTo>
                <a:cubicBezTo>
                  <a:pt x="542784" y="664140"/>
                  <a:pt x="741567" y="460387"/>
                  <a:pt x="840958" y="433883"/>
                </a:cubicBezTo>
                <a:cubicBezTo>
                  <a:pt x="940349" y="407379"/>
                  <a:pt x="1149071" y="453761"/>
                  <a:pt x="1188827" y="433883"/>
                </a:cubicBezTo>
                <a:cubicBezTo>
                  <a:pt x="1228583" y="414005"/>
                  <a:pt x="999984" y="307987"/>
                  <a:pt x="1079497" y="314613"/>
                </a:cubicBezTo>
                <a:cubicBezTo>
                  <a:pt x="1159010" y="321239"/>
                  <a:pt x="1690754" y="425600"/>
                  <a:pt x="1675845" y="4537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EEDF0A9-C75E-8597-58C0-095A6F7E5192}"/>
              </a:ext>
            </a:extLst>
          </p:cNvPr>
          <p:cNvSpPr/>
          <p:nvPr/>
        </p:nvSpPr>
        <p:spPr>
          <a:xfrm>
            <a:off x="2279263" y="2611114"/>
            <a:ext cx="1826089" cy="1034059"/>
          </a:xfrm>
          <a:custGeom>
            <a:avLst/>
            <a:gdLst>
              <a:gd name="connsiteX0" fmla="*/ 1825598 w 1826089"/>
              <a:gd name="connsiteY0" fmla="*/ 171843 h 1034059"/>
              <a:gd name="connsiteX1" fmla="*/ 1090102 w 1826089"/>
              <a:gd name="connsiteY1" fmla="*/ 142025 h 1034059"/>
              <a:gd name="connsiteX2" fmla="*/ 453998 w 1826089"/>
              <a:gd name="connsiteY2" fmla="*/ 629043 h 1034059"/>
              <a:gd name="connsiteX3" fmla="*/ 16676 w 1826089"/>
              <a:gd name="connsiteY3" fmla="*/ 1016669 h 1034059"/>
              <a:gd name="connsiteX4" fmla="*/ 1040407 w 1826089"/>
              <a:gd name="connsiteY4" fmla="*/ 42634 h 1034059"/>
              <a:gd name="connsiteX5" fmla="*/ 941015 w 1826089"/>
              <a:gd name="connsiteY5" fmla="*/ 161903 h 1034059"/>
              <a:gd name="connsiteX6" fmla="*/ 1249128 w 1826089"/>
              <a:gd name="connsiteY6" fmla="*/ 52573 h 1034059"/>
              <a:gd name="connsiteX7" fmla="*/ 1507546 w 1826089"/>
              <a:gd name="connsiteY7" fmla="*/ 122147 h 1034059"/>
              <a:gd name="connsiteX8" fmla="*/ 1209372 w 1826089"/>
              <a:gd name="connsiteY8" fmla="*/ 32695 h 1034059"/>
              <a:gd name="connsiteX9" fmla="*/ 1825598 w 1826089"/>
              <a:gd name="connsiteY9" fmla="*/ 171843 h 10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6089" h="1034059">
                <a:moveTo>
                  <a:pt x="1825598" y="171843"/>
                </a:moveTo>
                <a:cubicBezTo>
                  <a:pt x="1805720" y="190065"/>
                  <a:pt x="1318702" y="65825"/>
                  <a:pt x="1090102" y="142025"/>
                </a:cubicBezTo>
                <a:cubicBezTo>
                  <a:pt x="861502" y="218225"/>
                  <a:pt x="632902" y="483269"/>
                  <a:pt x="453998" y="629043"/>
                </a:cubicBezTo>
                <a:cubicBezTo>
                  <a:pt x="275094" y="774817"/>
                  <a:pt x="-81059" y="1114404"/>
                  <a:pt x="16676" y="1016669"/>
                </a:cubicBezTo>
                <a:cubicBezTo>
                  <a:pt x="114411" y="918934"/>
                  <a:pt x="886351" y="185095"/>
                  <a:pt x="1040407" y="42634"/>
                </a:cubicBezTo>
                <a:cubicBezTo>
                  <a:pt x="1194463" y="-99827"/>
                  <a:pt x="906228" y="160247"/>
                  <a:pt x="941015" y="161903"/>
                </a:cubicBezTo>
                <a:cubicBezTo>
                  <a:pt x="975802" y="163559"/>
                  <a:pt x="1154706" y="59199"/>
                  <a:pt x="1249128" y="52573"/>
                </a:cubicBezTo>
                <a:cubicBezTo>
                  <a:pt x="1343550" y="45947"/>
                  <a:pt x="1514172" y="125460"/>
                  <a:pt x="1507546" y="122147"/>
                </a:cubicBezTo>
                <a:cubicBezTo>
                  <a:pt x="1500920" y="118834"/>
                  <a:pt x="1162990" y="24412"/>
                  <a:pt x="1209372" y="32695"/>
                </a:cubicBezTo>
                <a:cubicBezTo>
                  <a:pt x="1255754" y="40978"/>
                  <a:pt x="1845476" y="153621"/>
                  <a:pt x="1825598" y="1718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9678983-21C0-5936-57F8-ADCE7D14939E}"/>
              </a:ext>
            </a:extLst>
          </p:cNvPr>
          <p:cNvSpPr/>
          <p:nvPr/>
        </p:nvSpPr>
        <p:spPr>
          <a:xfrm>
            <a:off x="2268443" y="3327080"/>
            <a:ext cx="1598806" cy="1587754"/>
          </a:xfrm>
          <a:custGeom>
            <a:avLst/>
            <a:gdLst>
              <a:gd name="connsiteX0" fmla="*/ 1597879 w 1598806"/>
              <a:gd name="connsiteY0" fmla="*/ 2529 h 1587754"/>
              <a:gd name="connsiteX1" fmla="*/ 832566 w 1598806"/>
              <a:gd name="connsiteY1" fmla="*/ 181433 h 1587754"/>
              <a:gd name="connsiteX2" fmla="*/ 425061 w 1598806"/>
              <a:gd name="connsiteY2" fmla="*/ 638633 h 1587754"/>
              <a:gd name="connsiteX3" fmla="*/ 484696 w 1598806"/>
              <a:gd name="connsiteY3" fmla="*/ 489546 h 1587754"/>
              <a:gd name="connsiteX4" fmla="*/ 37435 w 1598806"/>
              <a:gd name="connsiteY4" fmla="*/ 1513277 h 1587754"/>
              <a:gd name="connsiteX5" fmla="*/ 87131 w 1598806"/>
              <a:gd name="connsiteY5" fmla="*/ 1374129 h 1587754"/>
              <a:gd name="connsiteX6" fmla="*/ 584087 w 1598806"/>
              <a:gd name="connsiteY6" fmla="*/ 300703 h 1587754"/>
              <a:gd name="connsiteX7" fmla="*/ 1090983 w 1598806"/>
              <a:gd name="connsiteY7" fmla="*/ 42285 h 1587754"/>
              <a:gd name="connsiteX8" fmla="*/ 991592 w 1598806"/>
              <a:gd name="connsiteY8" fmla="*/ 72103 h 1587754"/>
              <a:gd name="connsiteX9" fmla="*/ 1597879 w 1598806"/>
              <a:gd name="connsiteY9" fmla="*/ 2529 h 158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806" h="1587754">
                <a:moveTo>
                  <a:pt x="1597879" y="2529"/>
                </a:moveTo>
                <a:cubicBezTo>
                  <a:pt x="1571375" y="20751"/>
                  <a:pt x="1028036" y="75416"/>
                  <a:pt x="832566" y="181433"/>
                </a:cubicBezTo>
                <a:cubicBezTo>
                  <a:pt x="637096" y="287450"/>
                  <a:pt x="483039" y="587281"/>
                  <a:pt x="425061" y="638633"/>
                </a:cubicBezTo>
                <a:cubicBezTo>
                  <a:pt x="367083" y="689985"/>
                  <a:pt x="549300" y="343772"/>
                  <a:pt x="484696" y="489546"/>
                </a:cubicBezTo>
                <a:cubicBezTo>
                  <a:pt x="420092" y="635320"/>
                  <a:pt x="103696" y="1365847"/>
                  <a:pt x="37435" y="1513277"/>
                </a:cubicBezTo>
                <a:cubicBezTo>
                  <a:pt x="-28826" y="1660707"/>
                  <a:pt x="-3978" y="1576225"/>
                  <a:pt x="87131" y="1374129"/>
                </a:cubicBezTo>
                <a:cubicBezTo>
                  <a:pt x="178240" y="1172033"/>
                  <a:pt x="416778" y="522677"/>
                  <a:pt x="584087" y="300703"/>
                </a:cubicBezTo>
                <a:cubicBezTo>
                  <a:pt x="751396" y="78729"/>
                  <a:pt x="1023066" y="80385"/>
                  <a:pt x="1090983" y="42285"/>
                </a:cubicBezTo>
                <a:cubicBezTo>
                  <a:pt x="1158900" y="4185"/>
                  <a:pt x="908766" y="73759"/>
                  <a:pt x="991592" y="72103"/>
                </a:cubicBezTo>
                <a:cubicBezTo>
                  <a:pt x="1074418" y="70447"/>
                  <a:pt x="1624383" y="-15693"/>
                  <a:pt x="1597879" y="25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B5F6CB8-D95A-68D3-765C-F81B7C7BF6DF}"/>
              </a:ext>
            </a:extLst>
          </p:cNvPr>
          <p:cNvSpPr/>
          <p:nvPr/>
        </p:nvSpPr>
        <p:spPr>
          <a:xfrm>
            <a:off x="2762982" y="3106809"/>
            <a:ext cx="1288642" cy="252636"/>
          </a:xfrm>
          <a:custGeom>
            <a:avLst/>
            <a:gdLst>
              <a:gd name="connsiteX0" fmla="*/ 1272305 w 1288642"/>
              <a:gd name="connsiteY0" fmla="*/ 53834 h 252636"/>
              <a:gd name="connsiteX1" fmla="*/ 238635 w 1288642"/>
              <a:gd name="connsiteY1" fmla="*/ 4139 h 252636"/>
              <a:gd name="connsiteX2" fmla="*/ 725653 w 1288642"/>
              <a:gd name="connsiteY2" fmla="*/ 14078 h 252636"/>
              <a:gd name="connsiteX3" fmla="*/ 854861 w 1288642"/>
              <a:gd name="connsiteY3" fmla="*/ 103530 h 252636"/>
              <a:gd name="connsiteX4" fmla="*/ 467235 w 1288642"/>
              <a:gd name="connsiteY4" fmla="*/ 163165 h 252636"/>
              <a:gd name="connsiteX5" fmla="*/ 825044 w 1288642"/>
              <a:gd name="connsiteY5" fmla="*/ 133348 h 252636"/>
              <a:gd name="connsiteX6" fmla="*/ 96 w 1288642"/>
              <a:gd name="connsiteY6" fmla="*/ 252617 h 252636"/>
              <a:gd name="connsiteX7" fmla="*/ 884679 w 1288642"/>
              <a:gd name="connsiteY7" fmla="*/ 123408 h 252636"/>
              <a:gd name="connsiteX8" fmla="*/ 934375 w 1288642"/>
              <a:gd name="connsiteY8" fmla="*/ 143287 h 252636"/>
              <a:gd name="connsiteX9" fmla="*/ 874740 w 1288642"/>
              <a:gd name="connsiteY9" fmla="*/ 103530 h 252636"/>
              <a:gd name="connsiteX10" fmla="*/ 1272305 w 1288642"/>
              <a:gd name="connsiteY10" fmla="*/ 53834 h 2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8642" h="252636">
                <a:moveTo>
                  <a:pt x="1272305" y="53834"/>
                </a:moveTo>
                <a:cubicBezTo>
                  <a:pt x="1166288" y="37269"/>
                  <a:pt x="329744" y="10765"/>
                  <a:pt x="238635" y="4139"/>
                </a:cubicBezTo>
                <a:cubicBezTo>
                  <a:pt x="147526" y="-2487"/>
                  <a:pt x="622949" y="-2487"/>
                  <a:pt x="725653" y="14078"/>
                </a:cubicBezTo>
                <a:cubicBezTo>
                  <a:pt x="828357" y="30643"/>
                  <a:pt x="897931" y="78682"/>
                  <a:pt x="854861" y="103530"/>
                </a:cubicBezTo>
                <a:cubicBezTo>
                  <a:pt x="811791" y="128378"/>
                  <a:pt x="472204" y="158195"/>
                  <a:pt x="467235" y="163165"/>
                </a:cubicBezTo>
                <a:cubicBezTo>
                  <a:pt x="462266" y="168135"/>
                  <a:pt x="902901" y="118439"/>
                  <a:pt x="825044" y="133348"/>
                </a:cubicBezTo>
                <a:cubicBezTo>
                  <a:pt x="747187" y="148257"/>
                  <a:pt x="-9843" y="254274"/>
                  <a:pt x="96" y="252617"/>
                </a:cubicBezTo>
                <a:cubicBezTo>
                  <a:pt x="10035" y="250960"/>
                  <a:pt x="728966" y="141630"/>
                  <a:pt x="884679" y="123408"/>
                </a:cubicBezTo>
                <a:cubicBezTo>
                  <a:pt x="1040392" y="105186"/>
                  <a:pt x="936031" y="146600"/>
                  <a:pt x="934375" y="143287"/>
                </a:cubicBezTo>
                <a:cubicBezTo>
                  <a:pt x="932719" y="139974"/>
                  <a:pt x="813449" y="116782"/>
                  <a:pt x="874740" y="103530"/>
                </a:cubicBezTo>
                <a:cubicBezTo>
                  <a:pt x="936031" y="90278"/>
                  <a:pt x="1378322" y="70399"/>
                  <a:pt x="1272305" y="538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7657109-C918-702A-0148-EFA776E0B849}"/>
              </a:ext>
            </a:extLst>
          </p:cNvPr>
          <p:cNvSpPr/>
          <p:nvPr/>
        </p:nvSpPr>
        <p:spPr>
          <a:xfrm>
            <a:off x="2307385" y="3535652"/>
            <a:ext cx="1324153" cy="1840908"/>
          </a:xfrm>
          <a:custGeom>
            <a:avLst/>
            <a:gdLst>
              <a:gd name="connsiteX0" fmla="*/ 1320398 w 1324153"/>
              <a:gd name="connsiteY0" fmla="*/ 102070 h 1840908"/>
              <a:gd name="connsiteX1" fmla="*/ 495450 w 1324153"/>
              <a:gd name="connsiteY1" fmla="*/ 380365 h 1840908"/>
              <a:gd name="connsiteX2" fmla="*/ 276789 w 1324153"/>
              <a:gd name="connsiteY2" fmla="*/ 897200 h 1840908"/>
              <a:gd name="connsiteX3" fmla="*/ 336424 w 1324153"/>
              <a:gd name="connsiteY3" fmla="*/ 708357 h 1840908"/>
              <a:gd name="connsiteX4" fmla="*/ 8432 w 1324153"/>
              <a:gd name="connsiteY4" fmla="*/ 1821539 h 1840908"/>
              <a:gd name="connsiteX5" fmla="*/ 167458 w 1324153"/>
              <a:gd name="connsiteY5" fmla="*/ 1334522 h 1840908"/>
              <a:gd name="connsiteX6" fmla="*/ 893015 w 1324153"/>
              <a:gd name="connsiteY6" fmla="*/ 310791 h 1840908"/>
              <a:gd name="connsiteX7" fmla="*/ 366241 w 1324153"/>
              <a:gd name="connsiteY7" fmla="*/ 966774 h 1840908"/>
              <a:gd name="connsiteX8" fmla="*/ 445754 w 1324153"/>
              <a:gd name="connsiteY8" fmla="*/ 708357 h 1840908"/>
              <a:gd name="connsiteX9" fmla="*/ 724050 w 1324153"/>
              <a:gd name="connsiteY9" fmla="*/ 151765 h 1840908"/>
              <a:gd name="connsiteX10" fmla="*/ 664415 w 1324153"/>
              <a:gd name="connsiteY10" fmla="*/ 300852 h 1840908"/>
              <a:gd name="connsiteX11" fmla="*/ 1091798 w 1324153"/>
              <a:gd name="connsiteY11" fmla="*/ 2678 h 1840908"/>
              <a:gd name="connsiteX12" fmla="*/ 813502 w 1324153"/>
              <a:gd name="connsiteY12" fmla="*/ 151765 h 1840908"/>
              <a:gd name="connsiteX13" fmla="*/ 1320398 w 1324153"/>
              <a:gd name="connsiteY13" fmla="*/ 102070 h 184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4153" h="1840908">
                <a:moveTo>
                  <a:pt x="1320398" y="102070"/>
                </a:moveTo>
                <a:cubicBezTo>
                  <a:pt x="1267389" y="140170"/>
                  <a:pt x="669385" y="247843"/>
                  <a:pt x="495450" y="380365"/>
                </a:cubicBezTo>
                <a:cubicBezTo>
                  <a:pt x="321515" y="512887"/>
                  <a:pt x="303293" y="842535"/>
                  <a:pt x="276789" y="897200"/>
                </a:cubicBezTo>
                <a:cubicBezTo>
                  <a:pt x="250285" y="951865"/>
                  <a:pt x="381150" y="554301"/>
                  <a:pt x="336424" y="708357"/>
                </a:cubicBezTo>
                <a:cubicBezTo>
                  <a:pt x="291698" y="862414"/>
                  <a:pt x="36593" y="1717178"/>
                  <a:pt x="8432" y="1821539"/>
                </a:cubicBezTo>
                <a:cubicBezTo>
                  <a:pt x="-19729" y="1925900"/>
                  <a:pt x="20027" y="1586313"/>
                  <a:pt x="167458" y="1334522"/>
                </a:cubicBezTo>
                <a:cubicBezTo>
                  <a:pt x="314888" y="1082731"/>
                  <a:pt x="859885" y="372082"/>
                  <a:pt x="893015" y="310791"/>
                </a:cubicBezTo>
                <a:cubicBezTo>
                  <a:pt x="926145" y="249500"/>
                  <a:pt x="440784" y="900513"/>
                  <a:pt x="366241" y="966774"/>
                </a:cubicBezTo>
                <a:cubicBezTo>
                  <a:pt x="291698" y="1033035"/>
                  <a:pt x="386119" y="844192"/>
                  <a:pt x="445754" y="708357"/>
                </a:cubicBezTo>
                <a:cubicBezTo>
                  <a:pt x="505389" y="572522"/>
                  <a:pt x="687607" y="219682"/>
                  <a:pt x="724050" y="151765"/>
                </a:cubicBezTo>
                <a:cubicBezTo>
                  <a:pt x="760493" y="83848"/>
                  <a:pt x="603124" y="325700"/>
                  <a:pt x="664415" y="300852"/>
                </a:cubicBezTo>
                <a:cubicBezTo>
                  <a:pt x="725706" y="276004"/>
                  <a:pt x="1066950" y="27526"/>
                  <a:pt x="1091798" y="2678"/>
                </a:cubicBezTo>
                <a:cubicBezTo>
                  <a:pt x="1116646" y="-22170"/>
                  <a:pt x="778715" y="133543"/>
                  <a:pt x="813502" y="151765"/>
                </a:cubicBezTo>
                <a:cubicBezTo>
                  <a:pt x="848289" y="169987"/>
                  <a:pt x="1373407" y="63970"/>
                  <a:pt x="1320398" y="1020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B59C3034-9A77-204A-D696-25EF61C8A0FB}"/>
              </a:ext>
            </a:extLst>
          </p:cNvPr>
          <p:cNvSpPr/>
          <p:nvPr/>
        </p:nvSpPr>
        <p:spPr>
          <a:xfrm>
            <a:off x="2195871" y="3172041"/>
            <a:ext cx="1276513" cy="1131628"/>
          </a:xfrm>
          <a:custGeom>
            <a:avLst/>
            <a:gdLst>
              <a:gd name="connsiteX0" fmla="*/ 1183433 w 1276513"/>
              <a:gd name="connsiteY0" fmla="*/ 58176 h 1131628"/>
              <a:gd name="connsiteX1" fmla="*/ 90129 w 1276513"/>
              <a:gd name="connsiteY1" fmla="*/ 634646 h 1131628"/>
              <a:gd name="connsiteX2" fmla="*/ 408181 w 1276513"/>
              <a:gd name="connsiteY2" fmla="*/ 505437 h 1131628"/>
              <a:gd name="connsiteX3" fmla="*/ 378364 w 1276513"/>
              <a:gd name="connsiteY3" fmla="*/ 644585 h 1131628"/>
              <a:gd name="connsiteX4" fmla="*/ 677 w 1276513"/>
              <a:gd name="connsiteY4" fmla="*/ 932820 h 1131628"/>
              <a:gd name="connsiteX5" fmla="*/ 288912 w 1276513"/>
              <a:gd name="connsiteY5" fmla="*/ 734037 h 1131628"/>
              <a:gd name="connsiteX6" fmla="*/ 408181 w 1276513"/>
              <a:gd name="connsiteY6" fmla="*/ 743976 h 1131628"/>
              <a:gd name="connsiteX7" fmla="*/ 50372 w 1276513"/>
              <a:gd name="connsiteY7" fmla="*/ 1131602 h 1131628"/>
              <a:gd name="connsiteX8" fmla="*/ 398242 w 1276513"/>
              <a:gd name="connsiteY8" fmla="*/ 763855 h 1131628"/>
              <a:gd name="connsiteX9" fmla="*/ 338607 w 1276513"/>
              <a:gd name="connsiteY9" fmla="*/ 724098 h 1131628"/>
              <a:gd name="connsiteX10" fmla="*/ 398242 w 1276513"/>
              <a:gd name="connsiteY10" fmla="*/ 535255 h 1131628"/>
              <a:gd name="connsiteX11" fmla="*/ 408181 w 1276513"/>
              <a:gd name="connsiteY11" fmla="*/ 465681 h 1131628"/>
              <a:gd name="connsiteX12" fmla="*/ 944894 w 1276513"/>
              <a:gd name="connsiteY12" fmla="*/ 18420 h 1131628"/>
              <a:gd name="connsiteX13" fmla="*/ 447938 w 1276513"/>
              <a:gd name="connsiteY13" fmla="*/ 435863 h 1131628"/>
              <a:gd name="connsiteX14" fmla="*/ 1133738 w 1276513"/>
              <a:gd name="connsiteY14" fmla="*/ 68116 h 1131628"/>
              <a:gd name="connsiteX15" fmla="*/ 1183433 w 1276513"/>
              <a:gd name="connsiteY15" fmla="*/ 58176 h 11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513" h="1131628">
                <a:moveTo>
                  <a:pt x="1183433" y="58176"/>
                </a:moveTo>
                <a:cubicBezTo>
                  <a:pt x="1009498" y="152598"/>
                  <a:pt x="219338" y="560103"/>
                  <a:pt x="90129" y="634646"/>
                </a:cubicBezTo>
                <a:cubicBezTo>
                  <a:pt x="-39080" y="709189"/>
                  <a:pt x="360142" y="503781"/>
                  <a:pt x="408181" y="505437"/>
                </a:cubicBezTo>
                <a:cubicBezTo>
                  <a:pt x="456220" y="507093"/>
                  <a:pt x="446281" y="573355"/>
                  <a:pt x="378364" y="644585"/>
                </a:cubicBezTo>
                <a:cubicBezTo>
                  <a:pt x="310447" y="715816"/>
                  <a:pt x="15586" y="917911"/>
                  <a:pt x="677" y="932820"/>
                </a:cubicBezTo>
                <a:cubicBezTo>
                  <a:pt x="-14232" y="947729"/>
                  <a:pt x="220995" y="765511"/>
                  <a:pt x="288912" y="734037"/>
                </a:cubicBezTo>
                <a:cubicBezTo>
                  <a:pt x="356829" y="702563"/>
                  <a:pt x="447938" y="677715"/>
                  <a:pt x="408181" y="743976"/>
                </a:cubicBezTo>
                <a:cubicBezTo>
                  <a:pt x="368424" y="810237"/>
                  <a:pt x="52028" y="1128289"/>
                  <a:pt x="50372" y="1131602"/>
                </a:cubicBezTo>
                <a:cubicBezTo>
                  <a:pt x="48715" y="1134915"/>
                  <a:pt x="350203" y="831772"/>
                  <a:pt x="398242" y="763855"/>
                </a:cubicBezTo>
                <a:cubicBezTo>
                  <a:pt x="446281" y="695938"/>
                  <a:pt x="338607" y="762198"/>
                  <a:pt x="338607" y="724098"/>
                </a:cubicBezTo>
                <a:cubicBezTo>
                  <a:pt x="338607" y="685998"/>
                  <a:pt x="386646" y="578325"/>
                  <a:pt x="398242" y="535255"/>
                </a:cubicBezTo>
                <a:cubicBezTo>
                  <a:pt x="409838" y="492185"/>
                  <a:pt x="317072" y="551820"/>
                  <a:pt x="408181" y="465681"/>
                </a:cubicBezTo>
                <a:cubicBezTo>
                  <a:pt x="499290" y="379542"/>
                  <a:pt x="938268" y="23390"/>
                  <a:pt x="944894" y="18420"/>
                </a:cubicBezTo>
                <a:cubicBezTo>
                  <a:pt x="951520" y="13450"/>
                  <a:pt x="416464" y="427580"/>
                  <a:pt x="447938" y="435863"/>
                </a:cubicBezTo>
                <a:cubicBezTo>
                  <a:pt x="479412" y="444146"/>
                  <a:pt x="1011156" y="139346"/>
                  <a:pt x="1133738" y="68116"/>
                </a:cubicBezTo>
                <a:cubicBezTo>
                  <a:pt x="1256320" y="-3114"/>
                  <a:pt x="1357368" y="-36246"/>
                  <a:pt x="1183433" y="581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C4C6EF4A-EFAF-2D06-B0A6-682D4F033F9A}"/>
              </a:ext>
            </a:extLst>
          </p:cNvPr>
          <p:cNvSpPr/>
          <p:nvPr/>
        </p:nvSpPr>
        <p:spPr>
          <a:xfrm>
            <a:off x="4061970" y="2035850"/>
            <a:ext cx="2312628" cy="977044"/>
          </a:xfrm>
          <a:custGeom>
            <a:avLst/>
            <a:gdLst>
              <a:gd name="connsiteX0" fmla="*/ 23013 w 2312628"/>
              <a:gd name="connsiteY0" fmla="*/ 359480 h 977044"/>
              <a:gd name="connsiteX1" fmla="*/ 678995 w 2312628"/>
              <a:gd name="connsiteY1" fmla="*/ 91124 h 977044"/>
              <a:gd name="connsiteX2" fmla="*/ 1643091 w 2312628"/>
              <a:gd name="connsiteY2" fmla="*/ 51367 h 977044"/>
              <a:gd name="connsiteX3" fmla="*/ 1344917 w 2312628"/>
              <a:gd name="connsiteY3" fmla="*/ 71246 h 977044"/>
              <a:gd name="connsiteX4" fmla="*/ 2110230 w 2312628"/>
              <a:gd name="connsiteY4" fmla="*/ 359480 h 977044"/>
              <a:gd name="connsiteX5" fmla="*/ 1941265 w 2312628"/>
              <a:gd name="connsiteY5" fmla="*/ 339602 h 977044"/>
              <a:gd name="connsiteX6" fmla="*/ 2309013 w 2312628"/>
              <a:gd name="connsiteY6" fmla="*/ 588080 h 977044"/>
              <a:gd name="connsiteX7" fmla="*/ 2100291 w 2312628"/>
              <a:gd name="connsiteY7" fmla="*/ 448933 h 977044"/>
              <a:gd name="connsiteX8" fmla="*/ 1643091 w 2312628"/>
              <a:gd name="connsiteY8" fmla="*/ 230272 h 977044"/>
              <a:gd name="connsiteX9" fmla="*/ 1116317 w 2312628"/>
              <a:gd name="connsiteY9" fmla="*/ 349541 h 977044"/>
              <a:gd name="connsiteX10" fmla="*/ 3134 w 2312628"/>
              <a:gd name="connsiteY10" fmla="*/ 975707 h 977044"/>
              <a:gd name="connsiteX11" fmla="*/ 1494004 w 2312628"/>
              <a:gd name="connsiteY11" fmla="*/ 160698 h 977044"/>
              <a:gd name="connsiteX12" fmla="*/ 1026865 w 2312628"/>
              <a:gd name="connsiteY12" fmla="*/ 140820 h 977044"/>
              <a:gd name="connsiteX13" fmla="*/ 261552 w 2312628"/>
              <a:gd name="connsiteY13" fmla="*/ 617898 h 977044"/>
              <a:gd name="connsiteX14" fmla="*/ 1255465 w 2312628"/>
              <a:gd name="connsiteY14" fmla="*/ 51367 h 977044"/>
              <a:gd name="connsiteX15" fmla="*/ 768447 w 2312628"/>
              <a:gd name="connsiteY15" fmla="*/ 61307 h 977044"/>
              <a:gd name="connsiteX16" fmla="*/ 23013 w 2312628"/>
              <a:gd name="connsiteY16" fmla="*/ 359480 h 97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28" h="977044">
                <a:moveTo>
                  <a:pt x="23013" y="359480"/>
                </a:moveTo>
                <a:cubicBezTo>
                  <a:pt x="8104" y="364449"/>
                  <a:pt x="408982" y="142476"/>
                  <a:pt x="678995" y="91124"/>
                </a:cubicBezTo>
                <a:cubicBezTo>
                  <a:pt x="949008" y="39772"/>
                  <a:pt x="1532104" y="54680"/>
                  <a:pt x="1643091" y="51367"/>
                </a:cubicBezTo>
                <a:cubicBezTo>
                  <a:pt x="1754078" y="48054"/>
                  <a:pt x="1267061" y="19894"/>
                  <a:pt x="1344917" y="71246"/>
                </a:cubicBezTo>
                <a:cubicBezTo>
                  <a:pt x="1422773" y="122598"/>
                  <a:pt x="2010839" y="314754"/>
                  <a:pt x="2110230" y="359480"/>
                </a:cubicBezTo>
                <a:cubicBezTo>
                  <a:pt x="2209621" y="404206"/>
                  <a:pt x="1908135" y="301502"/>
                  <a:pt x="1941265" y="339602"/>
                </a:cubicBezTo>
                <a:cubicBezTo>
                  <a:pt x="1974395" y="377702"/>
                  <a:pt x="2282509" y="569858"/>
                  <a:pt x="2309013" y="588080"/>
                </a:cubicBezTo>
                <a:cubicBezTo>
                  <a:pt x="2335517" y="606302"/>
                  <a:pt x="2211278" y="508568"/>
                  <a:pt x="2100291" y="448933"/>
                </a:cubicBezTo>
                <a:cubicBezTo>
                  <a:pt x="1989304" y="389298"/>
                  <a:pt x="1807087" y="246837"/>
                  <a:pt x="1643091" y="230272"/>
                </a:cubicBezTo>
                <a:cubicBezTo>
                  <a:pt x="1479095" y="213707"/>
                  <a:pt x="1389643" y="225302"/>
                  <a:pt x="1116317" y="349541"/>
                </a:cubicBezTo>
                <a:cubicBezTo>
                  <a:pt x="842991" y="473780"/>
                  <a:pt x="-59814" y="1007181"/>
                  <a:pt x="3134" y="975707"/>
                </a:cubicBezTo>
                <a:cubicBezTo>
                  <a:pt x="66082" y="944233"/>
                  <a:pt x="1323382" y="299846"/>
                  <a:pt x="1494004" y="160698"/>
                </a:cubicBezTo>
                <a:cubicBezTo>
                  <a:pt x="1664626" y="21550"/>
                  <a:pt x="1232274" y="64620"/>
                  <a:pt x="1026865" y="140820"/>
                </a:cubicBezTo>
                <a:cubicBezTo>
                  <a:pt x="821456" y="217020"/>
                  <a:pt x="223452" y="632807"/>
                  <a:pt x="261552" y="617898"/>
                </a:cubicBezTo>
                <a:cubicBezTo>
                  <a:pt x="299652" y="602989"/>
                  <a:pt x="1170983" y="144132"/>
                  <a:pt x="1255465" y="51367"/>
                </a:cubicBezTo>
                <a:cubicBezTo>
                  <a:pt x="1339947" y="-41398"/>
                  <a:pt x="977169" y="9955"/>
                  <a:pt x="768447" y="61307"/>
                </a:cubicBezTo>
                <a:cubicBezTo>
                  <a:pt x="559725" y="112659"/>
                  <a:pt x="37922" y="354511"/>
                  <a:pt x="23013" y="3594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FEC7313-4221-8080-4EE7-914A0770577A}"/>
              </a:ext>
            </a:extLst>
          </p:cNvPr>
          <p:cNvSpPr/>
          <p:nvPr/>
        </p:nvSpPr>
        <p:spPr>
          <a:xfrm>
            <a:off x="4183915" y="2096184"/>
            <a:ext cx="2381567" cy="733253"/>
          </a:xfrm>
          <a:custGeom>
            <a:avLst/>
            <a:gdLst>
              <a:gd name="connsiteX0" fmla="*/ 459 w 2381567"/>
              <a:gd name="connsiteY0" fmla="*/ 587381 h 733253"/>
              <a:gd name="connsiteX1" fmla="*/ 646502 w 2381567"/>
              <a:gd name="connsiteY1" fmla="*/ 199755 h 733253"/>
              <a:gd name="connsiteX2" fmla="*/ 1590720 w 2381567"/>
              <a:gd name="connsiteY2" fmla="*/ 388599 h 733253"/>
              <a:gd name="connsiteX3" fmla="*/ 1580781 w 2381567"/>
              <a:gd name="connsiteY3" fmla="*/ 309086 h 733253"/>
              <a:gd name="connsiteX4" fmla="*/ 2097615 w 2381567"/>
              <a:gd name="connsiteY4" fmla="*/ 577442 h 733253"/>
              <a:gd name="connsiteX5" fmla="*/ 2375911 w 2381567"/>
              <a:gd name="connsiteY5" fmla="*/ 726529 h 733253"/>
              <a:gd name="connsiteX6" fmla="*/ 2206946 w 2381567"/>
              <a:gd name="connsiteY6" fmla="*/ 647016 h 733253"/>
              <a:gd name="connsiteX7" fmla="*/ 1362120 w 2381567"/>
              <a:gd name="connsiteY7" fmla="*/ 130181 h 733253"/>
              <a:gd name="connsiteX8" fmla="*/ 1481389 w 2381567"/>
              <a:gd name="connsiteY8" fmla="*/ 309086 h 733253"/>
              <a:gd name="connsiteX9" fmla="*/ 934737 w 2381567"/>
              <a:gd name="connsiteY9" fmla="*/ 199755 h 733253"/>
              <a:gd name="connsiteX10" fmla="*/ 537172 w 2381567"/>
              <a:gd name="connsiteY10" fmla="*/ 179877 h 733253"/>
              <a:gd name="connsiteX11" fmla="*/ 795589 w 2381567"/>
              <a:gd name="connsiteY11" fmla="*/ 973 h 733253"/>
              <a:gd name="connsiteX12" fmla="*/ 169424 w 2381567"/>
              <a:gd name="connsiteY12" fmla="*/ 269329 h 733253"/>
              <a:gd name="connsiteX13" fmla="*/ 537172 w 2381567"/>
              <a:gd name="connsiteY13" fmla="*/ 189816 h 733253"/>
              <a:gd name="connsiteX14" fmla="*/ 459 w 2381567"/>
              <a:gd name="connsiteY14" fmla="*/ 587381 h 7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1567" h="733253">
                <a:moveTo>
                  <a:pt x="459" y="587381"/>
                </a:moveTo>
                <a:cubicBezTo>
                  <a:pt x="18681" y="589038"/>
                  <a:pt x="381459" y="232885"/>
                  <a:pt x="646502" y="199755"/>
                </a:cubicBezTo>
                <a:cubicBezTo>
                  <a:pt x="911545" y="166625"/>
                  <a:pt x="1435007" y="370377"/>
                  <a:pt x="1590720" y="388599"/>
                </a:cubicBezTo>
                <a:cubicBezTo>
                  <a:pt x="1746433" y="406821"/>
                  <a:pt x="1496299" y="277612"/>
                  <a:pt x="1580781" y="309086"/>
                </a:cubicBezTo>
                <a:cubicBezTo>
                  <a:pt x="1665264" y="340560"/>
                  <a:pt x="1965093" y="507868"/>
                  <a:pt x="2097615" y="577442"/>
                </a:cubicBezTo>
                <a:cubicBezTo>
                  <a:pt x="2230137" y="647016"/>
                  <a:pt x="2357689" y="714933"/>
                  <a:pt x="2375911" y="726529"/>
                </a:cubicBezTo>
                <a:cubicBezTo>
                  <a:pt x="2394133" y="738125"/>
                  <a:pt x="2375911" y="746407"/>
                  <a:pt x="2206946" y="647016"/>
                </a:cubicBezTo>
                <a:cubicBezTo>
                  <a:pt x="2037981" y="547625"/>
                  <a:pt x="1483046" y="186503"/>
                  <a:pt x="1362120" y="130181"/>
                </a:cubicBezTo>
                <a:cubicBezTo>
                  <a:pt x="1241194" y="73859"/>
                  <a:pt x="1552619" y="297490"/>
                  <a:pt x="1481389" y="309086"/>
                </a:cubicBezTo>
                <a:cubicBezTo>
                  <a:pt x="1410159" y="320682"/>
                  <a:pt x="1092107" y="221290"/>
                  <a:pt x="934737" y="199755"/>
                </a:cubicBezTo>
                <a:cubicBezTo>
                  <a:pt x="777368" y="178220"/>
                  <a:pt x="560363" y="213007"/>
                  <a:pt x="537172" y="179877"/>
                </a:cubicBezTo>
                <a:cubicBezTo>
                  <a:pt x="513981" y="146747"/>
                  <a:pt x="856880" y="-13936"/>
                  <a:pt x="795589" y="973"/>
                </a:cubicBezTo>
                <a:cubicBezTo>
                  <a:pt x="734298" y="15882"/>
                  <a:pt x="212493" y="237855"/>
                  <a:pt x="169424" y="269329"/>
                </a:cubicBezTo>
                <a:cubicBezTo>
                  <a:pt x="126355" y="300803"/>
                  <a:pt x="562020" y="136807"/>
                  <a:pt x="537172" y="189816"/>
                </a:cubicBezTo>
                <a:cubicBezTo>
                  <a:pt x="512324" y="242825"/>
                  <a:pt x="-17763" y="585724"/>
                  <a:pt x="459" y="5873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1CE45DE8-71CE-96BE-D616-57360E5FDA74}"/>
              </a:ext>
            </a:extLst>
          </p:cNvPr>
          <p:cNvSpPr/>
          <p:nvPr/>
        </p:nvSpPr>
        <p:spPr>
          <a:xfrm>
            <a:off x="4174435" y="2453292"/>
            <a:ext cx="2381869" cy="399238"/>
          </a:xfrm>
          <a:custGeom>
            <a:avLst/>
            <a:gdLst>
              <a:gd name="connsiteX0" fmla="*/ 0 w 2381869"/>
              <a:gd name="connsiteY0" fmla="*/ 399238 h 399238"/>
              <a:gd name="connsiteX1" fmla="*/ 1351722 w 2381869"/>
              <a:gd name="connsiteY1" fmla="*/ 51369 h 399238"/>
              <a:gd name="connsiteX2" fmla="*/ 2355574 w 2381869"/>
              <a:gd name="connsiteY2" fmla="*/ 289908 h 399238"/>
              <a:gd name="connsiteX3" fmla="*/ 2037522 w 2381869"/>
              <a:gd name="connsiteY3" fmla="*/ 170638 h 399238"/>
              <a:gd name="connsiteX4" fmla="*/ 1480930 w 2381869"/>
              <a:gd name="connsiteY4" fmla="*/ 1673 h 399238"/>
              <a:gd name="connsiteX5" fmla="*/ 964095 w 2381869"/>
              <a:gd name="connsiteY5" fmla="*/ 81186 h 399238"/>
              <a:gd name="connsiteX6" fmla="*/ 1113182 w 2381869"/>
              <a:gd name="connsiteY6" fmla="*/ 31491 h 399238"/>
              <a:gd name="connsiteX7" fmla="*/ 0 w 2381869"/>
              <a:gd name="connsiteY7" fmla="*/ 399238 h 3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869" h="399238">
                <a:moveTo>
                  <a:pt x="0" y="399238"/>
                </a:moveTo>
                <a:cubicBezTo>
                  <a:pt x="479563" y="234414"/>
                  <a:pt x="959126" y="69591"/>
                  <a:pt x="1351722" y="51369"/>
                </a:cubicBezTo>
                <a:cubicBezTo>
                  <a:pt x="1744318" y="33147"/>
                  <a:pt x="2241274" y="270030"/>
                  <a:pt x="2355574" y="289908"/>
                </a:cubicBezTo>
                <a:cubicBezTo>
                  <a:pt x="2469874" y="309786"/>
                  <a:pt x="2183296" y="218677"/>
                  <a:pt x="2037522" y="170638"/>
                </a:cubicBezTo>
                <a:cubicBezTo>
                  <a:pt x="1891748" y="122599"/>
                  <a:pt x="1659834" y="16582"/>
                  <a:pt x="1480930" y="1673"/>
                </a:cubicBezTo>
                <a:cubicBezTo>
                  <a:pt x="1302026" y="-13236"/>
                  <a:pt x="1025386" y="76216"/>
                  <a:pt x="964095" y="81186"/>
                </a:cubicBezTo>
                <a:cubicBezTo>
                  <a:pt x="902804" y="86156"/>
                  <a:pt x="1113182" y="31491"/>
                  <a:pt x="1113182" y="31491"/>
                </a:cubicBezTo>
                <a:lnTo>
                  <a:pt x="0" y="3992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BB64DD0-4EFF-D634-A0B8-60342E6B5298}"/>
              </a:ext>
            </a:extLst>
          </p:cNvPr>
          <p:cNvSpPr/>
          <p:nvPr/>
        </p:nvSpPr>
        <p:spPr>
          <a:xfrm>
            <a:off x="3995530" y="2652745"/>
            <a:ext cx="2747331" cy="398568"/>
          </a:xfrm>
          <a:custGeom>
            <a:avLst/>
            <a:gdLst>
              <a:gd name="connsiteX0" fmla="*/ 0 w 2747331"/>
              <a:gd name="connsiteY0" fmla="*/ 398568 h 398568"/>
              <a:gd name="connsiteX1" fmla="*/ 1878496 w 2747331"/>
              <a:gd name="connsiteY1" fmla="*/ 80516 h 398568"/>
              <a:gd name="connsiteX2" fmla="*/ 2723322 w 2747331"/>
              <a:gd name="connsiteY2" fmla="*/ 348872 h 398568"/>
              <a:gd name="connsiteX3" fmla="*/ 2464905 w 2747331"/>
              <a:gd name="connsiteY3" fmla="*/ 259420 h 398568"/>
              <a:gd name="connsiteX4" fmla="*/ 1928192 w 2747331"/>
              <a:gd name="connsiteY4" fmla="*/ 10942 h 398568"/>
              <a:gd name="connsiteX5" fmla="*/ 1948070 w 2747331"/>
              <a:gd name="connsiteY5" fmla="*/ 40759 h 398568"/>
              <a:gd name="connsiteX6" fmla="*/ 854766 w 2747331"/>
              <a:gd name="connsiteY6" fmla="*/ 20881 h 398568"/>
              <a:gd name="connsiteX7" fmla="*/ 1302027 w 2747331"/>
              <a:gd name="connsiteY7" fmla="*/ 90455 h 398568"/>
              <a:gd name="connsiteX8" fmla="*/ 884583 w 2747331"/>
              <a:gd name="connsiteY8" fmla="*/ 179907 h 398568"/>
              <a:gd name="connsiteX9" fmla="*/ 0 w 2747331"/>
              <a:gd name="connsiteY9" fmla="*/ 398568 h 39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7331" h="398568">
                <a:moveTo>
                  <a:pt x="0" y="398568"/>
                </a:moveTo>
                <a:cubicBezTo>
                  <a:pt x="712304" y="243683"/>
                  <a:pt x="1424609" y="88799"/>
                  <a:pt x="1878496" y="80516"/>
                </a:cubicBezTo>
                <a:cubicBezTo>
                  <a:pt x="2332383" y="72233"/>
                  <a:pt x="2625587" y="319055"/>
                  <a:pt x="2723322" y="348872"/>
                </a:cubicBezTo>
                <a:cubicBezTo>
                  <a:pt x="2821057" y="378689"/>
                  <a:pt x="2597427" y="315742"/>
                  <a:pt x="2464905" y="259420"/>
                </a:cubicBezTo>
                <a:cubicBezTo>
                  <a:pt x="2332383" y="203098"/>
                  <a:pt x="1928192" y="10942"/>
                  <a:pt x="1928192" y="10942"/>
                </a:cubicBezTo>
                <a:cubicBezTo>
                  <a:pt x="1842053" y="-25501"/>
                  <a:pt x="1948070" y="40759"/>
                  <a:pt x="1948070" y="40759"/>
                </a:cubicBezTo>
                <a:cubicBezTo>
                  <a:pt x="1769166" y="42415"/>
                  <a:pt x="962440" y="12598"/>
                  <a:pt x="854766" y="20881"/>
                </a:cubicBezTo>
                <a:cubicBezTo>
                  <a:pt x="747092" y="29164"/>
                  <a:pt x="1297058" y="63951"/>
                  <a:pt x="1302027" y="90455"/>
                </a:cubicBezTo>
                <a:cubicBezTo>
                  <a:pt x="1306996" y="116959"/>
                  <a:pt x="884583" y="179907"/>
                  <a:pt x="884583" y="179907"/>
                </a:cubicBezTo>
                <a:lnTo>
                  <a:pt x="0" y="3985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2A9E995A-A76C-67E6-CD8D-149051553ED9}"/>
              </a:ext>
            </a:extLst>
          </p:cNvPr>
          <p:cNvSpPr/>
          <p:nvPr/>
        </p:nvSpPr>
        <p:spPr>
          <a:xfrm>
            <a:off x="4145464" y="2818540"/>
            <a:ext cx="2855747" cy="1146597"/>
          </a:xfrm>
          <a:custGeom>
            <a:avLst/>
            <a:gdLst>
              <a:gd name="connsiteX0" fmla="*/ 19032 w 2855747"/>
              <a:gd name="connsiteY0" fmla="*/ 24051 h 1146597"/>
              <a:gd name="connsiteX1" fmla="*/ 983127 w 2855747"/>
              <a:gd name="connsiteY1" fmla="*/ 133382 h 1146597"/>
              <a:gd name="connsiteX2" fmla="*/ 2324910 w 2855747"/>
              <a:gd name="connsiteY2" fmla="*/ 1097477 h 1146597"/>
              <a:gd name="connsiteX3" fmla="*/ 2195701 w 2855747"/>
              <a:gd name="connsiteY3" fmla="*/ 1017964 h 1146597"/>
              <a:gd name="connsiteX4" fmla="*/ 2464058 w 2855747"/>
              <a:gd name="connsiteY4" fmla="*/ 1127295 h 1146597"/>
              <a:gd name="connsiteX5" fmla="*/ 2851684 w 2855747"/>
              <a:gd name="connsiteY5" fmla="*/ 858938 h 1146597"/>
              <a:gd name="connsiteX6" fmla="*/ 2642962 w 2855747"/>
              <a:gd name="connsiteY6" fmla="*/ 958330 h 1146597"/>
              <a:gd name="connsiteX7" fmla="*/ 2265275 w 2855747"/>
              <a:gd name="connsiteY7" fmla="*/ 1067660 h 1146597"/>
              <a:gd name="connsiteX8" fmla="*/ 1937284 w 2855747"/>
              <a:gd name="connsiteY8" fmla="*/ 858938 h 1146597"/>
              <a:gd name="connsiteX9" fmla="*/ 1529779 w 2855747"/>
              <a:gd name="connsiteY9" fmla="*/ 580643 h 1146597"/>
              <a:gd name="connsiteX10" fmla="*/ 98545 w 2855747"/>
              <a:gd name="connsiteY10" fmla="*/ 163199 h 1146597"/>
              <a:gd name="connsiteX11" fmla="*/ 1519840 w 2855747"/>
              <a:gd name="connsiteY11" fmla="*/ 560764 h 1146597"/>
              <a:gd name="connsiteX12" fmla="*/ 1271362 w 2855747"/>
              <a:gd name="connsiteY12" fmla="*/ 381860 h 1146597"/>
              <a:gd name="connsiteX13" fmla="*/ 824101 w 2855747"/>
              <a:gd name="connsiteY13" fmla="*/ 43930 h 1146597"/>
              <a:gd name="connsiteX14" fmla="*/ 376840 w 2855747"/>
              <a:gd name="connsiteY14" fmla="*/ 4173 h 1146597"/>
              <a:gd name="connsiteX15" fmla="*/ 19032 w 2855747"/>
              <a:gd name="connsiteY15" fmla="*/ 24051 h 114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5747" h="1146597">
                <a:moveTo>
                  <a:pt x="19032" y="24051"/>
                </a:moveTo>
                <a:cubicBezTo>
                  <a:pt x="120080" y="45586"/>
                  <a:pt x="598814" y="-45522"/>
                  <a:pt x="983127" y="133382"/>
                </a:cubicBezTo>
                <a:cubicBezTo>
                  <a:pt x="1367440" y="312286"/>
                  <a:pt x="2122814" y="950047"/>
                  <a:pt x="2324910" y="1097477"/>
                </a:cubicBezTo>
                <a:cubicBezTo>
                  <a:pt x="2527006" y="1244907"/>
                  <a:pt x="2172510" y="1012994"/>
                  <a:pt x="2195701" y="1017964"/>
                </a:cubicBezTo>
                <a:cubicBezTo>
                  <a:pt x="2218892" y="1022934"/>
                  <a:pt x="2354728" y="1153799"/>
                  <a:pt x="2464058" y="1127295"/>
                </a:cubicBezTo>
                <a:cubicBezTo>
                  <a:pt x="2573389" y="1100791"/>
                  <a:pt x="2821867" y="887099"/>
                  <a:pt x="2851684" y="858938"/>
                </a:cubicBezTo>
                <a:cubicBezTo>
                  <a:pt x="2881501" y="830777"/>
                  <a:pt x="2740697" y="923543"/>
                  <a:pt x="2642962" y="958330"/>
                </a:cubicBezTo>
                <a:cubicBezTo>
                  <a:pt x="2545227" y="993117"/>
                  <a:pt x="2382888" y="1084225"/>
                  <a:pt x="2265275" y="1067660"/>
                </a:cubicBezTo>
                <a:cubicBezTo>
                  <a:pt x="2147662" y="1051095"/>
                  <a:pt x="2059867" y="940107"/>
                  <a:pt x="1937284" y="858938"/>
                </a:cubicBezTo>
                <a:cubicBezTo>
                  <a:pt x="1814701" y="777769"/>
                  <a:pt x="1836235" y="696599"/>
                  <a:pt x="1529779" y="580643"/>
                </a:cubicBezTo>
                <a:cubicBezTo>
                  <a:pt x="1223323" y="464687"/>
                  <a:pt x="100202" y="166512"/>
                  <a:pt x="98545" y="163199"/>
                </a:cubicBezTo>
                <a:cubicBezTo>
                  <a:pt x="96889" y="159886"/>
                  <a:pt x="1324371" y="524321"/>
                  <a:pt x="1519840" y="560764"/>
                </a:cubicBezTo>
                <a:cubicBezTo>
                  <a:pt x="1715309" y="597207"/>
                  <a:pt x="1387319" y="467999"/>
                  <a:pt x="1271362" y="381860"/>
                </a:cubicBezTo>
                <a:cubicBezTo>
                  <a:pt x="1155405" y="295721"/>
                  <a:pt x="973188" y="106878"/>
                  <a:pt x="824101" y="43930"/>
                </a:cubicBezTo>
                <a:cubicBezTo>
                  <a:pt x="675014" y="-19018"/>
                  <a:pt x="507705" y="4173"/>
                  <a:pt x="376840" y="4173"/>
                </a:cubicBezTo>
                <a:cubicBezTo>
                  <a:pt x="245975" y="4173"/>
                  <a:pt x="-82016" y="2516"/>
                  <a:pt x="19032" y="240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23DA263F-C527-61E5-C995-D24FE8841F8F}"/>
              </a:ext>
            </a:extLst>
          </p:cNvPr>
          <p:cNvSpPr/>
          <p:nvPr/>
        </p:nvSpPr>
        <p:spPr>
          <a:xfrm>
            <a:off x="4308082" y="2731824"/>
            <a:ext cx="2658217" cy="1013811"/>
          </a:xfrm>
          <a:custGeom>
            <a:avLst/>
            <a:gdLst>
              <a:gd name="connsiteX0" fmla="*/ 25379 w 2658217"/>
              <a:gd name="connsiteY0" fmla="*/ 319489 h 1013811"/>
              <a:gd name="connsiteX1" fmla="*/ 1854179 w 2658217"/>
              <a:gd name="connsiteY1" fmla="*/ 498393 h 1013811"/>
              <a:gd name="connsiteX2" fmla="*/ 2629431 w 2658217"/>
              <a:gd name="connsiteY2" fmla="*/ 1005289 h 1013811"/>
              <a:gd name="connsiteX3" fmla="*/ 2470405 w 2658217"/>
              <a:gd name="connsiteY3" fmla="*/ 776689 h 1013811"/>
              <a:gd name="connsiteX4" fmla="*/ 2261683 w 2658217"/>
              <a:gd name="connsiteY4" fmla="*/ 269793 h 1013811"/>
              <a:gd name="connsiteX5" fmla="*/ 2380953 w 2658217"/>
              <a:gd name="connsiteY5" fmla="*/ 637541 h 1013811"/>
              <a:gd name="connsiteX6" fmla="*/ 2202048 w 2658217"/>
              <a:gd name="connsiteY6" fmla="*/ 369185 h 1013811"/>
              <a:gd name="connsiteX7" fmla="*/ 1198196 w 2658217"/>
              <a:gd name="connsiteY7" fmla="*/ 61072 h 1013811"/>
              <a:gd name="connsiteX8" fmla="*/ 2301440 w 2658217"/>
              <a:gd name="connsiteY8" fmla="*/ 379124 h 1013811"/>
              <a:gd name="connsiteX9" fmla="*/ 2321318 w 2658217"/>
              <a:gd name="connsiteY9" fmla="*/ 567967 h 1013811"/>
              <a:gd name="connsiteX10" fmla="*/ 1715031 w 2658217"/>
              <a:gd name="connsiteY10" fmla="*/ 488454 h 1013811"/>
              <a:gd name="connsiteX11" fmla="*/ 55196 w 2658217"/>
              <a:gd name="connsiteY11" fmla="*/ 1437 h 1013811"/>
              <a:gd name="connsiteX12" fmla="*/ 1148501 w 2658217"/>
              <a:gd name="connsiteY12" fmla="*/ 339367 h 1013811"/>
              <a:gd name="connsiteX13" fmla="*/ 810570 w 2658217"/>
              <a:gd name="connsiteY13" fmla="*/ 349306 h 1013811"/>
              <a:gd name="connsiteX14" fmla="*/ 25379 w 2658217"/>
              <a:gd name="connsiteY14" fmla="*/ 319489 h 10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8217" h="1013811">
                <a:moveTo>
                  <a:pt x="25379" y="319489"/>
                </a:moveTo>
                <a:cubicBezTo>
                  <a:pt x="199314" y="344337"/>
                  <a:pt x="1420170" y="384093"/>
                  <a:pt x="1854179" y="498393"/>
                </a:cubicBezTo>
                <a:cubicBezTo>
                  <a:pt x="2288188" y="612693"/>
                  <a:pt x="2526727" y="958906"/>
                  <a:pt x="2629431" y="1005289"/>
                </a:cubicBezTo>
                <a:cubicBezTo>
                  <a:pt x="2732135" y="1051672"/>
                  <a:pt x="2531696" y="899272"/>
                  <a:pt x="2470405" y="776689"/>
                </a:cubicBezTo>
                <a:cubicBezTo>
                  <a:pt x="2409114" y="654106"/>
                  <a:pt x="2276592" y="292984"/>
                  <a:pt x="2261683" y="269793"/>
                </a:cubicBezTo>
                <a:cubicBezTo>
                  <a:pt x="2246774" y="246602"/>
                  <a:pt x="2390892" y="620976"/>
                  <a:pt x="2380953" y="637541"/>
                </a:cubicBezTo>
                <a:cubicBezTo>
                  <a:pt x="2371014" y="654106"/>
                  <a:pt x="2399174" y="465263"/>
                  <a:pt x="2202048" y="369185"/>
                </a:cubicBezTo>
                <a:cubicBezTo>
                  <a:pt x="2004922" y="273107"/>
                  <a:pt x="1181631" y="59416"/>
                  <a:pt x="1198196" y="61072"/>
                </a:cubicBezTo>
                <a:cubicBezTo>
                  <a:pt x="1214761" y="62728"/>
                  <a:pt x="2114253" y="294642"/>
                  <a:pt x="2301440" y="379124"/>
                </a:cubicBezTo>
                <a:cubicBezTo>
                  <a:pt x="2488627" y="463606"/>
                  <a:pt x="2419053" y="549745"/>
                  <a:pt x="2321318" y="567967"/>
                </a:cubicBezTo>
                <a:cubicBezTo>
                  <a:pt x="2223583" y="586189"/>
                  <a:pt x="2092718" y="582876"/>
                  <a:pt x="1715031" y="488454"/>
                </a:cubicBezTo>
                <a:cubicBezTo>
                  <a:pt x="1337344" y="394032"/>
                  <a:pt x="149618" y="26285"/>
                  <a:pt x="55196" y="1437"/>
                </a:cubicBezTo>
                <a:cubicBezTo>
                  <a:pt x="-39226" y="-23411"/>
                  <a:pt x="1022605" y="281389"/>
                  <a:pt x="1148501" y="339367"/>
                </a:cubicBezTo>
                <a:cubicBezTo>
                  <a:pt x="1274397" y="397345"/>
                  <a:pt x="999413" y="352619"/>
                  <a:pt x="810570" y="349306"/>
                </a:cubicBezTo>
                <a:cubicBezTo>
                  <a:pt x="621727" y="345993"/>
                  <a:pt x="-148556" y="294641"/>
                  <a:pt x="25379" y="3194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B0FB872-1433-0293-C8B0-DF5102AFABD2}"/>
              </a:ext>
            </a:extLst>
          </p:cNvPr>
          <p:cNvSpPr/>
          <p:nvPr/>
        </p:nvSpPr>
        <p:spPr>
          <a:xfrm>
            <a:off x="3386323" y="2922218"/>
            <a:ext cx="1889668" cy="3250230"/>
          </a:xfrm>
          <a:custGeom>
            <a:avLst/>
            <a:gdLst>
              <a:gd name="connsiteX0" fmla="*/ 967016 w 1889668"/>
              <a:gd name="connsiteY0" fmla="*/ 1590147 h 3250230"/>
              <a:gd name="connsiteX1" fmla="*/ 499877 w 1889668"/>
              <a:gd name="connsiteY1" fmla="*/ 1192582 h 3250230"/>
              <a:gd name="connsiteX2" fmla="*/ 549573 w 1889668"/>
              <a:gd name="connsiteY2" fmla="*/ 1222399 h 3250230"/>
              <a:gd name="connsiteX3" fmla="*/ 986894 w 1889668"/>
              <a:gd name="connsiteY3" fmla="*/ 1401304 h 3250230"/>
              <a:gd name="connsiteX4" fmla="*/ 778173 w 1889668"/>
              <a:gd name="connsiteY4" fmla="*/ 1023617 h 3250230"/>
              <a:gd name="connsiteX5" fmla="*/ 976955 w 1889668"/>
              <a:gd name="connsiteY5" fmla="*/ 1291973 h 3250230"/>
              <a:gd name="connsiteX6" fmla="*/ 509816 w 1889668"/>
              <a:gd name="connsiteY6" fmla="*/ 417330 h 3250230"/>
              <a:gd name="connsiteX7" fmla="*/ 976955 w 1889668"/>
              <a:gd name="connsiteY7" fmla="*/ 1222399 h 3250230"/>
              <a:gd name="connsiteX8" fmla="*/ 1513668 w 1889668"/>
              <a:gd name="connsiteY8" fmla="*/ 2067225 h 3250230"/>
              <a:gd name="connsiteX9" fmla="*/ 1871477 w 1889668"/>
              <a:gd name="connsiteY9" fmla="*/ 3160530 h 3250230"/>
              <a:gd name="connsiteX10" fmla="*/ 1791964 w 1889668"/>
              <a:gd name="connsiteY10" fmla="*/ 3011443 h 3250230"/>
              <a:gd name="connsiteX11" fmla="*/ 1404338 w 1889668"/>
              <a:gd name="connsiteY11" fmla="*/ 1619965 h 3250230"/>
              <a:gd name="connsiteX12" fmla="*/ 1245312 w 1889668"/>
              <a:gd name="connsiteY12" fmla="*/ 1550391 h 3250230"/>
              <a:gd name="connsiteX13" fmla="*/ 430303 w 1889668"/>
              <a:gd name="connsiteY13" fmla="*/ 29704 h 3250230"/>
              <a:gd name="connsiteX14" fmla="*/ 758294 w 1889668"/>
              <a:gd name="connsiteY14" fmla="*/ 586295 h 3250230"/>
              <a:gd name="connsiteX15" fmla="*/ 887503 w 1889668"/>
              <a:gd name="connsiteY15" fmla="*/ 1123008 h 3250230"/>
              <a:gd name="connsiteX16" fmla="*/ 211642 w 1889668"/>
              <a:gd name="connsiteY16" fmla="*/ 546539 h 3250230"/>
              <a:gd name="connsiteX17" fmla="*/ 837807 w 1889668"/>
              <a:gd name="connsiteY17" fmla="*/ 1073312 h 3250230"/>
              <a:gd name="connsiteX18" fmla="*/ 877564 w 1889668"/>
              <a:gd name="connsiteY18" fmla="*/ 1202521 h 3250230"/>
              <a:gd name="connsiteX19" fmla="*/ 42677 w 1889668"/>
              <a:gd name="connsiteY19" fmla="*/ 526660 h 3250230"/>
              <a:gd name="connsiteX20" fmla="*/ 579390 w 1889668"/>
              <a:gd name="connsiteY20" fmla="*/ 1093191 h 3250230"/>
              <a:gd name="connsiteX21" fmla="*/ 648964 w 1889668"/>
              <a:gd name="connsiteY21" fmla="*/ 1162765 h 3250230"/>
              <a:gd name="connsiteX22" fmla="*/ 2920 w 1889668"/>
              <a:gd name="connsiteY22" fmla="*/ 616112 h 3250230"/>
              <a:gd name="connsiteX23" fmla="*/ 967016 w 1889668"/>
              <a:gd name="connsiteY23" fmla="*/ 1590147 h 325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89668" h="3250230">
                <a:moveTo>
                  <a:pt x="967016" y="1590147"/>
                </a:moveTo>
                <a:cubicBezTo>
                  <a:pt x="1049842" y="1686225"/>
                  <a:pt x="569451" y="1253873"/>
                  <a:pt x="499877" y="1192582"/>
                </a:cubicBezTo>
                <a:cubicBezTo>
                  <a:pt x="430303" y="1131291"/>
                  <a:pt x="468403" y="1187612"/>
                  <a:pt x="549573" y="1222399"/>
                </a:cubicBezTo>
                <a:cubicBezTo>
                  <a:pt x="630742" y="1257186"/>
                  <a:pt x="948794" y="1434434"/>
                  <a:pt x="986894" y="1401304"/>
                </a:cubicBezTo>
                <a:cubicBezTo>
                  <a:pt x="1024994" y="1368174"/>
                  <a:pt x="779830" y="1041839"/>
                  <a:pt x="778173" y="1023617"/>
                </a:cubicBezTo>
                <a:cubicBezTo>
                  <a:pt x="776516" y="1005395"/>
                  <a:pt x="1021681" y="1393021"/>
                  <a:pt x="976955" y="1291973"/>
                </a:cubicBezTo>
                <a:cubicBezTo>
                  <a:pt x="932229" y="1190925"/>
                  <a:pt x="509816" y="428926"/>
                  <a:pt x="509816" y="417330"/>
                </a:cubicBezTo>
                <a:cubicBezTo>
                  <a:pt x="509816" y="405734"/>
                  <a:pt x="809646" y="947417"/>
                  <a:pt x="976955" y="1222399"/>
                </a:cubicBezTo>
                <a:cubicBezTo>
                  <a:pt x="1144264" y="1497381"/>
                  <a:pt x="1364581" y="1744203"/>
                  <a:pt x="1513668" y="2067225"/>
                </a:cubicBezTo>
                <a:cubicBezTo>
                  <a:pt x="1662755" y="2390247"/>
                  <a:pt x="1825094" y="3003160"/>
                  <a:pt x="1871477" y="3160530"/>
                </a:cubicBezTo>
                <a:cubicBezTo>
                  <a:pt x="1917860" y="3317900"/>
                  <a:pt x="1869820" y="3268204"/>
                  <a:pt x="1791964" y="3011443"/>
                </a:cubicBezTo>
                <a:cubicBezTo>
                  <a:pt x="1714108" y="2754682"/>
                  <a:pt x="1495447" y="1863474"/>
                  <a:pt x="1404338" y="1619965"/>
                </a:cubicBezTo>
                <a:cubicBezTo>
                  <a:pt x="1313229" y="1376456"/>
                  <a:pt x="1407651" y="1815435"/>
                  <a:pt x="1245312" y="1550391"/>
                </a:cubicBezTo>
                <a:cubicBezTo>
                  <a:pt x="1082973" y="1285347"/>
                  <a:pt x="511473" y="190387"/>
                  <a:pt x="430303" y="29704"/>
                </a:cubicBezTo>
                <a:cubicBezTo>
                  <a:pt x="349133" y="-130979"/>
                  <a:pt x="682094" y="404078"/>
                  <a:pt x="758294" y="586295"/>
                </a:cubicBezTo>
                <a:cubicBezTo>
                  <a:pt x="834494" y="768512"/>
                  <a:pt x="978612" y="1129634"/>
                  <a:pt x="887503" y="1123008"/>
                </a:cubicBezTo>
                <a:cubicBezTo>
                  <a:pt x="796394" y="1116382"/>
                  <a:pt x="219925" y="554822"/>
                  <a:pt x="211642" y="546539"/>
                </a:cubicBezTo>
                <a:cubicBezTo>
                  <a:pt x="203359" y="538256"/>
                  <a:pt x="726820" y="963982"/>
                  <a:pt x="837807" y="1073312"/>
                </a:cubicBezTo>
                <a:cubicBezTo>
                  <a:pt x="948794" y="1182642"/>
                  <a:pt x="1010086" y="1293630"/>
                  <a:pt x="877564" y="1202521"/>
                </a:cubicBezTo>
                <a:cubicBezTo>
                  <a:pt x="745042" y="1111412"/>
                  <a:pt x="92373" y="544882"/>
                  <a:pt x="42677" y="526660"/>
                </a:cubicBezTo>
                <a:cubicBezTo>
                  <a:pt x="-7019" y="508438"/>
                  <a:pt x="478342" y="987173"/>
                  <a:pt x="579390" y="1093191"/>
                </a:cubicBezTo>
                <a:cubicBezTo>
                  <a:pt x="680438" y="1199208"/>
                  <a:pt x="745042" y="1242278"/>
                  <a:pt x="648964" y="1162765"/>
                </a:cubicBezTo>
                <a:cubicBezTo>
                  <a:pt x="552886" y="1083252"/>
                  <a:pt x="-46776" y="548195"/>
                  <a:pt x="2920" y="616112"/>
                </a:cubicBezTo>
                <a:cubicBezTo>
                  <a:pt x="52616" y="684029"/>
                  <a:pt x="884190" y="1494069"/>
                  <a:pt x="967016" y="15901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0EC7A78D-9863-1AF3-C028-AB09D4B0E3EF}"/>
              </a:ext>
            </a:extLst>
          </p:cNvPr>
          <p:cNvSpPr/>
          <p:nvPr/>
        </p:nvSpPr>
        <p:spPr>
          <a:xfrm>
            <a:off x="3230217" y="2902192"/>
            <a:ext cx="4051856" cy="1650911"/>
          </a:xfrm>
          <a:custGeom>
            <a:avLst/>
            <a:gdLst>
              <a:gd name="connsiteX0" fmla="*/ 457200 w 4051856"/>
              <a:gd name="connsiteY0" fmla="*/ 586443 h 1650911"/>
              <a:gd name="connsiteX1" fmla="*/ 695740 w 4051856"/>
              <a:gd name="connsiteY1" fmla="*/ 636138 h 1650911"/>
              <a:gd name="connsiteX2" fmla="*/ 1779105 w 4051856"/>
              <a:gd name="connsiteY2" fmla="*/ 636138 h 1650911"/>
              <a:gd name="connsiteX3" fmla="*/ 2912166 w 4051856"/>
              <a:gd name="connsiteY3" fmla="*/ 1490904 h 1650911"/>
              <a:gd name="connsiteX4" fmla="*/ 2673626 w 4051856"/>
              <a:gd name="connsiteY4" fmla="*/ 1252365 h 1650911"/>
              <a:gd name="connsiteX5" fmla="*/ 3637722 w 4051856"/>
              <a:gd name="connsiteY5" fmla="*/ 1639991 h 1650911"/>
              <a:gd name="connsiteX6" fmla="*/ 3707296 w 4051856"/>
              <a:gd name="connsiteY6" fmla="*/ 1550538 h 1650911"/>
              <a:gd name="connsiteX7" fmla="*/ 3597966 w 4051856"/>
              <a:gd name="connsiteY7" fmla="*/ 1620112 h 1650911"/>
              <a:gd name="connsiteX8" fmla="*/ 4045226 w 4051856"/>
              <a:gd name="connsiteY8" fmla="*/ 1252365 h 1650911"/>
              <a:gd name="connsiteX9" fmla="*/ 3876261 w 4051856"/>
              <a:gd name="connsiteY9" fmla="*/ 1331878 h 1650911"/>
              <a:gd name="connsiteX10" fmla="*/ 4025348 w 4051856"/>
              <a:gd name="connsiteY10" fmla="*/ 1113217 h 1650911"/>
              <a:gd name="connsiteX11" fmla="*/ 3816626 w 4051856"/>
              <a:gd name="connsiteY11" fmla="*/ 1212608 h 1650911"/>
              <a:gd name="connsiteX12" fmla="*/ 3856383 w 4051856"/>
              <a:gd name="connsiteY12" fmla="*/ 1133095 h 1650911"/>
              <a:gd name="connsiteX13" fmla="*/ 3747053 w 4051856"/>
              <a:gd name="connsiteY13" fmla="*/ 1133095 h 1650911"/>
              <a:gd name="connsiteX14" fmla="*/ 3985592 w 4051856"/>
              <a:gd name="connsiteY14" fmla="*/ 715651 h 1650911"/>
              <a:gd name="connsiteX15" fmla="*/ 3518453 w 4051856"/>
              <a:gd name="connsiteY15" fmla="*/ 1043643 h 1650911"/>
              <a:gd name="connsiteX16" fmla="*/ 3955774 w 4051856"/>
              <a:gd name="connsiteY16" fmla="*/ 725591 h 1650911"/>
              <a:gd name="connsiteX17" fmla="*/ 3856383 w 4051856"/>
              <a:gd name="connsiteY17" fmla="*/ 934312 h 1650911"/>
              <a:gd name="connsiteX18" fmla="*/ 3925957 w 4051856"/>
              <a:gd name="connsiteY18" fmla="*/ 1212608 h 1650911"/>
              <a:gd name="connsiteX19" fmla="*/ 3657600 w 4051856"/>
              <a:gd name="connsiteY19" fmla="*/ 1490904 h 1650911"/>
              <a:gd name="connsiteX20" fmla="*/ 2852531 w 4051856"/>
              <a:gd name="connsiteY20" fmla="*/ 1202669 h 1650911"/>
              <a:gd name="connsiteX21" fmla="*/ 1461053 w 4051856"/>
              <a:gd name="connsiteY21" fmla="*/ 34 h 1650911"/>
              <a:gd name="connsiteX22" fmla="*/ 2812774 w 4051856"/>
              <a:gd name="connsiteY22" fmla="*/ 1242425 h 1650911"/>
              <a:gd name="connsiteX23" fmla="*/ 2206487 w 4051856"/>
              <a:gd name="connsiteY23" fmla="*/ 864738 h 1650911"/>
              <a:gd name="connsiteX24" fmla="*/ 1550505 w 4051856"/>
              <a:gd name="connsiteY24" fmla="*/ 337965 h 1650911"/>
              <a:gd name="connsiteX25" fmla="*/ 0 w 4051856"/>
              <a:gd name="connsiteY25" fmla="*/ 367782 h 1650911"/>
              <a:gd name="connsiteX26" fmla="*/ 1550505 w 4051856"/>
              <a:gd name="connsiteY26" fmla="*/ 367782 h 1650911"/>
              <a:gd name="connsiteX27" fmla="*/ 1967948 w 4051856"/>
              <a:gd name="connsiteY27" fmla="*/ 506930 h 1650911"/>
              <a:gd name="connsiteX28" fmla="*/ 1401418 w 4051856"/>
              <a:gd name="connsiteY28" fmla="*/ 546686 h 1650911"/>
              <a:gd name="connsiteX29" fmla="*/ 457200 w 4051856"/>
              <a:gd name="connsiteY29" fmla="*/ 586443 h 165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51856" h="1650911">
                <a:moveTo>
                  <a:pt x="457200" y="586443"/>
                </a:moveTo>
                <a:cubicBezTo>
                  <a:pt x="466311" y="607149"/>
                  <a:pt x="475423" y="627856"/>
                  <a:pt x="695740" y="636138"/>
                </a:cubicBezTo>
                <a:cubicBezTo>
                  <a:pt x="916057" y="644420"/>
                  <a:pt x="1409701" y="493677"/>
                  <a:pt x="1779105" y="636138"/>
                </a:cubicBezTo>
                <a:cubicBezTo>
                  <a:pt x="2148509" y="778599"/>
                  <a:pt x="2763079" y="1388200"/>
                  <a:pt x="2912166" y="1490904"/>
                </a:cubicBezTo>
                <a:cubicBezTo>
                  <a:pt x="3061253" y="1593609"/>
                  <a:pt x="2552700" y="1227517"/>
                  <a:pt x="2673626" y="1252365"/>
                </a:cubicBezTo>
                <a:cubicBezTo>
                  <a:pt x="2794552" y="1277213"/>
                  <a:pt x="3465444" y="1590296"/>
                  <a:pt x="3637722" y="1639991"/>
                </a:cubicBezTo>
                <a:cubicBezTo>
                  <a:pt x="3810000" y="1689687"/>
                  <a:pt x="3713922" y="1553851"/>
                  <a:pt x="3707296" y="1550538"/>
                </a:cubicBezTo>
                <a:cubicBezTo>
                  <a:pt x="3700670" y="1547225"/>
                  <a:pt x="3541644" y="1669807"/>
                  <a:pt x="3597966" y="1620112"/>
                </a:cubicBezTo>
                <a:cubicBezTo>
                  <a:pt x="3654288" y="1570417"/>
                  <a:pt x="3998844" y="1300404"/>
                  <a:pt x="4045226" y="1252365"/>
                </a:cubicBezTo>
                <a:cubicBezTo>
                  <a:pt x="4091608" y="1204326"/>
                  <a:pt x="3879574" y="1355069"/>
                  <a:pt x="3876261" y="1331878"/>
                </a:cubicBezTo>
                <a:cubicBezTo>
                  <a:pt x="3872948" y="1308687"/>
                  <a:pt x="4035287" y="1133095"/>
                  <a:pt x="4025348" y="1113217"/>
                </a:cubicBezTo>
                <a:cubicBezTo>
                  <a:pt x="4015409" y="1093339"/>
                  <a:pt x="3844787" y="1209295"/>
                  <a:pt x="3816626" y="1212608"/>
                </a:cubicBezTo>
                <a:cubicBezTo>
                  <a:pt x="3788465" y="1215921"/>
                  <a:pt x="3867979" y="1146347"/>
                  <a:pt x="3856383" y="1133095"/>
                </a:cubicBezTo>
                <a:cubicBezTo>
                  <a:pt x="3844787" y="1119843"/>
                  <a:pt x="3725518" y="1202669"/>
                  <a:pt x="3747053" y="1133095"/>
                </a:cubicBezTo>
                <a:cubicBezTo>
                  <a:pt x="3768588" y="1063521"/>
                  <a:pt x="4023692" y="730560"/>
                  <a:pt x="3985592" y="715651"/>
                </a:cubicBezTo>
                <a:cubicBezTo>
                  <a:pt x="3947492" y="700742"/>
                  <a:pt x="3523423" y="1041986"/>
                  <a:pt x="3518453" y="1043643"/>
                </a:cubicBezTo>
                <a:cubicBezTo>
                  <a:pt x="3513483" y="1045300"/>
                  <a:pt x="3899452" y="743813"/>
                  <a:pt x="3955774" y="725591"/>
                </a:cubicBezTo>
                <a:cubicBezTo>
                  <a:pt x="4012096" y="707369"/>
                  <a:pt x="3861352" y="853143"/>
                  <a:pt x="3856383" y="934312"/>
                </a:cubicBezTo>
                <a:cubicBezTo>
                  <a:pt x="3851414" y="1015481"/>
                  <a:pt x="3959087" y="1119843"/>
                  <a:pt x="3925957" y="1212608"/>
                </a:cubicBezTo>
                <a:cubicBezTo>
                  <a:pt x="3892827" y="1305373"/>
                  <a:pt x="3836504" y="1492561"/>
                  <a:pt x="3657600" y="1490904"/>
                </a:cubicBezTo>
                <a:cubicBezTo>
                  <a:pt x="3478696" y="1489248"/>
                  <a:pt x="3218622" y="1451147"/>
                  <a:pt x="2852531" y="1202669"/>
                </a:cubicBezTo>
                <a:cubicBezTo>
                  <a:pt x="2486440" y="954191"/>
                  <a:pt x="1467679" y="-6592"/>
                  <a:pt x="1461053" y="34"/>
                </a:cubicBezTo>
                <a:cubicBezTo>
                  <a:pt x="1454427" y="6660"/>
                  <a:pt x="2688535" y="1098308"/>
                  <a:pt x="2812774" y="1242425"/>
                </a:cubicBezTo>
                <a:cubicBezTo>
                  <a:pt x="2937013" y="1386542"/>
                  <a:pt x="2416865" y="1015481"/>
                  <a:pt x="2206487" y="864738"/>
                </a:cubicBezTo>
                <a:cubicBezTo>
                  <a:pt x="1996109" y="713995"/>
                  <a:pt x="1918253" y="420791"/>
                  <a:pt x="1550505" y="337965"/>
                </a:cubicBezTo>
                <a:cubicBezTo>
                  <a:pt x="1182757" y="255139"/>
                  <a:pt x="0" y="362813"/>
                  <a:pt x="0" y="367782"/>
                </a:cubicBezTo>
                <a:cubicBezTo>
                  <a:pt x="0" y="372751"/>
                  <a:pt x="1222514" y="344591"/>
                  <a:pt x="1550505" y="367782"/>
                </a:cubicBezTo>
                <a:cubicBezTo>
                  <a:pt x="1878496" y="390973"/>
                  <a:pt x="1992796" y="477113"/>
                  <a:pt x="1967948" y="506930"/>
                </a:cubicBezTo>
                <a:cubicBezTo>
                  <a:pt x="1943100" y="536747"/>
                  <a:pt x="1401418" y="546686"/>
                  <a:pt x="1401418" y="546686"/>
                </a:cubicBezTo>
                <a:lnTo>
                  <a:pt x="457200" y="5864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105B793-0049-8D91-E3DD-0E4237227E3D}"/>
              </a:ext>
            </a:extLst>
          </p:cNvPr>
          <p:cNvSpPr/>
          <p:nvPr/>
        </p:nvSpPr>
        <p:spPr>
          <a:xfrm>
            <a:off x="4210308" y="3394527"/>
            <a:ext cx="3265067" cy="2398328"/>
          </a:xfrm>
          <a:custGeom>
            <a:avLst/>
            <a:gdLst>
              <a:gd name="connsiteX0" fmla="*/ 3883 w 3265067"/>
              <a:gd name="connsiteY0" fmla="*/ 610943 h 2398328"/>
              <a:gd name="connsiteX1" fmla="*/ 799014 w 3265067"/>
              <a:gd name="connsiteY1" fmla="*/ 849482 h 2398328"/>
              <a:gd name="connsiteX2" fmla="*/ 1544449 w 3265067"/>
              <a:gd name="connsiteY2" fmla="*/ 1734064 h 2398328"/>
              <a:gd name="connsiteX3" fmla="*/ 1514631 w 3265067"/>
              <a:gd name="connsiteY3" fmla="*/ 1445830 h 2398328"/>
              <a:gd name="connsiteX4" fmla="*/ 1951953 w 3265067"/>
              <a:gd name="connsiteY4" fmla="*/ 2171386 h 2398328"/>
              <a:gd name="connsiteX5" fmla="*/ 1892318 w 3265067"/>
              <a:gd name="connsiteY5" fmla="*/ 2032238 h 2398328"/>
              <a:gd name="connsiteX6" fmla="*/ 2260066 w 3265067"/>
              <a:gd name="connsiteY6" fmla="*/ 2320473 h 2398328"/>
              <a:gd name="connsiteX7" fmla="*/ 1942014 w 3265067"/>
              <a:gd name="connsiteY7" fmla="*/ 2171386 h 2398328"/>
              <a:gd name="connsiteX8" fmla="*/ 2866353 w 3265067"/>
              <a:gd name="connsiteY8" fmla="*/ 2370169 h 2398328"/>
              <a:gd name="connsiteX9" fmla="*/ 2538362 w 3265067"/>
              <a:gd name="connsiteY9" fmla="*/ 2380108 h 2398328"/>
              <a:gd name="connsiteX10" fmla="*/ 3253979 w 3265067"/>
              <a:gd name="connsiteY10" fmla="*/ 2211143 h 2398328"/>
              <a:gd name="connsiteX11" fmla="*/ 2925988 w 3265067"/>
              <a:gd name="connsiteY11" fmla="*/ 1714186 h 2398328"/>
              <a:gd name="connsiteX12" fmla="*/ 2289883 w 3265067"/>
              <a:gd name="connsiteY12" fmla="*/ 1336499 h 2398328"/>
              <a:gd name="connsiteX13" fmla="*/ 3035318 w 3265067"/>
              <a:gd name="connsiteY13" fmla="*/ 1823516 h 2398328"/>
              <a:gd name="connsiteX14" fmla="*/ 3214222 w 3265067"/>
              <a:gd name="connsiteY14" fmla="*/ 2141569 h 2398328"/>
              <a:gd name="connsiteX15" fmla="*/ 2429031 w 3265067"/>
              <a:gd name="connsiteY15" fmla="*/ 2280716 h 2398328"/>
              <a:gd name="connsiteX16" fmla="*/ 1753170 w 3265067"/>
              <a:gd name="connsiteY16" fmla="*/ 1982543 h 2398328"/>
              <a:gd name="connsiteX17" fmla="*/ 1136944 w 3265067"/>
              <a:gd name="connsiteY17" fmla="*/ 1147656 h 2398328"/>
              <a:gd name="connsiteX18" fmla="*/ 490901 w 3265067"/>
              <a:gd name="connsiteY18" fmla="*/ 4656 h 2398328"/>
              <a:gd name="connsiteX19" fmla="*/ 898405 w 3265067"/>
              <a:gd name="connsiteY19" fmla="*/ 740151 h 2398328"/>
              <a:gd name="connsiteX20" fmla="*/ 510779 w 3265067"/>
              <a:gd name="connsiteY20" fmla="*/ 650699 h 2398328"/>
              <a:gd name="connsiteX21" fmla="*/ 3883 w 3265067"/>
              <a:gd name="connsiteY21" fmla="*/ 610943 h 239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65067" h="2398328">
                <a:moveTo>
                  <a:pt x="3883" y="610943"/>
                </a:moveTo>
                <a:cubicBezTo>
                  <a:pt x="51922" y="644074"/>
                  <a:pt x="542253" y="662295"/>
                  <a:pt x="799014" y="849482"/>
                </a:cubicBezTo>
                <a:cubicBezTo>
                  <a:pt x="1055775" y="1036669"/>
                  <a:pt x="1425179" y="1634673"/>
                  <a:pt x="1544449" y="1734064"/>
                </a:cubicBezTo>
                <a:cubicBezTo>
                  <a:pt x="1663719" y="1833455"/>
                  <a:pt x="1446714" y="1372943"/>
                  <a:pt x="1514631" y="1445830"/>
                </a:cubicBezTo>
                <a:cubicBezTo>
                  <a:pt x="1582548" y="1518717"/>
                  <a:pt x="1889005" y="2073651"/>
                  <a:pt x="1951953" y="2171386"/>
                </a:cubicBezTo>
                <a:cubicBezTo>
                  <a:pt x="2014901" y="2269121"/>
                  <a:pt x="1840966" y="2007390"/>
                  <a:pt x="1892318" y="2032238"/>
                </a:cubicBezTo>
                <a:cubicBezTo>
                  <a:pt x="1943670" y="2057086"/>
                  <a:pt x="2251783" y="2297282"/>
                  <a:pt x="2260066" y="2320473"/>
                </a:cubicBezTo>
                <a:cubicBezTo>
                  <a:pt x="2268349" y="2343664"/>
                  <a:pt x="1840966" y="2163103"/>
                  <a:pt x="1942014" y="2171386"/>
                </a:cubicBezTo>
                <a:cubicBezTo>
                  <a:pt x="2043062" y="2179669"/>
                  <a:pt x="2766962" y="2335382"/>
                  <a:pt x="2866353" y="2370169"/>
                </a:cubicBezTo>
                <a:cubicBezTo>
                  <a:pt x="2965744" y="2404956"/>
                  <a:pt x="2473758" y="2406612"/>
                  <a:pt x="2538362" y="2380108"/>
                </a:cubicBezTo>
                <a:cubicBezTo>
                  <a:pt x="2602966" y="2353604"/>
                  <a:pt x="3189375" y="2322130"/>
                  <a:pt x="3253979" y="2211143"/>
                </a:cubicBezTo>
                <a:cubicBezTo>
                  <a:pt x="3318583" y="2100156"/>
                  <a:pt x="3086671" y="1859960"/>
                  <a:pt x="2925988" y="1714186"/>
                </a:cubicBezTo>
                <a:cubicBezTo>
                  <a:pt x="2765305" y="1568412"/>
                  <a:pt x="2271661" y="1318277"/>
                  <a:pt x="2289883" y="1336499"/>
                </a:cubicBezTo>
                <a:cubicBezTo>
                  <a:pt x="2308105" y="1354721"/>
                  <a:pt x="2881262" y="1689338"/>
                  <a:pt x="3035318" y="1823516"/>
                </a:cubicBezTo>
                <a:cubicBezTo>
                  <a:pt x="3189374" y="1957694"/>
                  <a:pt x="3315270" y="2065369"/>
                  <a:pt x="3214222" y="2141569"/>
                </a:cubicBezTo>
                <a:cubicBezTo>
                  <a:pt x="3113174" y="2217769"/>
                  <a:pt x="2672540" y="2307220"/>
                  <a:pt x="2429031" y="2280716"/>
                </a:cubicBezTo>
                <a:cubicBezTo>
                  <a:pt x="2185522" y="2254212"/>
                  <a:pt x="1968518" y="2171386"/>
                  <a:pt x="1753170" y="1982543"/>
                </a:cubicBezTo>
                <a:cubicBezTo>
                  <a:pt x="1537822" y="1793700"/>
                  <a:pt x="1347322" y="1477304"/>
                  <a:pt x="1136944" y="1147656"/>
                </a:cubicBezTo>
                <a:cubicBezTo>
                  <a:pt x="926566" y="818008"/>
                  <a:pt x="530657" y="72573"/>
                  <a:pt x="490901" y="4656"/>
                </a:cubicBezTo>
                <a:cubicBezTo>
                  <a:pt x="451145" y="-63261"/>
                  <a:pt x="895092" y="632477"/>
                  <a:pt x="898405" y="740151"/>
                </a:cubicBezTo>
                <a:cubicBezTo>
                  <a:pt x="901718" y="847825"/>
                  <a:pt x="654896" y="667264"/>
                  <a:pt x="510779" y="650699"/>
                </a:cubicBezTo>
                <a:cubicBezTo>
                  <a:pt x="366662" y="634134"/>
                  <a:pt x="-44156" y="577812"/>
                  <a:pt x="3883" y="6109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89ABF691-038B-E84B-7CF1-09DE1C09F2BC}"/>
              </a:ext>
            </a:extLst>
          </p:cNvPr>
          <p:cNvSpPr/>
          <p:nvPr/>
        </p:nvSpPr>
        <p:spPr>
          <a:xfrm>
            <a:off x="3748228" y="3543048"/>
            <a:ext cx="3578081" cy="1679851"/>
          </a:xfrm>
          <a:custGeom>
            <a:avLst/>
            <a:gdLst>
              <a:gd name="connsiteX0" fmla="*/ 98215 w 3578081"/>
              <a:gd name="connsiteY0" fmla="*/ 35039 h 1679851"/>
              <a:gd name="connsiteX1" fmla="*/ 1887259 w 3578081"/>
              <a:gd name="connsiteY1" fmla="*/ 691022 h 1679851"/>
              <a:gd name="connsiteX2" fmla="*/ 2970624 w 3578081"/>
              <a:gd name="connsiteY2" fmla="*/ 1168100 h 1679851"/>
              <a:gd name="connsiteX3" fmla="*/ 2702268 w 3578081"/>
              <a:gd name="connsiteY3" fmla="*/ 1217795 h 1679851"/>
              <a:gd name="connsiteX4" fmla="*/ 3407946 w 3578081"/>
              <a:gd name="connsiteY4" fmla="*/ 1207856 h 1679851"/>
              <a:gd name="connsiteX5" fmla="*/ 3159468 w 3578081"/>
              <a:gd name="connsiteY5" fmla="*/ 859987 h 1679851"/>
              <a:gd name="connsiteX6" fmla="*/ 3457642 w 3578081"/>
              <a:gd name="connsiteY6" fmla="*/ 1436456 h 1679851"/>
              <a:gd name="connsiteX7" fmla="*/ 3566972 w 3578081"/>
              <a:gd name="connsiteY7" fmla="*/ 1078648 h 1679851"/>
              <a:gd name="connsiteX8" fmla="*/ 3209163 w 3578081"/>
              <a:gd name="connsiteY8" fmla="*/ 1446395 h 1679851"/>
              <a:gd name="connsiteX9" fmla="*/ 2841415 w 3578081"/>
              <a:gd name="connsiteY9" fmla="*/ 1625300 h 1679851"/>
              <a:gd name="connsiteX10" fmla="*/ 1927015 w 3578081"/>
              <a:gd name="connsiteY10" fmla="*/ 1187978 h 1679851"/>
              <a:gd name="connsiteX11" fmla="*/ 3020320 w 3578081"/>
              <a:gd name="connsiteY11" fmla="*/ 1674995 h 1679851"/>
              <a:gd name="connsiteX12" fmla="*/ 3129650 w 3578081"/>
              <a:gd name="connsiteY12" fmla="*/ 1416578 h 1679851"/>
              <a:gd name="connsiteX13" fmla="*/ 2652572 w 3578081"/>
              <a:gd name="connsiteY13" fmla="*/ 1068709 h 1679851"/>
              <a:gd name="connsiteX14" fmla="*/ 1489694 w 3578081"/>
              <a:gd name="connsiteY14" fmla="*/ 641326 h 1679851"/>
              <a:gd name="connsiteX15" fmla="*/ 2274885 w 3578081"/>
              <a:gd name="connsiteY15" fmla="*/ 939500 h 1679851"/>
              <a:gd name="connsiteX16" fmla="*/ 475902 w 3578081"/>
              <a:gd name="connsiteY16" fmla="*/ 54917 h 1679851"/>
              <a:gd name="connsiteX17" fmla="*/ 893346 w 3578081"/>
              <a:gd name="connsiteY17" fmla="*/ 432604 h 1679851"/>
              <a:gd name="connsiteX18" fmla="*/ 306937 w 3578081"/>
              <a:gd name="connsiteY18" fmla="*/ 124491 h 1679851"/>
              <a:gd name="connsiteX19" fmla="*/ 98215 w 3578081"/>
              <a:gd name="connsiteY19" fmla="*/ 35039 h 167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8081" h="1679851">
                <a:moveTo>
                  <a:pt x="98215" y="35039"/>
                </a:moveTo>
                <a:cubicBezTo>
                  <a:pt x="361602" y="129461"/>
                  <a:pt x="1408524" y="502179"/>
                  <a:pt x="1887259" y="691022"/>
                </a:cubicBezTo>
                <a:cubicBezTo>
                  <a:pt x="2365994" y="879865"/>
                  <a:pt x="2834789" y="1080305"/>
                  <a:pt x="2970624" y="1168100"/>
                </a:cubicBezTo>
                <a:cubicBezTo>
                  <a:pt x="3106459" y="1255895"/>
                  <a:pt x="2629381" y="1211169"/>
                  <a:pt x="2702268" y="1217795"/>
                </a:cubicBezTo>
                <a:cubicBezTo>
                  <a:pt x="2775155" y="1224421"/>
                  <a:pt x="3331746" y="1267491"/>
                  <a:pt x="3407946" y="1207856"/>
                </a:cubicBezTo>
                <a:cubicBezTo>
                  <a:pt x="3484146" y="1148221"/>
                  <a:pt x="3151185" y="821887"/>
                  <a:pt x="3159468" y="859987"/>
                </a:cubicBezTo>
                <a:cubicBezTo>
                  <a:pt x="3167751" y="898087"/>
                  <a:pt x="3389725" y="1400013"/>
                  <a:pt x="3457642" y="1436456"/>
                </a:cubicBezTo>
                <a:cubicBezTo>
                  <a:pt x="3525559" y="1472899"/>
                  <a:pt x="3608385" y="1076992"/>
                  <a:pt x="3566972" y="1078648"/>
                </a:cubicBezTo>
                <a:cubicBezTo>
                  <a:pt x="3525559" y="1080304"/>
                  <a:pt x="3330089" y="1355286"/>
                  <a:pt x="3209163" y="1446395"/>
                </a:cubicBezTo>
                <a:cubicBezTo>
                  <a:pt x="3088237" y="1537504"/>
                  <a:pt x="3055106" y="1668369"/>
                  <a:pt x="2841415" y="1625300"/>
                </a:cubicBezTo>
                <a:cubicBezTo>
                  <a:pt x="2627724" y="1582231"/>
                  <a:pt x="1897198" y="1179696"/>
                  <a:pt x="1927015" y="1187978"/>
                </a:cubicBezTo>
                <a:cubicBezTo>
                  <a:pt x="1956832" y="1196260"/>
                  <a:pt x="2819881" y="1636895"/>
                  <a:pt x="3020320" y="1674995"/>
                </a:cubicBezTo>
                <a:cubicBezTo>
                  <a:pt x="3220759" y="1713095"/>
                  <a:pt x="3190941" y="1517626"/>
                  <a:pt x="3129650" y="1416578"/>
                </a:cubicBezTo>
                <a:cubicBezTo>
                  <a:pt x="3068359" y="1315530"/>
                  <a:pt x="2925898" y="1197918"/>
                  <a:pt x="2652572" y="1068709"/>
                </a:cubicBezTo>
                <a:cubicBezTo>
                  <a:pt x="2379246" y="939500"/>
                  <a:pt x="1552642" y="662861"/>
                  <a:pt x="1489694" y="641326"/>
                </a:cubicBezTo>
                <a:cubicBezTo>
                  <a:pt x="1426746" y="619791"/>
                  <a:pt x="2443850" y="1037235"/>
                  <a:pt x="2274885" y="939500"/>
                </a:cubicBezTo>
                <a:cubicBezTo>
                  <a:pt x="2105920" y="841765"/>
                  <a:pt x="706159" y="139400"/>
                  <a:pt x="475902" y="54917"/>
                </a:cubicBezTo>
                <a:cubicBezTo>
                  <a:pt x="245646" y="-29566"/>
                  <a:pt x="921507" y="421008"/>
                  <a:pt x="893346" y="432604"/>
                </a:cubicBezTo>
                <a:cubicBezTo>
                  <a:pt x="865185" y="444200"/>
                  <a:pt x="444428" y="189095"/>
                  <a:pt x="306937" y="124491"/>
                </a:cubicBezTo>
                <a:cubicBezTo>
                  <a:pt x="169446" y="59887"/>
                  <a:pt x="-165172" y="-59383"/>
                  <a:pt x="98215" y="350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BE1EAC9-A281-B9C9-429E-2E934F66D331}"/>
              </a:ext>
            </a:extLst>
          </p:cNvPr>
          <p:cNvSpPr/>
          <p:nvPr/>
        </p:nvSpPr>
        <p:spPr>
          <a:xfrm>
            <a:off x="4416649" y="3786807"/>
            <a:ext cx="2800985" cy="3479038"/>
          </a:xfrm>
          <a:custGeom>
            <a:avLst/>
            <a:gdLst>
              <a:gd name="connsiteX0" fmla="*/ 6264 w 2800985"/>
              <a:gd name="connsiteY0" fmla="*/ 387628 h 3479038"/>
              <a:gd name="connsiteX1" fmla="*/ 890847 w 2800985"/>
              <a:gd name="connsiteY1" fmla="*/ 1003854 h 3479038"/>
              <a:gd name="connsiteX2" fmla="*/ 542977 w 2800985"/>
              <a:gd name="connsiteY2" fmla="*/ 824950 h 3479038"/>
              <a:gd name="connsiteX3" fmla="*/ 751699 w 2800985"/>
              <a:gd name="connsiteY3" fmla="*/ 1252332 h 3479038"/>
              <a:gd name="connsiteX4" fmla="*/ 880908 w 2800985"/>
              <a:gd name="connsiteY4" fmla="*/ 2097158 h 3479038"/>
              <a:gd name="connsiteX5" fmla="*/ 900786 w 2800985"/>
              <a:gd name="connsiteY5" fmla="*/ 2097158 h 3479038"/>
              <a:gd name="connsiteX6" fmla="*/ 1069751 w 2800985"/>
              <a:gd name="connsiteY6" fmla="*/ 2524541 h 3479038"/>
              <a:gd name="connsiteX7" fmla="*/ 1586586 w 2800985"/>
              <a:gd name="connsiteY7" fmla="*/ 2773019 h 3479038"/>
              <a:gd name="connsiteX8" fmla="*/ 1288412 w 2800985"/>
              <a:gd name="connsiteY8" fmla="*/ 2643810 h 3479038"/>
              <a:gd name="connsiteX9" fmla="*/ 2769342 w 2800985"/>
              <a:gd name="connsiteY9" fmla="*/ 3458819 h 3479038"/>
              <a:gd name="connsiteX10" fmla="*/ 2202812 w 2800985"/>
              <a:gd name="connsiteY10" fmla="*/ 3170584 h 3479038"/>
              <a:gd name="connsiteX11" fmla="*/ 1049873 w 2800985"/>
              <a:gd name="connsiteY11" fmla="*/ 2504663 h 3479038"/>
              <a:gd name="connsiteX12" fmla="*/ 771577 w 2800985"/>
              <a:gd name="connsiteY12" fmla="*/ 2305880 h 3479038"/>
              <a:gd name="connsiteX13" fmla="*/ 1039934 w 2800985"/>
              <a:gd name="connsiteY13" fmla="*/ 2514602 h 3479038"/>
              <a:gd name="connsiteX14" fmla="*/ 1397742 w 2800985"/>
              <a:gd name="connsiteY14" fmla="*/ 2951923 h 3479038"/>
              <a:gd name="connsiteX15" fmla="*/ 920664 w 2800985"/>
              <a:gd name="connsiteY15" fmla="*/ 2276063 h 3479038"/>
              <a:gd name="connsiteX16" fmla="*/ 364073 w 2800985"/>
              <a:gd name="connsiteY16" fmla="*/ 745436 h 3479038"/>
              <a:gd name="connsiteX17" fmla="*/ 771577 w 2800985"/>
              <a:gd name="connsiteY17" fmla="*/ 1828802 h 3479038"/>
              <a:gd name="connsiteX18" fmla="*/ 711942 w 2800985"/>
              <a:gd name="connsiteY18" fmla="*/ 1272210 h 3479038"/>
              <a:gd name="connsiteX19" fmla="*/ 642368 w 2800985"/>
              <a:gd name="connsiteY19" fmla="*/ 824950 h 3479038"/>
              <a:gd name="connsiteX20" fmla="*/ 284560 w 2800985"/>
              <a:gd name="connsiteY20" fmla="*/ 2 h 3479038"/>
              <a:gd name="connsiteX21" fmla="*/ 642368 w 2800985"/>
              <a:gd name="connsiteY21" fmla="*/ 815010 h 3479038"/>
              <a:gd name="connsiteX22" fmla="*/ 503221 w 2800985"/>
              <a:gd name="connsiteY22" fmla="*/ 646045 h 3479038"/>
              <a:gd name="connsiteX23" fmla="*/ 6264 w 2800985"/>
              <a:gd name="connsiteY23" fmla="*/ 387628 h 347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00985" h="3479038">
                <a:moveTo>
                  <a:pt x="6264" y="387628"/>
                </a:moveTo>
                <a:cubicBezTo>
                  <a:pt x="70868" y="447263"/>
                  <a:pt x="801395" y="930967"/>
                  <a:pt x="890847" y="1003854"/>
                </a:cubicBezTo>
                <a:cubicBezTo>
                  <a:pt x="980299" y="1076741"/>
                  <a:pt x="566168" y="783537"/>
                  <a:pt x="542977" y="824950"/>
                </a:cubicBezTo>
                <a:cubicBezTo>
                  <a:pt x="519786" y="866363"/>
                  <a:pt x="695377" y="1040297"/>
                  <a:pt x="751699" y="1252332"/>
                </a:cubicBezTo>
                <a:cubicBezTo>
                  <a:pt x="808021" y="1464367"/>
                  <a:pt x="856060" y="1956354"/>
                  <a:pt x="880908" y="2097158"/>
                </a:cubicBezTo>
                <a:cubicBezTo>
                  <a:pt x="905756" y="2237962"/>
                  <a:pt x="869312" y="2025928"/>
                  <a:pt x="900786" y="2097158"/>
                </a:cubicBezTo>
                <a:cubicBezTo>
                  <a:pt x="932260" y="2168388"/>
                  <a:pt x="955451" y="2411898"/>
                  <a:pt x="1069751" y="2524541"/>
                </a:cubicBezTo>
                <a:cubicBezTo>
                  <a:pt x="1184051" y="2637184"/>
                  <a:pt x="1550143" y="2753141"/>
                  <a:pt x="1586586" y="2773019"/>
                </a:cubicBezTo>
                <a:cubicBezTo>
                  <a:pt x="1623029" y="2792897"/>
                  <a:pt x="1091286" y="2529510"/>
                  <a:pt x="1288412" y="2643810"/>
                </a:cubicBezTo>
                <a:cubicBezTo>
                  <a:pt x="1485538" y="2758110"/>
                  <a:pt x="2616942" y="3371023"/>
                  <a:pt x="2769342" y="3458819"/>
                </a:cubicBezTo>
                <a:cubicBezTo>
                  <a:pt x="2921742" y="3546615"/>
                  <a:pt x="2489390" y="3329610"/>
                  <a:pt x="2202812" y="3170584"/>
                </a:cubicBezTo>
                <a:cubicBezTo>
                  <a:pt x="1916234" y="3011558"/>
                  <a:pt x="1288412" y="2648780"/>
                  <a:pt x="1049873" y="2504663"/>
                </a:cubicBezTo>
                <a:cubicBezTo>
                  <a:pt x="811334" y="2360546"/>
                  <a:pt x="773233" y="2304224"/>
                  <a:pt x="771577" y="2305880"/>
                </a:cubicBezTo>
                <a:cubicBezTo>
                  <a:pt x="769921" y="2307536"/>
                  <a:pt x="935573" y="2406928"/>
                  <a:pt x="1039934" y="2514602"/>
                </a:cubicBezTo>
                <a:cubicBezTo>
                  <a:pt x="1144295" y="2622276"/>
                  <a:pt x="1417620" y="2991679"/>
                  <a:pt x="1397742" y="2951923"/>
                </a:cubicBezTo>
                <a:cubicBezTo>
                  <a:pt x="1377864" y="2912167"/>
                  <a:pt x="1092942" y="2643811"/>
                  <a:pt x="920664" y="2276063"/>
                </a:cubicBezTo>
                <a:cubicBezTo>
                  <a:pt x="748386" y="1908315"/>
                  <a:pt x="388921" y="819980"/>
                  <a:pt x="364073" y="745436"/>
                </a:cubicBezTo>
                <a:cubicBezTo>
                  <a:pt x="339225" y="670892"/>
                  <a:pt x="713599" y="1741006"/>
                  <a:pt x="771577" y="1828802"/>
                </a:cubicBezTo>
                <a:cubicBezTo>
                  <a:pt x="829555" y="1916598"/>
                  <a:pt x="733477" y="1439519"/>
                  <a:pt x="711942" y="1272210"/>
                </a:cubicBezTo>
                <a:cubicBezTo>
                  <a:pt x="690407" y="1104901"/>
                  <a:pt x="713598" y="1036984"/>
                  <a:pt x="642368" y="824950"/>
                </a:cubicBezTo>
                <a:cubicBezTo>
                  <a:pt x="571138" y="612916"/>
                  <a:pt x="284560" y="1659"/>
                  <a:pt x="284560" y="2"/>
                </a:cubicBezTo>
                <a:cubicBezTo>
                  <a:pt x="284560" y="-1655"/>
                  <a:pt x="605925" y="707336"/>
                  <a:pt x="642368" y="815010"/>
                </a:cubicBezTo>
                <a:cubicBezTo>
                  <a:pt x="678811" y="922684"/>
                  <a:pt x="610895" y="712306"/>
                  <a:pt x="503221" y="646045"/>
                </a:cubicBezTo>
                <a:cubicBezTo>
                  <a:pt x="395547" y="579784"/>
                  <a:pt x="-58340" y="327993"/>
                  <a:pt x="6264" y="3876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F0AFA6C-52F9-C4FC-6455-048A0426E880}"/>
              </a:ext>
            </a:extLst>
          </p:cNvPr>
          <p:cNvSpPr/>
          <p:nvPr/>
        </p:nvSpPr>
        <p:spPr>
          <a:xfrm>
            <a:off x="4729868" y="4471121"/>
            <a:ext cx="806525" cy="1671356"/>
          </a:xfrm>
          <a:custGeom>
            <a:avLst/>
            <a:gdLst>
              <a:gd name="connsiteX0" fmla="*/ 1158 w 806525"/>
              <a:gd name="connsiteY0" fmla="*/ 1488 h 1671356"/>
              <a:gd name="connsiteX1" fmla="*/ 468297 w 806525"/>
              <a:gd name="connsiteY1" fmla="*/ 727044 h 1671356"/>
              <a:gd name="connsiteX2" fmla="*/ 567689 w 806525"/>
              <a:gd name="connsiteY2" fmla="*/ 1035157 h 1671356"/>
              <a:gd name="connsiteX3" fmla="*/ 607445 w 806525"/>
              <a:gd name="connsiteY3" fmla="*/ 1035157 h 1671356"/>
              <a:gd name="connsiteX4" fmla="*/ 806228 w 806525"/>
              <a:gd name="connsiteY4" fmla="*/ 1671262 h 1671356"/>
              <a:gd name="connsiteX5" fmla="*/ 557749 w 806525"/>
              <a:gd name="connsiteY5" fmla="*/ 1084853 h 1671356"/>
              <a:gd name="connsiteX6" fmla="*/ 706836 w 806525"/>
              <a:gd name="connsiteY6" fmla="*/ 1333331 h 1671356"/>
              <a:gd name="connsiteX7" fmla="*/ 517993 w 806525"/>
              <a:gd name="connsiteY7" fmla="*/ 856253 h 1671356"/>
              <a:gd name="connsiteX8" fmla="*/ 468297 w 806525"/>
              <a:gd name="connsiteY8" fmla="*/ 558079 h 1671356"/>
              <a:gd name="connsiteX9" fmla="*/ 339089 w 806525"/>
              <a:gd name="connsiteY9" fmla="*/ 538201 h 1671356"/>
              <a:gd name="connsiteX10" fmla="*/ 1158 w 806525"/>
              <a:gd name="connsiteY10" fmla="*/ 1488 h 167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525" h="1671356">
                <a:moveTo>
                  <a:pt x="1158" y="1488"/>
                </a:moveTo>
                <a:cubicBezTo>
                  <a:pt x="22693" y="32962"/>
                  <a:pt x="373875" y="554766"/>
                  <a:pt x="468297" y="727044"/>
                </a:cubicBezTo>
                <a:cubicBezTo>
                  <a:pt x="562719" y="899322"/>
                  <a:pt x="544498" y="983805"/>
                  <a:pt x="567689" y="1035157"/>
                </a:cubicBezTo>
                <a:cubicBezTo>
                  <a:pt x="590880" y="1086509"/>
                  <a:pt x="567688" y="929139"/>
                  <a:pt x="607445" y="1035157"/>
                </a:cubicBezTo>
                <a:cubicBezTo>
                  <a:pt x="647202" y="1141175"/>
                  <a:pt x="814511" y="1662979"/>
                  <a:pt x="806228" y="1671262"/>
                </a:cubicBezTo>
                <a:cubicBezTo>
                  <a:pt x="797945" y="1679545"/>
                  <a:pt x="574314" y="1141175"/>
                  <a:pt x="557749" y="1084853"/>
                </a:cubicBezTo>
                <a:cubicBezTo>
                  <a:pt x="541184" y="1028531"/>
                  <a:pt x="713462" y="1371431"/>
                  <a:pt x="706836" y="1333331"/>
                </a:cubicBezTo>
                <a:cubicBezTo>
                  <a:pt x="700210" y="1295231"/>
                  <a:pt x="557749" y="985462"/>
                  <a:pt x="517993" y="856253"/>
                </a:cubicBezTo>
                <a:cubicBezTo>
                  <a:pt x="478237" y="727044"/>
                  <a:pt x="498114" y="611088"/>
                  <a:pt x="468297" y="558079"/>
                </a:cubicBezTo>
                <a:cubicBezTo>
                  <a:pt x="438480" y="505070"/>
                  <a:pt x="413633" y="629310"/>
                  <a:pt x="339089" y="538201"/>
                </a:cubicBezTo>
                <a:cubicBezTo>
                  <a:pt x="264546" y="447092"/>
                  <a:pt x="-20377" y="-29986"/>
                  <a:pt x="1158" y="14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2381E54-B018-7BFF-55FF-78ECF1EB669F}"/>
              </a:ext>
            </a:extLst>
          </p:cNvPr>
          <p:cNvSpPr/>
          <p:nvPr/>
        </p:nvSpPr>
        <p:spPr>
          <a:xfrm>
            <a:off x="5087892" y="4545854"/>
            <a:ext cx="1119970" cy="2405283"/>
          </a:xfrm>
          <a:custGeom>
            <a:avLst/>
            <a:gdLst>
              <a:gd name="connsiteX0" fmla="*/ 10882 w 1119970"/>
              <a:gd name="connsiteY0" fmla="*/ 26146 h 2405283"/>
              <a:gd name="connsiteX1" fmla="*/ 537656 w 1119970"/>
              <a:gd name="connsiteY1" fmla="*/ 1924520 h 2405283"/>
              <a:gd name="connsiteX2" fmla="*/ 478021 w 1119970"/>
              <a:gd name="connsiteY2" fmla="*/ 1556772 h 2405283"/>
              <a:gd name="connsiteX3" fmla="*/ 756317 w 1119970"/>
              <a:gd name="connsiteY3" fmla="*/ 2093485 h 2405283"/>
              <a:gd name="connsiteX4" fmla="*/ 656925 w 1119970"/>
              <a:gd name="connsiteY4" fmla="*/ 1874824 h 2405283"/>
              <a:gd name="connsiteX5" fmla="*/ 955099 w 1119970"/>
              <a:gd name="connsiteY5" fmla="*/ 2262450 h 2405283"/>
              <a:gd name="connsiteX6" fmla="*/ 835830 w 1119970"/>
              <a:gd name="connsiteY6" fmla="*/ 1934459 h 2405283"/>
              <a:gd name="connsiteX7" fmla="*/ 1114125 w 1119970"/>
              <a:gd name="connsiteY7" fmla="*/ 2361842 h 2405283"/>
              <a:gd name="connsiteX8" fmla="*/ 527717 w 1119970"/>
              <a:gd name="connsiteY8" fmla="*/ 672189 h 2405283"/>
              <a:gd name="connsiteX9" fmla="*/ 1004795 w 1119970"/>
              <a:gd name="connsiteY9" fmla="*/ 2302207 h 2405283"/>
              <a:gd name="connsiteX10" fmla="*/ 676804 w 1119970"/>
              <a:gd name="connsiteY10" fmla="*/ 1775433 h 2405283"/>
              <a:gd name="connsiteX11" fmla="*/ 378630 w 1119970"/>
              <a:gd name="connsiteY11" fmla="*/ 1109511 h 2405283"/>
              <a:gd name="connsiteX12" fmla="*/ 388569 w 1119970"/>
              <a:gd name="connsiteY12" fmla="*/ 1417624 h 2405283"/>
              <a:gd name="connsiteX13" fmla="*/ 169908 w 1119970"/>
              <a:gd name="connsiteY13" fmla="*/ 562859 h 2405283"/>
              <a:gd name="connsiteX14" fmla="*/ 179847 w 1119970"/>
              <a:gd name="connsiteY14" fmla="*/ 801398 h 2405283"/>
              <a:gd name="connsiteX15" fmla="*/ 10882 w 1119970"/>
              <a:gd name="connsiteY15" fmla="*/ 26146 h 240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970" h="2405283">
                <a:moveTo>
                  <a:pt x="10882" y="26146"/>
                </a:moveTo>
                <a:cubicBezTo>
                  <a:pt x="70517" y="213333"/>
                  <a:pt x="459800" y="1669416"/>
                  <a:pt x="537656" y="1924520"/>
                </a:cubicBezTo>
                <a:cubicBezTo>
                  <a:pt x="615513" y="2179624"/>
                  <a:pt x="441577" y="1528611"/>
                  <a:pt x="478021" y="1556772"/>
                </a:cubicBezTo>
                <a:cubicBezTo>
                  <a:pt x="514465" y="1584933"/>
                  <a:pt x="726500" y="2040476"/>
                  <a:pt x="756317" y="2093485"/>
                </a:cubicBezTo>
                <a:cubicBezTo>
                  <a:pt x="786134" y="2146494"/>
                  <a:pt x="623795" y="1846663"/>
                  <a:pt x="656925" y="1874824"/>
                </a:cubicBezTo>
                <a:cubicBezTo>
                  <a:pt x="690055" y="1902985"/>
                  <a:pt x="925282" y="2252511"/>
                  <a:pt x="955099" y="2262450"/>
                </a:cubicBezTo>
                <a:cubicBezTo>
                  <a:pt x="984916" y="2272389"/>
                  <a:pt x="809326" y="1917894"/>
                  <a:pt x="835830" y="1934459"/>
                </a:cubicBezTo>
                <a:cubicBezTo>
                  <a:pt x="862334" y="1951024"/>
                  <a:pt x="1165477" y="2572220"/>
                  <a:pt x="1114125" y="2361842"/>
                </a:cubicBezTo>
                <a:cubicBezTo>
                  <a:pt x="1062773" y="2151464"/>
                  <a:pt x="545939" y="682128"/>
                  <a:pt x="527717" y="672189"/>
                </a:cubicBezTo>
                <a:cubicBezTo>
                  <a:pt x="509495" y="662250"/>
                  <a:pt x="979947" y="2118333"/>
                  <a:pt x="1004795" y="2302207"/>
                </a:cubicBezTo>
                <a:cubicBezTo>
                  <a:pt x="1029643" y="2486081"/>
                  <a:pt x="781165" y="1974216"/>
                  <a:pt x="676804" y="1775433"/>
                </a:cubicBezTo>
                <a:cubicBezTo>
                  <a:pt x="572443" y="1576650"/>
                  <a:pt x="426669" y="1169146"/>
                  <a:pt x="378630" y="1109511"/>
                </a:cubicBezTo>
                <a:cubicBezTo>
                  <a:pt x="330591" y="1049876"/>
                  <a:pt x="423356" y="1508733"/>
                  <a:pt x="388569" y="1417624"/>
                </a:cubicBezTo>
                <a:cubicBezTo>
                  <a:pt x="353782" y="1326515"/>
                  <a:pt x="204695" y="665563"/>
                  <a:pt x="169908" y="562859"/>
                </a:cubicBezTo>
                <a:cubicBezTo>
                  <a:pt x="135121" y="460155"/>
                  <a:pt x="204695" y="887537"/>
                  <a:pt x="179847" y="801398"/>
                </a:cubicBezTo>
                <a:cubicBezTo>
                  <a:pt x="154999" y="715259"/>
                  <a:pt x="-48753" y="-161041"/>
                  <a:pt x="10882" y="26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4A1E494A-F6DC-8587-6CDC-96FE628B6A60}"/>
              </a:ext>
            </a:extLst>
          </p:cNvPr>
          <p:cNvSpPr/>
          <p:nvPr/>
        </p:nvSpPr>
        <p:spPr>
          <a:xfrm>
            <a:off x="4471109" y="3687062"/>
            <a:ext cx="1999629" cy="2943969"/>
          </a:xfrm>
          <a:custGeom>
            <a:avLst/>
            <a:gdLst>
              <a:gd name="connsiteX0" fmla="*/ 528274 w 1999629"/>
              <a:gd name="connsiteY0" fmla="*/ 795486 h 2943969"/>
              <a:gd name="connsiteX1" fmla="*/ 637604 w 1999629"/>
              <a:gd name="connsiteY1" fmla="*/ 904816 h 2943969"/>
              <a:gd name="connsiteX2" fmla="*/ 1482430 w 1999629"/>
              <a:gd name="connsiteY2" fmla="*/ 1789399 h 2943969"/>
              <a:gd name="connsiteX3" fmla="*/ 1353221 w 1999629"/>
              <a:gd name="connsiteY3" fmla="*/ 1749642 h 2943969"/>
              <a:gd name="connsiteX4" fmla="*/ 1452613 w 1999629"/>
              <a:gd name="connsiteY4" fmla="*/ 2266477 h 2943969"/>
              <a:gd name="connsiteX5" fmla="*/ 1740848 w 1999629"/>
              <a:gd name="connsiteY5" fmla="*/ 2664042 h 2943969"/>
              <a:gd name="connsiteX6" fmla="*/ 1581821 w 1999629"/>
              <a:gd name="connsiteY6" fmla="*/ 2574590 h 2943969"/>
              <a:gd name="connsiteX7" fmla="*/ 1999265 w 1999629"/>
              <a:gd name="connsiteY7" fmla="*/ 2942338 h 2943969"/>
              <a:gd name="connsiteX8" fmla="*/ 1651395 w 1999629"/>
              <a:gd name="connsiteY8" fmla="*/ 2683921 h 2943969"/>
              <a:gd name="connsiteX9" fmla="*/ 1452613 w 1999629"/>
              <a:gd name="connsiteY9" fmla="*/ 2107451 h 2943969"/>
              <a:gd name="connsiteX10" fmla="*/ 1422795 w 1999629"/>
              <a:gd name="connsiteY10" fmla="*/ 1123477 h 2943969"/>
              <a:gd name="connsiteX11" fmla="*/ 1303526 w 1999629"/>
              <a:gd name="connsiteY11" fmla="*/ 1779460 h 2943969"/>
              <a:gd name="connsiteX12" fmla="*/ 1283648 w 1999629"/>
              <a:gd name="connsiteY12" fmla="*/ 1371955 h 2943969"/>
              <a:gd name="connsiteX13" fmla="*/ 1500 w 1999629"/>
              <a:gd name="connsiteY13" fmla="*/ 355 h 2943969"/>
              <a:gd name="connsiteX14" fmla="*/ 1015291 w 1999629"/>
              <a:gd name="connsiteY14" fmla="*/ 1232808 h 2943969"/>
              <a:gd name="connsiteX15" fmla="*/ 528274 w 1999629"/>
              <a:gd name="connsiteY15" fmla="*/ 795486 h 294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9629" h="2943969">
                <a:moveTo>
                  <a:pt x="528274" y="795486"/>
                </a:moveTo>
                <a:cubicBezTo>
                  <a:pt x="465326" y="740821"/>
                  <a:pt x="637604" y="904816"/>
                  <a:pt x="637604" y="904816"/>
                </a:cubicBezTo>
                <a:cubicBezTo>
                  <a:pt x="796630" y="1070468"/>
                  <a:pt x="1363160" y="1648595"/>
                  <a:pt x="1482430" y="1789399"/>
                </a:cubicBezTo>
                <a:cubicBezTo>
                  <a:pt x="1601700" y="1930203"/>
                  <a:pt x="1358191" y="1670129"/>
                  <a:pt x="1353221" y="1749642"/>
                </a:cubicBezTo>
                <a:cubicBezTo>
                  <a:pt x="1348251" y="1829155"/>
                  <a:pt x="1388009" y="2114077"/>
                  <a:pt x="1452613" y="2266477"/>
                </a:cubicBezTo>
                <a:cubicBezTo>
                  <a:pt x="1517218" y="2418877"/>
                  <a:pt x="1719313" y="2612690"/>
                  <a:pt x="1740848" y="2664042"/>
                </a:cubicBezTo>
                <a:cubicBezTo>
                  <a:pt x="1762383" y="2715394"/>
                  <a:pt x="1538752" y="2528207"/>
                  <a:pt x="1581821" y="2574590"/>
                </a:cubicBezTo>
                <a:cubicBezTo>
                  <a:pt x="1624890" y="2620973"/>
                  <a:pt x="1987669" y="2924116"/>
                  <a:pt x="1999265" y="2942338"/>
                </a:cubicBezTo>
                <a:cubicBezTo>
                  <a:pt x="2010861" y="2960560"/>
                  <a:pt x="1742504" y="2823069"/>
                  <a:pt x="1651395" y="2683921"/>
                </a:cubicBezTo>
                <a:cubicBezTo>
                  <a:pt x="1560286" y="2544773"/>
                  <a:pt x="1490713" y="2367525"/>
                  <a:pt x="1452613" y="2107451"/>
                </a:cubicBezTo>
                <a:cubicBezTo>
                  <a:pt x="1414513" y="1847377"/>
                  <a:pt x="1447643" y="1178142"/>
                  <a:pt x="1422795" y="1123477"/>
                </a:cubicBezTo>
                <a:cubicBezTo>
                  <a:pt x="1397947" y="1068812"/>
                  <a:pt x="1326717" y="1738047"/>
                  <a:pt x="1303526" y="1779460"/>
                </a:cubicBezTo>
                <a:cubicBezTo>
                  <a:pt x="1280335" y="1820873"/>
                  <a:pt x="1500652" y="1668472"/>
                  <a:pt x="1283648" y="1371955"/>
                </a:cubicBezTo>
                <a:cubicBezTo>
                  <a:pt x="1066644" y="1075438"/>
                  <a:pt x="46226" y="23546"/>
                  <a:pt x="1500" y="355"/>
                </a:cubicBezTo>
                <a:cubicBezTo>
                  <a:pt x="-43226" y="-22836"/>
                  <a:pt x="925839" y="1096973"/>
                  <a:pt x="1015291" y="1232808"/>
                </a:cubicBezTo>
                <a:cubicBezTo>
                  <a:pt x="1104743" y="1368643"/>
                  <a:pt x="591222" y="850151"/>
                  <a:pt x="528274" y="7954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2FBCC3DF-9522-F867-B3B8-F19FA6DDF125}"/>
              </a:ext>
            </a:extLst>
          </p:cNvPr>
          <p:cNvSpPr/>
          <p:nvPr/>
        </p:nvSpPr>
        <p:spPr>
          <a:xfrm>
            <a:off x="5146139" y="4710100"/>
            <a:ext cx="416177" cy="1083320"/>
          </a:xfrm>
          <a:custGeom>
            <a:avLst/>
            <a:gdLst>
              <a:gd name="connsiteX0" fmla="*/ 17532 w 416177"/>
              <a:gd name="connsiteY0" fmla="*/ 44780 h 1083320"/>
              <a:gd name="connsiteX1" fmla="*/ 55183 w 416177"/>
              <a:gd name="connsiteY1" fmla="*/ 163114 h 1083320"/>
              <a:gd name="connsiteX2" fmla="*/ 313367 w 416177"/>
              <a:gd name="connsiteY2" fmla="*/ 894634 h 1083320"/>
              <a:gd name="connsiteX3" fmla="*/ 264957 w 416177"/>
              <a:gd name="connsiteY3" fmla="*/ 760164 h 1083320"/>
              <a:gd name="connsiteX4" fmla="*/ 399428 w 416177"/>
              <a:gd name="connsiteY4" fmla="*/ 1002211 h 1083320"/>
              <a:gd name="connsiteX5" fmla="*/ 329503 w 416177"/>
              <a:gd name="connsiteY5" fmla="*/ 695618 h 1083320"/>
              <a:gd name="connsiteX6" fmla="*/ 415565 w 416177"/>
              <a:gd name="connsiteY6" fmla="*/ 1082893 h 1083320"/>
              <a:gd name="connsiteX7" fmla="*/ 275715 w 416177"/>
              <a:gd name="connsiteY7" fmla="*/ 754785 h 1083320"/>
              <a:gd name="connsiteX8" fmla="*/ 17532 w 416177"/>
              <a:gd name="connsiteY8" fmla="*/ 44780 h 10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177" h="1083320">
                <a:moveTo>
                  <a:pt x="17532" y="44780"/>
                </a:moveTo>
                <a:cubicBezTo>
                  <a:pt x="-19223" y="-53832"/>
                  <a:pt x="5877" y="21472"/>
                  <a:pt x="55183" y="163114"/>
                </a:cubicBezTo>
                <a:cubicBezTo>
                  <a:pt x="104489" y="304756"/>
                  <a:pt x="278405" y="795126"/>
                  <a:pt x="313367" y="894634"/>
                </a:cubicBezTo>
                <a:cubicBezTo>
                  <a:pt x="348329" y="994142"/>
                  <a:pt x="250614" y="742235"/>
                  <a:pt x="264957" y="760164"/>
                </a:cubicBezTo>
                <a:cubicBezTo>
                  <a:pt x="279300" y="778093"/>
                  <a:pt x="388670" y="1012969"/>
                  <a:pt x="399428" y="1002211"/>
                </a:cubicBezTo>
                <a:cubicBezTo>
                  <a:pt x="410186" y="991453"/>
                  <a:pt x="326813" y="682171"/>
                  <a:pt x="329503" y="695618"/>
                </a:cubicBezTo>
                <a:cubicBezTo>
                  <a:pt x="332193" y="709065"/>
                  <a:pt x="424529" y="1073032"/>
                  <a:pt x="415565" y="1082893"/>
                </a:cubicBezTo>
                <a:cubicBezTo>
                  <a:pt x="406601" y="1092754"/>
                  <a:pt x="341157" y="930493"/>
                  <a:pt x="275715" y="754785"/>
                </a:cubicBezTo>
                <a:cubicBezTo>
                  <a:pt x="210273" y="579077"/>
                  <a:pt x="54287" y="143392"/>
                  <a:pt x="17532" y="447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A08AA73A-B88C-DD24-D483-A67A53FED410}"/>
              </a:ext>
            </a:extLst>
          </p:cNvPr>
          <p:cNvSpPr/>
          <p:nvPr/>
        </p:nvSpPr>
        <p:spPr>
          <a:xfrm>
            <a:off x="5401285" y="4895662"/>
            <a:ext cx="565619" cy="1735403"/>
          </a:xfrm>
          <a:custGeom>
            <a:avLst/>
            <a:gdLst>
              <a:gd name="connsiteX0" fmla="*/ 15190 w 565619"/>
              <a:gd name="connsiteY0" fmla="*/ 85129 h 1735403"/>
              <a:gd name="connsiteX1" fmla="*/ 79736 w 565619"/>
              <a:gd name="connsiteY1" fmla="*/ 176569 h 1735403"/>
              <a:gd name="connsiteX2" fmla="*/ 563830 w 565619"/>
              <a:gd name="connsiteY2" fmla="*/ 1731049 h 1735403"/>
              <a:gd name="connsiteX3" fmla="*/ 235722 w 565619"/>
              <a:gd name="connsiteY3" fmla="*/ 623011 h 1735403"/>
              <a:gd name="connsiteX4" fmla="*/ 15190 w 565619"/>
              <a:gd name="connsiteY4" fmla="*/ 85129 h 173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619" h="1735403">
                <a:moveTo>
                  <a:pt x="15190" y="85129"/>
                </a:moveTo>
                <a:cubicBezTo>
                  <a:pt x="-10808" y="10722"/>
                  <a:pt x="-11704" y="-97751"/>
                  <a:pt x="79736" y="176569"/>
                </a:cubicBezTo>
                <a:cubicBezTo>
                  <a:pt x="171176" y="450889"/>
                  <a:pt x="537832" y="1656642"/>
                  <a:pt x="563830" y="1731049"/>
                </a:cubicBezTo>
                <a:cubicBezTo>
                  <a:pt x="589828" y="1805456"/>
                  <a:pt x="325369" y="905399"/>
                  <a:pt x="235722" y="623011"/>
                </a:cubicBezTo>
                <a:cubicBezTo>
                  <a:pt x="146075" y="340623"/>
                  <a:pt x="41188" y="159536"/>
                  <a:pt x="15190" y="851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4D83F8B7-99CA-E03C-F983-54DDB20B9453}"/>
              </a:ext>
            </a:extLst>
          </p:cNvPr>
          <p:cNvSpPr/>
          <p:nvPr/>
        </p:nvSpPr>
        <p:spPr>
          <a:xfrm>
            <a:off x="5856989" y="5090558"/>
            <a:ext cx="1205773" cy="2031481"/>
          </a:xfrm>
          <a:custGeom>
            <a:avLst/>
            <a:gdLst>
              <a:gd name="connsiteX0" fmla="*/ 11307 w 1205773"/>
              <a:gd name="connsiteY0" fmla="*/ 24703 h 2031481"/>
              <a:gd name="connsiteX1" fmla="*/ 86611 w 1205773"/>
              <a:gd name="connsiteY1" fmla="*/ 137658 h 2031481"/>
              <a:gd name="connsiteX2" fmla="*/ 430856 w 1205773"/>
              <a:gd name="connsiteY2" fmla="*/ 933724 h 2031481"/>
              <a:gd name="connsiteX3" fmla="*/ 409340 w 1205773"/>
              <a:gd name="connsiteY3" fmla="*/ 928346 h 2031481"/>
              <a:gd name="connsiteX4" fmla="*/ 441613 w 1205773"/>
              <a:gd name="connsiteY4" fmla="*/ 1041301 h 2031481"/>
              <a:gd name="connsiteX5" fmla="*/ 264112 w 1205773"/>
              <a:gd name="connsiteY5" fmla="*/ 718571 h 2031481"/>
              <a:gd name="connsiteX6" fmla="*/ 543811 w 1205773"/>
              <a:gd name="connsiteY6" fmla="*/ 1310242 h 2031481"/>
              <a:gd name="connsiteX7" fmla="*/ 430856 w 1205773"/>
              <a:gd name="connsiteY7" fmla="*/ 1138120 h 2031481"/>
              <a:gd name="connsiteX8" fmla="*/ 511538 w 1205773"/>
              <a:gd name="connsiteY8" fmla="*/ 1337136 h 2031481"/>
              <a:gd name="connsiteX9" fmla="*/ 360931 w 1205773"/>
              <a:gd name="connsiteY9" fmla="*/ 1138120 h 2031481"/>
              <a:gd name="connsiteX10" fmla="*/ 549190 w 1205773"/>
              <a:gd name="connsiteY10" fmla="*/ 1455470 h 2031481"/>
              <a:gd name="connsiteX11" fmla="*/ 409340 w 1205773"/>
              <a:gd name="connsiteY11" fmla="*/ 1331757 h 2031481"/>
              <a:gd name="connsiteX12" fmla="*/ 511538 w 1205773"/>
              <a:gd name="connsiteY12" fmla="*/ 1482364 h 2031481"/>
              <a:gd name="connsiteX13" fmla="*/ 398583 w 1205773"/>
              <a:gd name="connsiteY13" fmla="*/ 1337136 h 2031481"/>
              <a:gd name="connsiteX14" fmla="*/ 463129 w 1205773"/>
              <a:gd name="connsiteY14" fmla="*/ 1557668 h 2031481"/>
              <a:gd name="connsiteX15" fmla="*/ 387825 w 1205773"/>
              <a:gd name="connsiteY15" fmla="*/ 1471607 h 2031481"/>
              <a:gd name="connsiteX16" fmla="*/ 516917 w 1205773"/>
              <a:gd name="connsiteY16" fmla="*/ 1783578 h 2031481"/>
              <a:gd name="connsiteX17" fmla="*/ 457750 w 1205773"/>
              <a:gd name="connsiteY17" fmla="*/ 1686760 h 2031481"/>
              <a:gd name="connsiteX18" fmla="*/ 538432 w 1205773"/>
              <a:gd name="connsiteY18" fmla="*/ 1869640 h 2031481"/>
              <a:gd name="connsiteX19" fmla="*/ 414719 w 1205773"/>
              <a:gd name="connsiteY19" fmla="*/ 1665244 h 2031481"/>
              <a:gd name="connsiteX20" fmla="*/ 608357 w 1205773"/>
              <a:gd name="connsiteY20" fmla="*/ 2031004 h 2031481"/>
              <a:gd name="connsiteX21" fmla="*/ 430856 w 1205773"/>
              <a:gd name="connsiteY21" fmla="*/ 1573804 h 2031481"/>
              <a:gd name="connsiteX22" fmla="*/ 511538 w 1205773"/>
              <a:gd name="connsiteY22" fmla="*/ 1681381 h 2031481"/>
              <a:gd name="connsiteX23" fmla="*/ 403962 w 1205773"/>
              <a:gd name="connsiteY23" fmla="*/ 1186529 h 2031481"/>
              <a:gd name="connsiteX24" fmla="*/ 500780 w 1205773"/>
              <a:gd name="connsiteY24" fmla="*/ 1175771 h 2031481"/>
              <a:gd name="connsiteX25" fmla="*/ 430856 w 1205773"/>
              <a:gd name="connsiteY25" fmla="*/ 804633 h 2031481"/>
              <a:gd name="connsiteX26" fmla="*/ 430856 w 1205773"/>
              <a:gd name="connsiteY26" fmla="*/ 605616 h 2031481"/>
              <a:gd name="connsiteX27" fmla="*/ 468507 w 1205773"/>
              <a:gd name="connsiteY27" fmla="*/ 750844 h 2031481"/>
              <a:gd name="connsiteX28" fmla="*/ 1205406 w 1205773"/>
              <a:gd name="connsiteY28" fmla="*/ 783117 h 2031481"/>
              <a:gd name="connsiteX29" fmla="*/ 565326 w 1205773"/>
              <a:gd name="connsiteY29" fmla="*/ 734708 h 2031481"/>
              <a:gd name="connsiteX30" fmla="*/ 387825 w 1205773"/>
              <a:gd name="connsiteY30" fmla="*/ 578722 h 2031481"/>
              <a:gd name="connsiteX31" fmla="*/ 355552 w 1205773"/>
              <a:gd name="connsiteY31" fmla="*/ 368948 h 2031481"/>
              <a:gd name="connsiteX32" fmla="*/ 1124724 w 1205773"/>
              <a:gd name="connsiteY32" fmla="*/ 438873 h 2031481"/>
              <a:gd name="connsiteX33" fmla="*/ 533053 w 1205773"/>
              <a:gd name="connsiteY33" fmla="*/ 406600 h 2031481"/>
              <a:gd name="connsiteX34" fmla="*/ 291006 w 1205773"/>
              <a:gd name="connsiteY34" fmla="*/ 385084 h 2031481"/>
              <a:gd name="connsiteX35" fmla="*/ 291006 w 1205773"/>
              <a:gd name="connsiteY35" fmla="*/ 471146 h 2031481"/>
              <a:gd name="connsiteX36" fmla="*/ 274870 w 1205773"/>
              <a:gd name="connsiteY36" fmla="*/ 411978 h 2031481"/>
              <a:gd name="connsiteX37" fmla="*/ 11307 w 1205773"/>
              <a:gd name="connsiteY37" fmla="*/ 24703 h 203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5773" h="2031481">
                <a:moveTo>
                  <a:pt x="11307" y="24703"/>
                </a:moveTo>
                <a:cubicBezTo>
                  <a:pt x="-20070" y="-21017"/>
                  <a:pt x="16686" y="-13846"/>
                  <a:pt x="86611" y="137658"/>
                </a:cubicBezTo>
                <a:cubicBezTo>
                  <a:pt x="156536" y="289162"/>
                  <a:pt x="377068" y="801943"/>
                  <a:pt x="430856" y="933724"/>
                </a:cubicBezTo>
                <a:cubicBezTo>
                  <a:pt x="484644" y="1065505"/>
                  <a:pt x="407547" y="910417"/>
                  <a:pt x="409340" y="928346"/>
                </a:cubicBezTo>
                <a:cubicBezTo>
                  <a:pt x="411133" y="946276"/>
                  <a:pt x="465818" y="1076263"/>
                  <a:pt x="441613" y="1041301"/>
                </a:cubicBezTo>
                <a:cubicBezTo>
                  <a:pt x="417408" y="1006339"/>
                  <a:pt x="247079" y="673748"/>
                  <a:pt x="264112" y="718571"/>
                </a:cubicBezTo>
                <a:cubicBezTo>
                  <a:pt x="281145" y="763394"/>
                  <a:pt x="516020" y="1240317"/>
                  <a:pt x="543811" y="1310242"/>
                </a:cubicBezTo>
                <a:cubicBezTo>
                  <a:pt x="571602" y="1380167"/>
                  <a:pt x="436235" y="1133638"/>
                  <a:pt x="430856" y="1138120"/>
                </a:cubicBezTo>
                <a:cubicBezTo>
                  <a:pt x="425477" y="1142602"/>
                  <a:pt x="523192" y="1337136"/>
                  <a:pt x="511538" y="1337136"/>
                </a:cubicBezTo>
                <a:cubicBezTo>
                  <a:pt x="499884" y="1337136"/>
                  <a:pt x="354656" y="1118398"/>
                  <a:pt x="360931" y="1138120"/>
                </a:cubicBezTo>
                <a:cubicBezTo>
                  <a:pt x="367206" y="1157842"/>
                  <a:pt x="541122" y="1423197"/>
                  <a:pt x="549190" y="1455470"/>
                </a:cubicBezTo>
                <a:cubicBezTo>
                  <a:pt x="557258" y="1487743"/>
                  <a:pt x="415615" y="1327275"/>
                  <a:pt x="409340" y="1331757"/>
                </a:cubicBezTo>
                <a:cubicBezTo>
                  <a:pt x="403065" y="1336239"/>
                  <a:pt x="513331" y="1481468"/>
                  <a:pt x="511538" y="1482364"/>
                </a:cubicBezTo>
                <a:cubicBezTo>
                  <a:pt x="509745" y="1483260"/>
                  <a:pt x="406651" y="1324585"/>
                  <a:pt x="398583" y="1337136"/>
                </a:cubicBezTo>
                <a:cubicBezTo>
                  <a:pt x="390515" y="1349687"/>
                  <a:pt x="464922" y="1535256"/>
                  <a:pt x="463129" y="1557668"/>
                </a:cubicBezTo>
                <a:cubicBezTo>
                  <a:pt x="461336" y="1580080"/>
                  <a:pt x="378860" y="1433955"/>
                  <a:pt x="387825" y="1471607"/>
                </a:cubicBezTo>
                <a:cubicBezTo>
                  <a:pt x="396790" y="1509259"/>
                  <a:pt x="505263" y="1747719"/>
                  <a:pt x="516917" y="1783578"/>
                </a:cubicBezTo>
                <a:cubicBezTo>
                  <a:pt x="528571" y="1819437"/>
                  <a:pt x="454164" y="1672416"/>
                  <a:pt x="457750" y="1686760"/>
                </a:cubicBezTo>
                <a:cubicBezTo>
                  <a:pt x="461336" y="1701104"/>
                  <a:pt x="545604" y="1873226"/>
                  <a:pt x="538432" y="1869640"/>
                </a:cubicBezTo>
                <a:cubicBezTo>
                  <a:pt x="531260" y="1866054"/>
                  <a:pt x="403065" y="1638350"/>
                  <a:pt x="414719" y="1665244"/>
                </a:cubicBezTo>
                <a:cubicBezTo>
                  <a:pt x="426373" y="1692138"/>
                  <a:pt x="605668" y="2046244"/>
                  <a:pt x="608357" y="2031004"/>
                </a:cubicBezTo>
                <a:cubicBezTo>
                  <a:pt x="611047" y="2015764"/>
                  <a:pt x="446992" y="1632074"/>
                  <a:pt x="430856" y="1573804"/>
                </a:cubicBezTo>
                <a:cubicBezTo>
                  <a:pt x="414720" y="1515534"/>
                  <a:pt x="516020" y="1745927"/>
                  <a:pt x="511538" y="1681381"/>
                </a:cubicBezTo>
                <a:cubicBezTo>
                  <a:pt x="507056" y="1616835"/>
                  <a:pt x="405755" y="1270797"/>
                  <a:pt x="403962" y="1186529"/>
                </a:cubicBezTo>
                <a:cubicBezTo>
                  <a:pt x="402169" y="1102261"/>
                  <a:pt x="496298" y="1239420"/>
                  <a:pt x="500780" y="1175771"/>
                </a:cubicBezTo>
                <a:cubicBezTo>
                  <a:pt x="505262" y="1112122"/>
                  <a:pt x="442510" y="899659"/>
                  <a:pt x="430856" y="804633"/>
                </a:cubicBezTo>
                <a:cubicBezTo>
                  <a:pt x="419202" y="709607"/>
                  <a:pt x="424581" y="614581"/>
                  <a:pt x="430856" y="605616"/>
                </a:cubicBezTo>
                <a:cubicBezTo>
                  <a:pt x="437131" y="596651"/>
                  <a:pt x="339415" y="721261"/>
                  <a:pt x="468507" y="750844"/>
                </a:cubicBezTo>
                <a:cubicBezTo>
                  <a:pt x="597599" y="780428"/>
                  <a:pt x="1189270" y="785806"/>
                  <a:pt x="1205406" y="783117"/>
                </a:cubicBezTo>
                <a:cubicBezTo>
                  <a:pt x="1221543" y="780428"/>
                  <a:pt x="701589" y="768774"/>
                  <a:pt x="565326" y="734708"/>
                </a:cubicBezTo>
                <a:cubicBezTo>
                  <a:pt x="429063" y="700642"/>
                  <a:pt x="422787" y="639682"/>
                  <a:pt x="387825" y="578722"/>
                </a:cubicBezTo>
                <a:cubicBezTo>
                  <a:pt x="352863" y="517762"/>
                  <a:pt x="232736" y="392256"/>
                  <a:pt x="355552" y="368948"/>
                </a:cubicBezTo>
                <a:cubicBezTo>
                  <a:pt x="478368" y="345640"/>
                  <a:pt x="1095141" y="432598"/>
                  <a:pt x="1124724" y="438873"/>
                </a:cubicBezTo>
                <a:cubicBezTo>
                  <a:pt x="1154307" y="445148"/>
                  <a:pt x="672006" y="415565"/>
                  <a:pt x="533053" y="406600"/>
                </a:cubicBezTo>
                <a:cubicBezTo>
                  <a:pt x="394100" y="397635"/>
                  <a:pt x="331347" y="374326"/>
                  <a:pt x="291006" y="385084"/>
                </a:cubicBezTo>
                <a:cubicBezTo>
                  <a:pt x="250665" y="395842"/>
                  <a:pt x="293695" y="466664"/>
                  <a:pt x="291006" y="471146"/>
                </a:cubicBezTo>
                <a:cubicBezTo>
                  <a:pt x="288317" y="475628"/>
                  <a:pt x="317900" y="489074"/>
                  <a:pt x="274870" y="411978"/>
                </a:cubicBezTo>
                <a:cubicBezTo>
                  <a:pt x="231840" y="334882"/>
                  <a:pt x="42684" y="70423"/>
                  <a:pt x="11307" y="247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0F87A4EE-2C0F-2AF5-8D24-0AA87B95D2DC}"/>
              </a:ext>
            </a:extLst>
          </p:cNvPr>
          <p:cNvSpPr/>
          <p:nvPr/>
        </p:nvSpPr>
        <p:spPr>
          <a:xfrm>
            <a:off x="6097431" y="5445349"/>
            <a:ext cx="724149" cy="1709074"/>
          </a:xfrm>
          <a:custGeom>
            <a:avLst/>
            <a:gdLst>
              <a:gd name="connsiteX0" fmla="*/ 7534 w 724149"/>
              <a:gd name="connsiteY0" fmla="*/ 3399 h 1709074"/>
              <a:gd name="connsiteX1" fmla="*/ 88216 w 724149"/>
              <a:gd name="connsiteY1" fmla="*/ 116355 h 1709074"/>
              <a:gd name="connsiteX2" fmla="*/ 459355 w 724149"/>
              <a:gd name="connsiteY2" fmla="*/ 713404 h 1709074"/>
              <a:gd name="connsiteX3" fmla="*/ 319505 w 724149"/>
              <a:gd name="connsiteY3" fmla="*/ 514387 h 1709074"/>
              <a:gd name="connsiteX4" fmla="*/ 297990 w 724149"/>
              <a:gd name="connsiteY4" fmla="*/ 691889 h 1709074"/>
              <a:gd name="connsiteX5" fmla="*/ 378673 w 724149"/>
              <a:gd name="connsiteY5" fmla="*/ 890905 h 1709074"/>
              <a:gd name="connsiteX6" fmla="*/ 303369 w 724149"/>
              <a:gd name="connsiteY6" fmla="*/ 777950 h 1709074"/>
              <a:gd name="connsiteX7" fmla="*/ 357157 w 724149"/>
              <a:gd name="connsiteY7" fmla="*/ 1036133 h 1709074"/>
              <a:gd name="connsiteX8" fmla="*/ 292611 w 724149"/>
              <a:gd name="connsiteY8" fmla="*/ 939315 h 1709074"/>
              <a:gd name="connsiteX9" fmla="*/ 534658 w 724149"/>
              <a:gd name="connsiteY9" fmla="*/ 1358863 h 1709074"/>
              <a:gd name="connsiteX10" fmla="*/ 346400 w 724149"/>
              <a:gd name="connsiteY10" fmla="*/ 1057649 h 1709074"/>
              <a:gd name="connsiteX11" fmla="*/ 228065 w 724149"/>
              <a:gd name="connsiteY11" fmla="*/ 1159846 h 1709074"/>
              <a:gd name="connsiteX12" fmla="*/ 717538 w 724149"/>
              <a:gd name="connsiteY12" fmla="*/ 1504091 h 1709074"/>
              <a:gd name="connsiteX13" fmla="*/ 292611 w 724149"/>
              <a:gd name="connsiteY13" fmla="*/ 1175983 h 1709074"/>
              <a:gd name="connsiteX14" fmla="*/ 335642 w 724149"/>
              <a:gd name="connsiteY14" fmla="*/ 1407272 h 1709074"/>
              <a:gd name="connsiteX15" fmla="*/ 432461 w 724149"/>
              <a:gd name="connsiteY15" fmla="*/ 1708486 h 1709074"/>
              <a:gd name="connsiteX16" fmla="*/ 351778 w 724149"/>
              <a:gd name="connsiteY16" fmla="*/ 1487955 h 1709074"/>
              <a:gd name="connsiteX17" fmla="*/ 217308 w 724149"/>
              <a:gd name="connsiteY17" fmla="*/ 1633183 h 1709074"/>
              <a:gd name="connsiteX18" fmla="*/ 228065 w 724149"/>
              <a:gd name="connsiteY18" fmla="*/ 1617046 h 1709074"/>
              <a:gd name="connsiteX19" fmla="*/ 211929 w 724149"/>
              <a:gd name="connsiteY19" fmla="*/ 1477197 h 1709074"/>
              <a:gd name="connsiteX20" fmla="*/ 308748 w 724149"/>
              <a:gd name="connsiteY20" fmla="*/ 1482576 h 1709074"/>
              <a:gd name="connsiteX21" fmla="*/ 308748 w 724149"/>
              <a:gd name="connsiteY21" fmla="*/ 1219013 h 1709074"/>
              <a:gd name="connsiteX22" fmla="*/ 346400 w 724149"/>
              <a:gd name="connsiteY22" fmla="*/ 648858 h 1709074"/>
              <a:gd name="connsiteX23" fmla="*/ 265717 w 724149"/>
              <a:gd name="connsiteY23" fmla="*/ 342265 h 1709074"/>
              <a:gd name="connsiteX24" fmla="*/ 722917 w 724149"/>
              <a:gd name="connsiteY24" fmla="*/ 105597 h 1709074"/>
              <a:gd name="connsiteX25" fmla="*/ 394809 w 724149"/>
              <a:gd name="connsiteY25" fmla="*/ 234689 h 1709074"/>
              <a:gd name="connsiteX26" fmla="*/ 222687 w 724149"/>
              <a:gd name="connsiteY26" fmla="*/ 175522 h 1709074"/>
              <a:gd name="connsiteX27" fmla="*/ 7534 w 724149"/>
              <a:gd name="connsiteY27" fmla="*/ 3399 h 17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149" h="1709074">
                <a:moveTo>
                  <a:pt x="7534" y="3399"/>
                </a:moveTo>
                <a:cubicBezTo>
                  <a:pt x="-14878" y="-6462"/>
                  <a:pt x="12913" y="-1979"/>
                  <a:pt x="88216" y="116355"/>
                </a:cubicBezTo>
                <a:cubicBezTo>
                  <a:pt x="163519" y="234689"/>
                  <a:pt x="420807" y="647065"/>
                  <a:pt x="459355" y="713404"/>
                </a:cubicBezTo>
                <a:cubicBezTo>
                  <a:pt x="497903" y="779743"/>
                  <a:pt x="346399" y="517973"/>
                  <a:pt x="319505" y="514387"/>
                </a:cubicBezTo>
                <a:cubicBezTo>
                  <a:pt x="292611" y="510801"/>
                  <a:pt x="288129" y="629136"/>
                  <a:pt x="297990" y="691889"/>
                </a:cubicBezTo>
                <a:cubicBezTo>
                  <a:pt x="307851" y="754642"/>
                  <a:pt x="377777" y="876562"/>
                  <a:pt x="378673" y="890905"/>
                </a:cubicBezTo>
                <a:cubicBezTo>
                  <a:pt x="379569" y="905248"/>
                  <a:pt x="306955" y="753745"/>
                  <a:pt x="303369" y="777950"/>
                </a:cubicBezTo>
                <a:cubicBezTo>
                  <a:pt x="299783" y="802155"/>
                  <a:pt x="358950" y="1009239"/>
                  <a:pt x="357157" y="1036133"/>
                </a:cubicBezTo>
                <a:cubicBezTo>
                  <a:pt x="355364" y="1063027"/>
                  <a:pt x="263027" y="885527"/>
                  <a:pt x="292611" y="939315"/>
                </a:cubicBezTo>
                <a:cubicBezTo>
                  <a:pt x="322195" y="993103"/>
                  <a:pt x="525693" y="1339141"/>
                  <a:pt x="534658" y="1358863"/>
                </a:cubicBezTo>
                <a:cubicBezTo>
                  <a:pt x="543623" y="1378585"/>
                  <a:pt x="397499" y="1090818"/>
                  <a:pt x="346400" y="1057649"/>
                </a:cubicBezTo>
                <a:cubicBezTo>
                  <a:pt x="295301" y="1024480"/>
                  <a:pt x="166209" y="1085439"/>
                  <a:pt x="228065" y="1159846"/>
                </a:cubicBezTo>
                <a:cubicBezTo>
                  <a:pt x="289921" y="1234253"/>
                  <a:pt x="706780" y="1501402"/>
                  <a:pt x="717538" y="1504091"/>
                </a:cubicBezTo>
                <a:cubicBezTo>
                  <a:pt x="728296" y="1506780"/>
                  <a:pt x="356260" y="1192119"/>
                  <a:pt x="292611" y="1175983"/>
                </a:cubicBezTo>
                <a:cubicBezTo>
                  <a:pt x="228962" y="1159847"/>
                  <a:pt x="312334" y="1318522"/>
                  <a:pt x="335642" y="1407272"/>
                </a:cubicBezTo>
                <a:cubicBezTo>
                  <a:pt x="358950" y="1496023"/>
                  <a:pt x="429772" y="1695039"/>
                  <a:pt x="432461" y="1708486"/>
                </a:cubicBezTo>
                <a:cubicBezTo>
                  <a:pt x="435150" y="1721933"/>
                  <a:pt x="387637" y="1500506"/>
                  <a:pt x="351778" y="1487955"/>
                </a:cubicBezTo>
                <a:cubicBezTo>
                  <a:pt x="315919" y="1475405"/>
                  <a:pt x="237927" y="1611668"/>
                  <a:pt x="217308" y="1633183"/>
                </a:cubicBezTo>
                <a:cubicBezTo>
                  <a:pt x="196689" y="1654698"/>
                  <a:pt x="228962" y="1643044"/>
                  <a:pt x="228065" y="1617046"/>
                </a:cubicBezTo>
                <a:cubicBezTo>
                  <a:pt x="227169" y="1591048"/>
                  <a:pt x="198482" y="1499609"/>
                  <a:pt x="211929" y="1477197"/>
                </a:cubicBezTo>
                <a:cubicBezTo>
                  <a:pt x="225376" y="1454785"/>
                  <a:pt x="292612" y="1525607"/>
                  <a:pt x="308748" y="1482576"/>
                </a:cubicBezTo>
                <a:cubicBezTo>
                  <a:pt x="324884" y="1439545"/>
                  <a:pt x="302473" y="1357966"/>
                  <a:pt x="308748" y="1219013"/>
                </a:cubicBezTo>
                <a:cubicBezTo>
                  <a:pt x="315023" y="1080060"/>
                  <a:pt x="353572" y="794983"/>
                  <a:pt x="346400" y="648858"/>
                </a:cubicBezTo>
                <a:cubicBezTo>
                  <a:pt x="339228" y="502733"/>
                  <a:pt x="202964" y="432809"/>
                  <a:pt x="265717" y="342265"/>
                </a:cubicBezTo>
                <a:cubicBezTo>
                  <a:pt x="328470" y="251722"/>
                  <a:pt x="701402" y="123526"/>
                  <a:pt x="722917" y="105597"/>
                </a:cubicBezTo>
                <a:cubicBezTo>
                  <a:pt x="744432" y="87668"/>
                  <a:pt x="478181" y="223035"/>
                  <a:pt x="394809" y="234689"/>
                </a:cubicBezTo>
                <a:cubicBezTo>
                  <a:pt x="311437" y="246343"/>
                  <a:pt x="281854" y="209588"/>
                  <a:pt x="222687" y="175522"/>
                </a:cubicBezTo>
                <a:cubicBezTo>
                  <a:pt x="163520" y="141456"/>
                  <a:pt x="29946" y="13260"/>
                  <a:pt x="7534" y="33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E816744A-E74B-B81B-3A16-DC6544F3F36D}"/>
              </a:ext>
            </a:extLst>
          </p:cNvPr>
          <p:cNvSpPr/>
          <p:nvPr/>
        </p:nvSpPr>
        <p:spPr>
          <a:xfrm>
            <a:off x="2849865" y="2506248"/>
            <a:ext cx="2071373" cy="1921065"/>
          </a:xfrm>
          <a:custGeom>
            <a:avLst/>
            <a:gdLst>
              <a:gd name="connsiteX0" fmla="*/ 1196841 w 2071373"/>
              <a:gd name="connsiteY0" fmla="*/ 42399 h 1921065"/>
              <a:gd name="connsiteX1" fmla="*/ 1517854 w 2071373"/>
              <a:gd name="connsiteY1" fmla="*/ 188314 h 1921065"/>
              <a:gd name="connsiteX2" fmla="*/ 1157931 w 2071373"/>
              <a:gd name="connsiteY2" fmla="*/ 402322 h 1921065"/>
              <a:gd name="connsiteX3" fmla="*/ 1362212 w 2071373"/>
              <a:gd name="connsiteY3" fmla="*/ 402322 h 1921065"/>
              <a:gd name="connsiteX4" fmla="*/ 1041199 w 2071373"/>
              <a:gd name="connsiteY4" fmla="*/ 509326 h 1921065"/>
              <a:gd name="connsiteX5" fmla="*/ 525633 w 2071373"/>
              <a:gd name="connsiteY5" fmla="*/ 499599 h 1921065"/>
              <a:gd name="connsiteX6" fmla="*/ 1002288 w 2071373"/>
              <a:gd name="connsiteY6" fmla="*/ 499599 h 1921065"/>
              <a:gd name="connsiteX7" fmla="*/ 1099565 w 2071373"/>
              <a:gd name="connsiteY7" fmla="*/ 567692 h 1921065"/>
              <a:gd name="connsiteX8" fmla="*/ 788280 w 2071373"/>
              <a:gd name="connsiteY8" fmla="*/ 684424 h 1921065"/>
              <a:gd name="connsiteX9" fmla="*/ 389446 w 2071373"/>
              <a:gd name="connsiteY9" fmla="*/ 791429 h 1921065"/>
              <a:gd name="connsiteX10" fmla="*/ 943922 w 2071373"/>
              <a:gd name="connsiteY10" fmla="*/ 694152 h 1921065"/>
              <a:gd name="connsiteX11" fmla="*/ 710458 w 2071373"/>
              <a:gd name="connsiteY11" fmla="*/ 869250 h 1921065"/>
              <a:gd name="connsiteX12" fmla="*/ 339 w 2071373"/>
              <a:gd name="connsiteY12" fmla="*/ 1161080 h 1921065"/>
              <a:gd name="connsiteX13" fmla="*/ 807735 w 2071373"/>
              <a:gd name="connsiteY13" fmla="*/ 908161 h 1921065"/>
              <a:gd name="connsiteX14" fmla="*/ 681275 w 2071373"/>
              <a:gd name="connsiteY14" fmla="*/ 1209718 h 1921065"/>
              <a:gd name="connsiteX15" fmla="*/ 331080 w 2071373"/>
              <a:gd name="connsiteY15" fmla="*/ 1433454 h 1921065"/>
              <a:gd name="connsiteX16" fmla="*/ 836918 w 2071373"/>
              <a:gd name="connsiteY16" fmla="*/ 1209718 h 1921065"/>
              <a:gd name="connsiteX17" fmla="*/ 807735 w 2071373"/>
              <a:gd name="connsiteY17" fmla="*/ 1384816 h 1921065"/>
              <a:gd name="connsiteX18" fmla="*/ 700731 w 2071373"/>
              <a:gd name="connsiteY18" fmla="*/ 1919837 h 1921065"/>
              <a:gd name="connsiteX19" fmla="*/ 778552 w 2071373"/>
              <a:gd name="connsiteY19" fmla="*/ 1219446 h 1921065"/>
              <a:gd name="connsiteX20" fmla="*/ 1080109 w 2071373"/>
              <a:gd name="connsiteY20" fmla="*/ 917888 h 1921065"/>
              <a:gd name="connsiteX21" fmla="*/ 1216297 w 2071373"/>
              <a:gd name="connsiteY21" fmla="*/ 1083258 h 1921065"/>
              <a:gd name="connsiteX22" fmla="*/ 1177386 w 2071373"/>
              <a:gd name="connsiteY22" fmla="*/ 626058 h 1921065"/>
              <a:gd name="connsiteX23" fmla="*/ 2013965 w 2071373"/>
              <a:gd name="connsiteY23" fmla="*/ 635786 h 1921065"/>
              <a:gd name="connsiteX24" fmla="*/ 1206569 w 2071373"/>
              <a:gd name="connsiteY24" fmla="*/ 557965 h 1921065"/>
              <a:gd name="connsiteX25" fmla="*/ 1887505 w 2071373"/>
              <a:gd name="connsiteY25" fmla="*/ 120220 h 1921065"/>
              <a:gd name="connsiteX26" fmla="*/ 2062603 w 2071373"/>
              <a:gd name="connsiteY26" fmla="*/ 3488 h 1921065"/>
              <a:gd name="connsiteX27" fmla="*/ 1683224 w 2071373"/>
              <a:gd name="connsiteY27" fmla="*/ 217497 h 1921065"/>
              <a:gd name="connsiteX28" fmla="*/ 1615131 w 2071373"/>
              <a:gd name="connsiteY28" fmla="*/ 129948 h 1921065"/>
              <a:gd name="connsiteX29" fmla="*/ 1196841 w 2071373"/>
              <a:gd name="connsiteY29" fmla="*/ 42399 h 192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71373" h="1921065">
                <a:moveTo>
                  <a:pt x="1196841" y="42399"/>
                </a:moveTo>
                <a:cubicBezTo>
                  <a:pt x="1180628" y="52127"/>
                  <a:pt x="1524339" y="128327"/>
                  <a:pt x="1517854" y="188314"/>
                </a:cubicBezTo>
                <a:cubicBezTo>
                  <a:pt x="1511369" y="248301"/>
                  <a:pt x="1183871" y="366654"/>
                  <a:pt x="1157931" y="402322"/>
                </a:cubicBezTo>
                <a:cubicBezTo>
                  <a:pt x="1131991" y="437990"/>
                  <a:pt x="1381667" y="384488"/>
                  <a:pt x="1362212" y="402322"/>
                </a:cubicBezTo>
                <a:cubicBezTo>
                  <a:pt x="1342757" y="420156"/>
                  <a:pt x="1180629" y="493113"/>
                  <a:pt x="1041199" y="509326"/>
                </a:cubicBezTo>
                <a:cubicBezTo>
                  <a:pt x="901769" y="525539"/>
                  <a:pt x="532118" y="501220"/>
                  <a:pt x="525633" y="499599"/>
                </a:cubicBezTo>
                <a:cubicBezTo>
                  <a:pt x="519148" y="497978"/>
                  <a:pt x="906633" y="488250"/>
                  <a:pt x="1002288" y="499599"/>
                </a:cubicBezTo>
                <a:cubicBezTo>
                  <a:pt x="1097943" y="510948"/>
                  <a:pt x="1135233" y="536888"/>
                  <a:pt x="1099565" y="567692"/>
                </a:cubicBezTo>
                <a:cubicBezTo>
                  <a:pt x="1063897" y="598496"/>
                  <a:pt x="906633" y="647135"/>
                  <a:pt x="788280" y="684424"/>
                </a:cubicBezTo>
                <a:cubicBezTo>
                  <a:pt x="669927" y="721713"/>
                  <a:pt x="363506" y="789808"/>
                  <a:pt x="389446" y="791429"/>
                </a:cubicBezTo>
                <a:cubicBezTo>
                  <a:pt x="415386" y="793050"/>
                  <a:pt x="890420" y="681182"/>
                  <a:pt x="943922" y="694152"/>
                </a:cubicBezTo>
                <a:cubicBezTo>
                  <a:pt x="997424" y="707122"/>
                  <a:pt x="867722" y="791429"/>
                  <a:pt x="710458" y="869250"/>
                </a:cubicBezTo>
                <a:cubicBezTo>
                  <a:pt x="553194" y="947071"/>
                  <a:pt x="-15874" y="1154595"/>
                  <a:pt x="339" y="1161080"/>
                </a:cubicBezTo>
                <a:cubicBezTo>
                  <a:pt x="16552" y="1167565"/>
                  <a:pt x="694246" y="900055"/>
                  <a:pt x="807735" y="908161"/>
                </a:cubicBezTo>
                <a:cubicBezTo>
                  <a:pt x="921224" y="916267"/>
                  <a:pt x="760717" y="1122169"/>
                  <a:pt x="681275" y="1209718"/>
                </a:cubicBezTo>
                <a:cubicBezTo>
                  <a:pt x="601832" y="1297267"/>
                  <a:pt x="305140" y="1433454"/>
                  <a:pt x="331080" y="1433454"/>
                </a:cubicBezTo>
                <a:cubicBezTo>
                  <a:pt x="357020" y="1433454"/>
                  <a:pt x="757476" y="1217824"/>
                  <a:pt x="836918" y="1209718"/>
                </a:cubicBezTo>
                <a:cubicBezTo>
                  <a:pt x="916360" y="1201612"/>
                  <a:pt x="830433" y="1266463"/>
                  <a:pt x="807735" y="1384816"/>
                </a:cubicBezTo>
                <a:cubicBezTo>
                  <a:pt x="785037" y="1503169"/>
                  <a:pt x="705595" y="1947399"/>
                  <a:pt x="700731" y="1919837"/>
                </a:cubicBezTo>
                <a:cubicBezTo>
                  <a:pt x="695867" y="1892275"/>
                  <a:pt x="715322" y="1386438"/>
                  <a:pt x="778552" y="1219446"/>
                </a:cubicBezTo>
                <a:cubicBezTo>
                  <a:pt x="841782" y="1052455"/>
                  <a:pt x="1007152" y="940586"/>
                  <a:pt x="1080109" y="917888"/>
                </a:cubicBezTo>
                <a:cubicBezTo>
                  <a:pt x="1153066" y="895190"/>
                  <a:pt x="1200084" y="1131896"/>
                  <a:pt x="1216297" y="1083258"/>
                </a:cubicBezTo>
                <a:cubicBezTo>
                  <a:pt x="1232510" y="1034620"/>
                  <a:pt x="1044441" y="700637"/>
                  <a:pt x="1177386" y="626058"/>
                </a:cubicBezTo>
                <a:cubicBezTo>
                  <a:pt x="1310331" y="551479"/>
                  <a:pt x="2009101" y="647135"/>
                  <a:pt x="2013965" y="635786"/>
                </a:cubicBezTo>
                <a:cubicBezTo>
                  <a:pt x="2018829" y="624437"/>
                  <a:pt x="1227646" y="643893"/>
                  <a:pt x="1206569" y="557965"/>
                </a:cubicBezTo>
                <a:cubicBezTo>
                  <a:pt x="1185492" y="472037"/>
                  <a:pt x="1744833" y="212633"/>
                  <a:pt x="1887505" y="120220"/>
                </a:cubicBezTo>
                <a:cubicBezTo>
                  <a:pt x="2030177" y="27807"/>
                  <a:pt x="2096650" y="-12725"/>
                  <a:pt x="2062603" y="3488"/>
                </a:cubicBezTo>
                <a:cubicBezTo>
                  <a:pt x="2028556" y="19701"/>
                  <a:pt x="1757803" y="196420"/>
                  <a:pt x="1683224" y="217497"/>
                </a:cubicBezTo>
                <a:cubicBezTo>
                  <a:pt x="1608645" y="238574"/>
                  <a:pt x="1692952" y="152646"/>
                  <a:pt x="1615131" y="129948"/>
                </a:cubicBezTo>
                <a:cubicBezTo>
                  <a:pt x="1537310" y="107250"/>
                  <a:pt x="1213054" y="32671"/>
                  <a:pt x="1196841" y="423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330E5E22-DE2D-9E9D-45D8-5515D998D8F0}"/>
              </a:ext>
            </a:extLst>
          </p:cNvPr>
          <p:cNvSpPr/>
          <p:nvPr/>
        </p:nvSpPr>
        <p:spPr>
          <a:xfrm>
            <a:off x="4461718" y="2928026"/>
            <a:ext cx="2213177" cy="259630"/>
          </a:xfrm>
          <a:custGeom>
            <a:avLst/>
            <a:gdLst>
              <a:gd name="connsiteX0" fmla="*/ 13005 w 2213177"/>
              <a:gd name="connsiteY0" fmla="*/ 0 h 259630"/>
              <a:gd name="connsiteX1" fmla="*/ 1793167 w 2213177"/>
              <a:gd name="connsiteY1" fmla="*/ 107004 h 259630"/>
              <a:gd name="connsiteX2" fmla="*/ 1559703 w 2213177"/>
              <a:gd name="connsiteY2" fmla="*/ 97276 h 259630"/>
              <a:gd name="connsiteX3" fmla="*/ 2201729 w 2213177"/>
              <a:gd name="connsiteY3" fmla="*/ 252919 h 259630"/>
              <a:gd name="connsiteX4" fmla="*/ 1987720 w 2213177"/>
              <a:gd name="connsiteY4" fmla="*/ 233463 h 259630"/>
              <a:gd name="connsiteX5" fmla="*/ 976044 w 2213177"/>
              <a:gd name="connsiteY5" fmla="*/ 136187 h 259630"/>
              <a:gd name="connsiteX6" fmla="*/ 1559703 w 2213177"/>
              <a:gd name="connsiteY6" fmla="*/ 87548 h 259630"/>
              <a:gd name="connsiteX7" fmla="*/ 1014954 w 2213177"/>
              <a:gd name="connsiteY7" fmla="*/ 107004 h 259630"/>
              <a:gd name="connsiteX8" fmla="*/ 13005 w 2213177"/>
              <a:gd name="connsiteY8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3177" h="259630">
                <a:moveTo>
                  <a:pt x="13005" y="0"/>
                </a:moveTo>
                <a:cubicBezTo>
                  <a:pt x="142707" y="0"/>
                  <a:pt x="1535384" y="90791"/>
                  <a:pt x="1793167" y="107004"/>
                </a:cubicBezTo>
                <a:cubicBezTo>
                  <a:pt x="2050950" y="123217"/>
                  <a:pt x="1491609" y="72957"/>
                  <a:pt x="1559703" y="97276"/>
                </a:cubicBezTo>
                <a:cubicBezTo>
                  <a:pt x="1627797" y="121595"/>
                  <a:pt x="2130393" y="230221"/>
                  <a:pt x="2201729" y="252919"/>
                </a:cubicBezTo>
                <a:cubicBezTo>
                  <a:pt x="2273065" y="275617"/>
                  <a:pt x="1987720" y="233463"/>
                  <a:pt x="1987720" y="233463"/>
                </a:cubicBezTo>
                <a:cubicBezTo>
                  <a:pt x="1783439" y="214008"/>
                  <a:pt x="1047380" y="160506"/>
                  <a:pt x="976044" y="136187"/>
                </a:cubicBezTo>
                <a:cubicBezTo>
                  <a:pt x="904708" y="111868"/>
                  <a:pt x="1553218" y="92412"/>
                  <a:pt x="1559703" y="87548"/>
                </a:cubicBezTo>
                <a:cubicBezTo>
                  <a:pt x="1566188" y="82684"/>
                  <a:pt x="1269494" y="121595"/>
                  <a:pt x="1014954" y="107004"/>
                </a:cubicBezTo>
                <a:cubicBezTo>
                  <a:pt x="760414" y="92413"/>
                  <a:pt x="-116697" y="0"/>
                  <a:pt x="1300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D6146AD7-C438-2977-A01A-B88BBD94D289}"/>
              </a:ext>
            </a:extLst>
          </p:cNvPr>
          <p:cNvSpPr/>
          <p:nvPr/>
        </p:nvSpPr>
        <p:spPr>
          <a:xfrm>
            <a:off x="4325826" y="3029207"/>
            <a:ext cx="2130097" cy="1051938"/>
          </a:xfrm>
          <a:custGeom>
            <a:avLst/>
            <a:gdLst>
              <a:gd name="connsiteX0" fmla="*/ 2983 w 2130097"/>
              <a:gd name="connsiteY0" fmla="*/ 317108 h 1051938"/>
              <a:gd name="connsiteX1" fmla="*/ 907655 w 2130097"/>
              <a:gd name="connsiteY1" fmla="*/ 307380 h 1051938"/>
              <a:gd name="connsiteX2" fmla="*/ 1773417 w 2130097"/>
              <a:gd name="connsiteY2" fmla="*/ 725670 h 1051938"/>
              <a:gd name="connsiteX3" fmla="*/ 1471859 w 2130097"/>
              <a:gd name="connsiteY3" fmla="*/ 599210 h 1051938"/>
              <a:gd name="connsiteX4" fmla="*/ 2084702 w 2130097"/>
              <a:gd name="connsiteY4" fmla="*/ 1017499 h 1051938"/>
              <a:gd name="connsiteX5" fmla="*/ 2084702 w 2130097"/>
              <a:gd name="connsiteY5" fmla="*/ 1027227 h 1051938"/>
              <a:gd name="connsiteX6" fmla="*/ 586642 w 2130097"/>
              <a:gd name="connsiteY6" fmla="*/ 35006 h 1051938"/>
              <a:gd name="connsiteX7" fmla="*/ 917383 w 2130097"/>
              <a:gd name="connsiteY7" fmla="*/ 219831 h 1051938"/>
              <a:gd name="connsiteX8" fmla="*/ 625553 w 2130097"/>
              <a:gd name="connsiteY8" fmla="*/ 180921 h 1051938"/>
              <a:gd name="connsiteX9" fmla="*/ 2983 w 2130097"/>
              <a:gd name="connsiteY9" fmla="*/ 317108 h 105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097" h="1051938">
                <a:moveTo>
                  <a:pt x="2983" y="317108"/>
                </a:moveTo>
                <a:cubicBezTo>
                  <a:pt x="50000" y="338185"/>
                  <a:pt x="612583" y="239286"/>
                  <a:pt x="907655" y="307380"/>
                </a:cubicBezTo>
                <a:cubicBezTo>
                  <a:pt x="1202727" y="375474"/>
                  <a:pt x="1679383" y="677032"/>
                  <a:pt x="1773417" y="725670"/>
                </a:cubicBezTo>
                <a:cubicBezTo>
                  <a:pt x="1867451" y="774308"/>
                  <a:pt x="1419978" y="550572"/>
                  <a:pt x="1471859" y="599210"/>
                </a:cubicBezTo>
                <a:cubicBezTo>
                  <a:pt x="1523740" y="647848"/>
                  <a:pt x="1982562" y="946163"/>
                  <a:pt x="2084702" y="1017499"/>
                </a:cubicBezTo>
                <a:cubicBezTo>
                  <a:pt x="2186842" y="1088835"/>
                  <a:pt x="2084702" y="1027227"/>
                  <a:pt x="2084702" y="1027227"/>
                </a:cubicBezTo>
                <a:lnTo>
                  <a:pt x="586642" y="35006"/>
                </a:lnTo>
                <a:cubicBezTo>
                  <a:pt x="392089" y="-99560"/>
                  <a:pt x="910898" y="195512"/>
                  <a:pt x="917383" y="219831"/>
                </a:cubicBezTo>
                <a:cubicBezTo>
                  <a:pt x="923868" y="244150"/>
                  <a:pt x="773089" y="163087"/>
                  <a:pt x="625553" y="180921"/>
                </a:cubicBezTo>
                <a:cubicBezTo>
                  <a:pt x="478017" y="198755"/>
                  <a:pt x="-44034" y="296031"/>
                  <a:pt x="2983" y="3171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C9CFCC6-EFA4-464F-9756-8AA071D3F1E4}"/>
              </a:ext>
            </a:extLst>
          </p:cNvPr>
          <p:cNvSpPr/>
          <p:nvPr/>
        </p:nvSpPr>
        <p:spPr>
          <a:xfrm>
            <a:off x="4663671" y="3329252"/>
            <a:ext cx="1650523" cy="991291"/>
          </a:xfrm>
          <a:custGeom>
            <a:avLst/>
            <a:gdLst>
              <a:gd name="connsiteX0" fmla="*/ 54244 w 1650523"/>
              <a:gd name="connsiteY0" fmla="*/ 26791 h 991291"/>
              <a:gd name="connsiteX1" fmla="*/ 122338 w 1650523"/>
              <a:gd name="connsiteY1" fmla="*/ 46246 h 991291"/>
              <a:gd name="connsiteX2" fmla="*/ 881095 w 1650523"/>
              <a:gd name="connsiteY2" fmla="*/ 415897 h 991291"/>
              <a:gd name="connsiteX3" fmla="*/ 910278 w 1650523"/>
              <a:gd name="connsiteY3" fmla="*/ 367259 h 991291"/>
              <a:gd name="connsiteX4" fmla="*/ 1649580 w 1650523"/>
              <a:gd name="connsiteY4" fmla="*/ 989829 h 991291"/>
              <a:gd name="connsiteX5" fmla="*/ 1046465 w 1650523"/>
              <a:gd name="connsiteY5" fmla="*/ 532629 h 991291"/>
              <a:gd name="connsiteX6" fmla="*/ 248797 w 1650523"/>
              <a:gd name="connsiteY6" fmla="*/ 299165 h 991291"/>
              <a:gd name="connsiteX7" fmla="*/ 696269 w 1650523"/>
              <a:gd name="connsiteY7" fmla="*/ 347803 h 991291"/>
              <a:gd name="connsiteX8" fmla="*/ 657359 w 1650523"/>
              <a:gd name="connsiteY8" fmla="*/ 240799 h 991291"/>
              <a:gd name="connsiteX9" fmla="*/ 54244 w 1650523"/>
              <a:gd name="connsiteY9" fmla="*/ 26791 h 99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0523" h="991291">
                <a:moveTo>
                  <a:pt x="54244" y="26791"/>
                </a:moveTo>
                <a:cubicBezTo>
                  <a:pt x="-34926" y="-5634"/>
                  <a:pt x="-15470" y="-18605"/>
                  <a:pt x="122338" y="46246"/>
                </a:cubicBezTo>
                <a:cubicBezTo>
                  <a:pt x="260146" y="111097"/>
                  <a:pt x="749772" y="362395"/>
                  <a:pt x="881095" y="415897"/>
                </a:cubicBezTo>
                <a:cubicBezTo>
                  <a:pt x="1012418" y="469399"/>
                  <a:pt x="782197" y="271604"/>
                  <a:pt x="910278" y="367259"/>
                </a:cubicBezTo>
                <a:cubicBezTo>
                  <a:pt x="1038359" y="462914"/>
                  <a:pt x="1626882" y="962268"/>
                  <a:pt x="1649580" y="989829"/>
                </a:cubicBezTo>
                <a:cubicBezTo>
                  <a:pt x="1672278" y="1017390"/>
                  <a:pt x="1279929" y="647740"/>
                  <a:pt x="1046465" y="532629"/>
                </a:cubicBezTo>
                <a:cubicBezTo>
                  <a:pt x="813001" y="417518"/>
                  <a:pt x="307163" y="329969"/>
                  <a:pt x="248797" y="299165"/>
                </a:cubicBezTo>
                <a:cubicBezTo>
                  <a:pt x="190431" y="268361"/>
                  <a:pt x="628175" y="357531"/>
                  <a:pt x="696269" y="347803"/>
                </a:cubicBezTo>
                <a:cubicBezTo>
                  <a:pt x="764363" y="338075"/>
                  <a:pt x="764363" y="297544"/>
                  <a:pt x="657359" y="240799"/>
                </a:cubicBezTo>
                <a:cubicBezTo>
                  <a:pt x="550355" y="184054"/>
                  <a:pt x="143414" y="59216"/>
                  <a:pt x="54244" y="267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8333911-2277-0403-2C69-2CFE703793C2}"/>
              </a:ext>
            </a:extLst>
          </p:cNvPr>
          <p:cNvSpPr/>
          <p:nvPr/>
        </p:nvSpPr>
        <p:spPr>
          <a:xfrm>
            <a:off x="4207029" y="3560058"/>
            <a:ext cx="2926273" cy="2234346"/>
          </a:xfrm>
          <a:custGeom>
            <a:avLst/>
            <a:gdLst>
              <a:gd name="connsiteX0" fmla="*/ 666528 w 2926273"/>
              <a:gd name="connsiteY0" fmla="*/ 360189 h 2234346"/>
              <a:gd name="connsiteX1" fmla="*/ 724894 w 2926273"/>
              <a:gd name="connsiteY1" fmla="*/ 428282 h 2234346"/>
              <a:gd name="connsiteX2" fmla="*/ 1512835 w 2926273"/>
              <a:gd name="connsiteY2" fmla="*/ 1391321 h 2234346"/>
              <a:gd name="connsiteX3" fmla="*/ 1162639 w 2926273"/>
              <a:gd name="connsiteY3" fmla="*/ 1148129 h 2234346"/>
              <a:gd name="connsiteX4" fmla="*/ 1901941 w 2926273"/>
              <a:gd name="connsiteY4" fmla="*/ 1819338 h 2234346"/>
              <a:gd name="connsiteX5" fmla="*/ 1872758 w 2926273"/>
              <a:gd name="connsiteY5" fmla="*/ 1838793 h 2234346"/>
              <a:gd name="connsiteX6" fmla="*/ 2621788 w 2926273"/>
              <a:gd name="connsiteY6" fmla="*/ 2227899 h 2234346"/>
              <a:gd name="connsiteX7" fmla="*/ 2446690 w 2926273"/>
              <a:gd name="connsiteY7" fmla="*/ 2091712 h 2234346"/>
              <a:gd name="connsiteX8" fmla="*/ 2923345 w 2926273"/>
              <a:gd name="connsiteY8" fmla="*/ 2227899 h 2234346"/>
              <a:gd name="connsiteX9" fmla="*/ 2612060 w 2926273"/>
              <a:gd name="connsiteY9" fmla="*/ 2091712 h 2234346"/>
              <a:gd name="connsiteX10" fmla="*/ 1921397 w 2926273"/>
              <a:gd name="connsiteY10" fmla="*/ 1663695 h 2234346"/>
              <a:gd name="connsiteX11" fmla="*/ 1386375 w 2926273"/>
              <a:gd name="connsiteY11" fmla="*/ 992487 h 2234346"/>
              <a:gd name="connsiteX12" fmla="*/ 1785209 w 2926273"/>
              <a:gd name="connsiteY12" fmla="*/ 1303772 h 2234346"/>
              <a:gd name="connsiteX13" fmla="*/ 1512835 w 2926273"/>
              <a:gd name="connsiteY13" fmla="*/ 943848 h 2234346"/>
              <a:gd name="connsiteX14" fmla="*/ 2446690 w 2926273"/>
              <a:gd name="connsiteY14" fmla="*/ 1634512 h 2234346"/>
              <a:gd name="connsiteX15" fmla="*/ 1444741 w 2926273"/>
              <a:gd name="connsiteY15" fmla="*/ 690929 h 2234346"/>
              <a:gd name="connsiteX16" fmla="*/ 1123728 w 2926273"/>
              <a:gd name="connsiteY16" fmla="*/ 564470 h 2234346"/>
              <a:gd name="connsiteX17" fmla="*/ 2106222 w 2926273"/>
              <a:gd name="connsiteY17" fmla="*/ 1041125 h 2234346"/>
              <a:gd name="connsiteX18" fmla="*/ 5048 w 2926273"/>
              <a:gd name="connsiteY18" fmla="*/ 265 h 2234346"/>
              <a:gd name="connsiteX19" fmla="*/ 1493380 w 2926273"/>
              <a:gd name="connsiteY19" fmla="*/ 934121 h 2234346"/>
              <a:gd name="connsiteX20" fmla="*/ 666528 w 2926273"/>
              <a:gd name="connsiteY20" fmla="*/ 360189 h 22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26273" h="2234346">
                <a:moveTo>
                  <a:pt x="666528" y="360189"/>
                </a:moveTo>
                <a:cubicBezTo>
                  <a:pt x="538447" y="275882"/>
                  <a:pt x="724894" y="428282"/>
                  <a:pt x="724894" y="428282"/>
                </a:cubicBezTo>
                <a:cubicBezTo>
                  <a:pt x="865945" y="600137"/>
                  <a:pt x="1439878" y="1271347"/>
                  <a:pt x="1512835" y="1391321"/>
                </a:cubicBezTo>
                <a:cubicBezTo>
                  <a:pt x="1585793" y="1511296"/>
                  <a:pt x="1097788" y="1076793"/>
                  <a:pt x="1162639" y="1148129"/>
                </a:cubicBezTo>
                <a:cubicBezTo>
                  <a:pt x="1227490" y="1219465"/>
                  <a:pt x="1783588" y="1704227"/>
                  <a:pt x="1901941" y="1819338"/>
                </a:cubicBezTo>
                <a:cubicBezTo>
                  <a:pt x="2020294" y="1934449"/>
                  <a:pt x="1752784" y="1770700"/>
                  <a:pt x="1872758" y="1838793"/>
                </a:cubicBezTo>
                <a:cubicBezTo>
                  <a:pt x="1992732" y="1906886"/>
                  <a:pt x="2526133" y="2185746"/>
                  <a:pt x="2621788" y="2227899"/>
                </a:cubicBezTo>
                <a:cubicBezTo>
                  <a:pt x="2717443" y="2270052"/>
                  <a:pt x="2396431" y="2091712"/>
                  <a:pt x="2446690" y="2091712"/>
                </a:cubicBezTo>
                <a:cubicBezTo>
                  <a:pt x="2496949" y="2091712"/>
                  <a:pt x="2895783" y="2227899"/>
                  <a:pt x="2923345" y="2227899"/>
                </a:cubicBezTo>
                <a:cubicBezTo>
                  <a:pt x="2950907" y="2227899"/>
                  <a:pt x="2779051" y="2185746"/>
                  <a:pt x="2612060" y="2091712"/>
                </a:cubicBezTo>
                <a:cubicBezTo>
                  <a:pt x="2445069" y="1997678"/>
                  <a:pt x="2125678" y="1846899"/>
                  <a:pt x="1921397" y="1663695"/>
                </a:cubicBezTo>
                <a:cubicBezTo>
                  <a:pt x="1717116" y="1480491"/>
                  <a:pt x="1409073" y="1052474"/>
                  <a:pt x="1386375" y="992487"/>
                </a:cubicBezTo>
                <a:cubicBezTo>
                  <a:pt x="1363677" y="932500"/>
                  <a:pt x="1764132" y="1311879"/>
                  <a:pt x="1785209" y="1303772"/>
                </a:cubicBezTo>
                <a:cubicBezTo>
                  <a:pt x="1806286" y="1295666"/>
                  <a:pt x="1402588" y="888725"/>
                  <a:pt x="1512835" y="943848"/>
                </a:cubicBezTo>
                <a:cubicBezTo>
                  <a:pt x="1623082" y="998971"/>
                  <a:pt x="2458039" y="1676665"/>
                  <a:pt x="2446690" y="1634512"/>
                </a:cubicBezTo>
                <a:cubicBezTo>
                  <a:pt x="2435341" y="1592359"/>
                  <a:pt x="1665235" y="869269"/>
                  <a:pt x="1444741" y="690929"/>
                </a:cubicBezTo>
                <a:cubicBezTo>
                  <a:pt x="1224247" y="512589"/>
                  <a:pt x="1013481" y="506104"/>
                  <a:pt x="1123728" y="564470"/>
                </a:cubicBezTo>
                <a:cubicBezTo>
                  <a:pt x="1233975" y="622836"/>
                  <a:pt x="2106222" y="1041125"/>
                  <a:pt x="2106222" y="1041125"/>
                </a:cubicBezTo>
                <a:cubicBezTo>
                  <a:pt x="1919775" y="947091"/>
                  <a:pt x="107188" y="18099"/>
                  <a:pt x="5048" y="265"/>
                </a:cubicBezTo>
                <a:cubicBezTo>
                  <a:pt x="-97092" y="-17569"/>
                  <a:pt x="1383133" y="867649"/>
                  <a:pt x="1493380" y="934121"/>
                </a:cubicBezTo>
                <a:cubicBezTo>
                  <a:pt x="1603627" y="1000593"/>
                  <a:pt x="794609" y="444496"/>
                  <a:pt x="666528" y="3601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82E849F8-C1CA-BF5A-198D-0757BD8C5D52}"/>
              </a:ext>
            </a:extLst>
          </p:cNvPr>
          <p:cNvSpPr/>
          <p:nvPr/>
        </p:nvSpPr>
        <p:spPr>
          <a:xfrm>
            <a:off x="4863805" y="4260715"/>
            <a:ext cx="1534597" cy="2782193"/>
          </a:xfrm>
          <a:custGeom>
            <a:avLst/>
            <a:gdLst>
              <a:gd name="connsiteX0" fmla="*/ 350221 w 1534597"/>
              <a:gd name="connsiteY0" fmla="*/ 1225685 h 2782193"/>
              <a:gd name="connsiteX1" fmla="*/ 359948 w 1534597"/>
              <a:gd name="connsiteY1" fmla="*/ 1391055 h 2782193"/>
              <a:gd name="connsiteX2" fmla="*/ 447497 w 1534597"/>
              <a:gd name="connsiteY2" fmla="*/ 1955259 h 2782193"/>
              <a:gd name="connsiteX3" fmla="*/ 758782 w 1534597"/>
              <a:gd name="connsiteY3" fmla="*/ 2237362 h 2782193"/>
              <a:gd name="connsiteX4" fmla="*/ 282127 w 1534597"/>
              <a:gd name="connsiteY4" fmla="*/ 1887166 h 2782193"/>
              <a:gd name="connsiteX5" fmla="*/ 1517540 w 1534597"/>
              <a:gd name="connsiteY5" fmla="*/ 2772383 h 2782193"/>
              <a:gd name="connsiteX6" fmla="*/ 972791 w 1534597"/>
              <a:gd name="connsiteY6" fmla="*/ 2344366 h 2782193"/>
              <a:gd name="connsiteX7" fmla="*/ 554501 w 1534597"/>
              <a:gd name="connsiteY7" fmla="*/ 2081719 h 2782193"/>
              <a:gd name="connsiteX8" fmla="*/ 389131 w 1534597"/>
              <a:gd name="connsiteY8" fmla="*/ 1585608 h 2782193"/>
              <a:gd name="connsiteX9" fmla="*/ 25 w 1534597"/>
              <a:gd name="connsiteY9" fmla="*/ 0 h 2782193"/>
              <a:gd name="connsiteX10" fmla="*/ 369676 w 1534597"/>
              <a:gd name="connsiteY10" fmla="*/ 1585608 h 2782193"/>
              <a:gd name="connsiteX11" fmla="*/ 350221 w 1534597"/>
              <a:gd name="connsiteY11" fmla="*/ 1225685 h 278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4597" h="2782193">
                <a:moveTo>
                  <a:pt x="350221" y="1225685"/>
                </a:moveTo>
                <a:cubicBezTo>
                  <a:pt x="348600" y="1193260"/>
                  <a:pt x="343735" y="1269459"/>
                  <a:pt x="359948" y="1391055"/>
                </a:cubicBezTo>
                <a:cubicBezTo>
                  <a:pt x="376161" y="1512651"/>
                  <a:pt x="381025" y="1814208"/>
                  <a:pt x="447497" y="1955259"/>
                </a:cubicBezTo>
                <a:cubicBezTo>
                  <a:pt x="513969" y="2096310"/>
                  <a:pt x="786344" y="2248711"/>
                  <a:pt x="758782" y="2237362"/>
                </a:cubicBezTo>
                <a:cubicBezTo>
                  <a:pt x="731220" y="2226013"/>
                  <a:pt x="155667" y="1797996"/>
                  <a:pt x="282127" y="1887166"/>
                </a:cubicBezTo>
                <a:cubicBezTo>
                  <a:pt x="408587" y="1976336"/>
                  <a:pt x="1402429" y="2696183"/>
                  <a:pt x="1517540" y="2772383"/>
                </a:cubicBezTo>
                <a:cubicBezTo>
                  <a:pt x="1632651" y="2848583"/>
                  <a:pt x="1133298" y="2459477"/>
                  <a:pt x="972791" y="2344366"/>
                </a:cubicBezTo>
                <a:cubicBezTo>
                  <a:pt x="812285" y="2229255"/>
                  <a:pt x="651778" y="2208179"/>
                  <a:pt x="554501" y="2081719"/>
                </a:cubicBezTo>
                <a:cubicBezTo>
                  <a:pt x="457224" y="1955259"/>
                  <a:pt x="481544" y="1932561"/>
                  <a:pt x="389131" y="1585608"/>
                </a:cubicBezTo>
                <a:cubicBezTo>
                  <a:pt x="296718" y="1238655"/>
                  <a:pt x="3267" y="0"/>
                  <a:pt x="25" y="0"/>
                </a:cubicBezTo>
                <a:cubicBezTo>
                  <a:pt x="-3217" y="0"/>
                  <a:pt x="309689" y="1373221"/>
                  <a:pt x="369676" y="1585608"/>
                </a:cubicBezTo>
                <a:cubicBezTo>
                  <a:pt x="429663" y="1797995"/>
                  <a:pt x="351842" y="1258110"/>
                  <a:pt x="350221" y="12256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22C2050-AE30-7895-537C-33D0BF2F3F44}"/>
              </a:ext>
            </a:extLst>
          </p:cNvPr>
          <p:cNvSpPr/>
          <p:nvPr/>
        </p:nvSpPr>
        <p:spPr>
          <a:xfrm>
            <a:off x="2822280" y="7285464"/>
            <a:ext cx="925039" cy="1414504"/>
          </a:xfrm>
          <a:custGeom>
            <a:avLst/>
            <a:gdLst>
              <a:gd name="connsiteX0" fmla="*/ 3 w 925039"/>
              <a:gd name="connsiteY0" fmla="*/ 80 h 1414504"/>
              <a:gd name="connsiteX1" fmla="*/ 217482 w 925039"/>
              <a:gd name="connsiteY1" fmla="*/ 395496 h 1414504"/>
              <a:gd name="connsiteX2" fmla="*/ 484388 w 925039"/>
              <a:gd name="connsiteY2" fmla="*/ 761256 h 1414504"/>
              <a:gd name="connsiteX3" fmla="*/ 479445 w 925039"/>
              <a:gd name="connsiteY3" fmla="*/ 706886 h 1414504"/>
              <a:gd name="connsiteX4" fmla="*/ 667268 w 925039"/>
              <a:gd name="connsiteY4" fmla="*/ 1067704 h 1414504"/>
              <a:gd name="connsiteX5" fmla="*/ 687039 w 925039"/>
              <a:gd name="connsiteY5" fmla="*/ 1028162 h 1414504"/>
              <a:gd name="connsiteX6" fmla="*/ 924289 w 925039"/>
              <a:gd name="connsiteY6" fmla="*/ 1413693 h 1414504"/>
              <a:gd name="connsiteX7" fmla="*/ 598070 w 925039"/>
              <a:gd name="connsiteY7" fmla="*/ 909537 h 1414504"/>
              <a:gd name="connsiteX8" fmla="*/ 217482 w 925039"/>
              <a:gd name="connsiteY8" fmla="*/ 370782 h 1414504"/>
              <a:gd name="connsiteX9" fmla="*/ 222425 w 925039"/>
              <a:gd name="connsiteY9" fmla="*/ 360897 h 1414504"/>
              <a:gd name="connsiteX10" fmla="*/ 3 w 925039"/>
              <a:gd name="connsiteY10" fmla="*/ 80 h 14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039" h="1414504">
                <a:moveTo>
                  <a:pt x="3" y="80"/>
                </a:moveTo>
                <a:cubicBezTo>
                  <a:pt x="-821" y="5846"/>
                  <a:pt x="136751" y="268633"/>
                  <a:pt x="217482" y="395496"/>
                </a:cubicBezTo>
                <a:cubicBezTo>
                  <a:pt x="298213" y="522359"/>
                  <a:pt x="440728" y="709358"/>
                  <a:pt x="484388" y="761256"/>
                </a:cubicBezTo>
                <a:cubicBezTo>
                  <a:pt x="528048" y="813154"/>
                  <a:pt x="448965" y="655812"/>
                  <a:pt x="479445" y="706886"/>
                </a:cubicBezTo>
                <a:cubicBezTo>
                  <a:pt x="509925" y="757960"/>
                  <a:pt x="632669" y="1014158"/>
                  <a:pt x="667268" y="1067704"/>
                </a:cubicBezTo>
                <a:cubicBezTo>
                  <a:pt x="701867" y="1121250"/>
                  <a:pt x="644202" y="970497"/>
                  <a:pt x="687039" y="1028162"/>
                </a:cubicBezTo>
                <a:cubicBezTo>
                  <a:pt x="729876" y="1085827"/>
                  <a:pt x="939117" y="1433464"/>
                  <a:pt x="924289" y="1413693"/>
                </a:cubicBezTo>
                <a:cubicBezTo>
                  <a:pt x="909461" y="1393922"/>
                  <a:pt x="715871" y="1083355"/>
                  <a:pt x="598070" y="909537"/>
                </a:cubicBezTo>
                <a:cubicBezTo>
                  <a:pt x="480269" y="735719"/>
                  <a:pt x="280089" y="462222"/>
                  <a:pt x="217482" y="370782"/>
                </a:cubicBezTo>
                <a:cubicBezTo>
                  <a:pt x="154875" y="279342"/>
                  <a:pt x="257024" y="421033"/>
                  <a:pt x="222425" y="360897"/>
                </a:cubicBezTo>
                <a:cubicBezTo>
                  <a:pt x="187826" y="300761"/>
                  <a:pt x="827" y="-5686"/>
                  <a:pt x="3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8268C170-38B4-D78E-27D6-9F0FFD4D5990}"/>
              </a:ext>
            </a:extLst>
          </p:cNvPr>
          <p:cNvSpPr/>
          <p:nvPr/>
        </p:nvSpPr>
        <p:spPr>
          <a:xfrm>
            <a:off x="4710260" y="8240715"/>
            <a:ext cx="1052004" cy="740588"/>
          </a:xfrm>
          <a:custGeom>
            <a:avLst/>
            <a:gdLst>
              <a:gd name="connsiteX0" fmla="*/ 136 w 1052004"/>
              <a:gd name="connsiteY0" fmla="*/ 740176 h 740588"/>
              <a:gd name="connsiteX1" fmla="*/ 538890 w 1052004"/>
              <a:gd name="connsiteY1" fmla="*/ 517754 h 740588"/>
              <a:gd name="connsiteX2" fmla="*/ 440036 w 1052004"/>
              <a:gd name="connsiteY2" fmla="*/ 547410 h 740588"/>
              <a:gd name="connsiteX3" fmla="*/ 632802 w 1052004"/>
              <a:gd name="connsiteY3" fmla="*/ 399129 h 740588"/>
              <a:gd name="connsiteX4" fmla="*/ 583375 w 1052004"/>
              <a:gd name="connsiteY4" fmla="*/ 448556 h 740588"/>
              <a:gd name="connsiteX5" fmla="*/ 746484 w 1052004"/>
              <a:gd name="connsiteY5" fmla="*/ 285447 h 740588"/>
              <a:gd name="connsiteX6" fmla="*/ 1038103 w 1052004"/>
              <a:gd name="connsiteY6" fmla="*/ 13599 h 740588"/>
              <a:gd name="connsiteX7" fmla="*/ 978791 w 1052004"/>
              <a:gd name="connsiteY7" fmla="*/ 72911 h 740588"/>
              <a:gd name="connsiteX8" fmla="*/ 746484 w 1052004"/>
              <a:gd name="connsiteY8" fmla="*/ 349702 h 740588"/>
              <a:gd name="connsiteX9" fmla="*/ 845338 w 1052004"/>
              <a:gd name="connsiteY9" fmla="*/ 211307 h 740588"/>
              <a:gd name="connsiteX10" fmla="*/ 524062 w 1052004"/>
              <a:gd name="connsiteY10" fmla="*/ 478213 h 740588"/>
              <a:gd name="connsiteX11" fmla="*/ 603145 w 1052004"/>
              <a:gd name="connsiteY11" fmla="*/ 379359 h 740588"/>
              <a:gd name="connsiteX12" fmla="*/ 321411 w 1052004"/>
              <a:gd name="connsiteY12" fmla="*/ 606723 h 740588"/>
              <a:gd name="connsiteX13" fmla="*/ 484521 w 1052004"/>
              <a:gd name="connsiteY13" fmla="*/ 453499 h 740588"/>
              <a:gd name="connsiteX14" fmla="*/ 136 w 1052004"/>
              <a:gd name="connsiteY14" fmla="*/ 740176 h 74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2004" h="740588">
                <a:moveTo>
                  <a:pt x="136" y="740176"/>
                </a:moveTo>
                <a:cubicBezTo>
                  <a:pt x="9197" y="750885"/>
                  <a:pt x="465573" y="549882"/>
                  <a:pt x="538890" y="517754"/>
                </a:cubicBezTo>
                <a:cubicBezTo>
                  <a:pt x="612207" y="485626"/>
                  <a:pt x="424384" y="567181"/>
                  <a:pt x="440036" y="547410"/>
                </a:cubicBezTo>
                <a:cubicBezTo>
                  <a:pt x="455688" y="527639"/>
                  <a:pt x="608912" y="415605"/>
                  <a:pt x="632802" y="399129"/>
                </a:cubicBezTo>
                <a:cubicBezTo>
                  <a:pt x="656692" y="382653"/>
                  <a:pt x="583375" y="448556"/>
                  <a:pt x="583375" y="448556"/>
                </a:cubicBezTo>
                <a:cubicBezTo>
                  <a:pt x="602322" y="429609"/>
                  <a:pt x="670696" y="357940"/>
                  <a:pt x="746484" y="285447"/>
                </a:cubicBezTo>
                <a:cubicBezTo>
                  <a:pt x="822272" y="212954"/>
                  <a:pt x="999385" y="49022"/>
                  <a:pt x="1038103" y="13599"/>
                </a:cubicBezTo>
                <a:cubicBezTo>
                  <a:pt x="1076821" y="-21824"/>
                  <a:pt x="1027394" y="16894"/>
                  <a:pt x="978791" y="72911"/>
                </a:cubicBezTo>
                <a:cubicBezTo>
                  <a:pt x="930188" y="128928"/>
                  <a:pt x="768726" y="326636"/>
                  <a:pt x="746484" y="349702"/>
                </a:cubicBezTo>
                <a:cubicBezTo>
                  <a:pt x="724242" y="372768"/>
                  <a:pt x="882408" y="189889"/>
                  <a:pt x="845338" y="211307"/>
                </a:cubicBezTo>
                <a:cubicBezTo>
                  <a:pt x="808268" y="232725"/>
                  <a:pt x="564427" y="450204"/>
                  <a:pt x="524062" y="478213"/>
                </a:cubicBezTo>
                <a:cubicBezTo>
                  <a:pt x="483697" y="506222"/>
                  <a:pt x="636920" y="357941"/>
                  <a:pt x="603145" y="379359"/>
                </a:cubicBezTo>
                <a:cubicBezTo>
                  <a:pt x="569370" y="400777"/>
                  <a:pt x="341182" y="594366"/>
                  <a:pt x="321411" y="606723"/>
                </a:cubicBezTo>
                <a:cubicBezTo>
                  <a:pt x="301640" y="619080"/>
                  <a:pt x="533948" y="428786"/>
                  <a:pt x="484521" y="453499"/>
                </a:cubicBezTo>
                <a:cubicBezTo>
                  <a:pt x="435094" y="478212"/>
                  <a:pt x="-8925" y="729467"/>
                  <a:pt x="136" y="7401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18117A5-D429-18CE-8AC1-DD479AFE5BD4}"/>
              </a:ext>
            </a:extLst>
          </p:cNvPr>
          <p:cNvSpPr/>
          <p:nvPr/>
        </p:nvSpPr>
        <p:spPr>
          <a:xfrm>
            <a:off x="5749784" y="7047010"/>
            <a:ext cx="729380" cy="1162315"/>
          </a:xfrm>
          <a:custGeom>
            <a:avLst/>
            <a:gdLst>
              <a:gd name="connsiteX0" fmla="*/ 715271 w 729380"/>
              <a:gd name="connsiteY0" fmla="*/ 25998 h 1162315"/>
              <a:gd name="connsiteX1" fmla="*/ 685615 w 729380"/>
              <a:gd name="connsiteY1" fmla="*/ 114966 h 1162315"/>
              <a:gd name="connsiteX2" fmla="*/ 463193 w 729380"/>
              <a:gd name="connsiteY2" fmla="*/ 653721 h 1162315"/>
              <a:gd name="connsiteX3" fmla="*/ 507678 w 729380"/>
              <a:gd name="connsiteY3" fmla="*/ 594408 h 1162315"/>
              <a:gd name="connsiteX4" fmla="*/ 3522 w 729380"/>
              <a:gd name="connsiteY4" fmla="*/ 1157876 h 1162315"/>
              <a:gd name="connsiteX5" fmla="*/ 295141 w 729380"/>
              <a:gd name="connsiteY5" fmla="*/ 826715 h 1162315"/>
              <a:gd name="connsiteX6" fmla="*/ 517563 w 729380"/>
              <a:gd name="connsiteY6" fmla="*/ 278075 h 1162315"/>
              <a:gd name="connsiteX7" fmla="*/ 349511 w 729380"/>
              <a:gd name="connsiteY7" fmla="*/ 757518 h 1162315"/>
              <a:gd name="connsiteX8" fmla="*/ 502735 w 729380"/>
              <a:gd name="connsiteY8" fmla="*/ 475784 h 1162315"/>
              <a:gd name="connsiteX9" fmla="*/ 571933 w 729380"/>
              <a:gd name="connsiteY9" fmla="*/ 307732 h 1162315"/>
              <a:gd name="connsiteX10" fmla="*/ 443422 w 729380"/>
              <a:gd name="connsiteY10" fmla="*/ 544981 h 1162315"/>
              <a:gd name="connsiteX11" fmla="*/ 517563 w 729380"/>
              <a:gd name="connsiteY11" fmla="*/ 460955 h 1162315"/>
              <a:gd name="connsiteX12" fmla="*/ 715271 w 729380"/>
              <a:gd name="connsiteY12" fmla="*/ 25998 h 116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380" h="1162315">
                <a:moveTo>
                  <a:pt x="715271" y="25998"/>
                </a:moveTo>
                <a:cubicBezTo>
                  <a:pt x="743280" y="-31667"/>
                  <a:pt x="727628" y="10346"/>
                  <a:pt x="685615" y="114966"/>
                </a:cubicBezTo>
                <a:cubicBezTo>
                  <a:pt x="643602" y="219586"/>
                  <a:pt x="492849" y="573814"/>
                  <a:pt x="463193" y="653721"/>
                </a:cubicBezTo>
                <a:cubicBezTo>
                  <a:pt x="433537" y="733628"/>
                  <a:pt x="584290" y="510382"/>
                  <a:pt x="507678" y="594408"/>
                </a:cubicBezTo>
                <a:cubicBezTo>
                  <a:pt x="431066" y="678434"/>
                  <a:pt x="38945" y="1119158"/>
                  <a:pt x="3522" y="1157876"/>
                </a:cubicBezTo>
                <a:cubicBezTo>
                  <a:pt x="-31901" y="1196594"/>
                  <a:pt x="209468" y="973348"/>
                  <a:pt x="295141" y="826715"/>
                </a:cubicBezTo>
                <a:cubicBezTo>
                  <a:pt x="380814" y="680082"/>
                  <a:pt x="508501" y="289608"/>
                  <a:pt x="517563" y="278075"/>
                </a:cubicBezTo>
                <a:cubicBezTo>
                  <a:pt x="526625" y="266542"/>
                  <a:pt x="351982" y="724567"/>
                  <a:pt x="349511" y="757518"/>
                </a:cubicBezTo>
                <a:cubicBezTo>
                  <a:pt x="347040" y="790470"/>
                  <a:pt x="465665" y="550748"/>
                  <a:pt x="502735" y="475784"/>
                </a:cubicBezTo>
                <a:cubicBezTo>
                  <a:pt x="539805" y="400820"/>
                  <a:pt x="581818" y="296199"/>
                  <a:pt x="571933" y="307732"/>
                </a:cubicBezTo>
                <a:cubicBezTo>
                  <a:pt x="562047" y="319265"/>
                  <a:pt x="452484" y="519444"/>
                  <a:pt x="443422" y="544981"/>
                </a:cubicBezTo>
                <a:cubicBezTo>
                  <a:pt x="434360" y="570518"/>
                  <a:pt x="473079" y="544157"/>
                  <a:pt x="517563" y="460955"/>
                </a:cubicBezTo>
                <a:cubicBezTo>
                  <a:pt x="562047" y="377753"/>
                  <a:pt x="687262" y="83663"/>
                  <a:pt x="715271" y="259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FF32936E-2AE0-78E7-95A6-90F854220EC0}"/>
              </a:ext>
            </a:extLst>
          </p:cNvPr>
          <p:cNvSpPr/>
          <p:nvPr/>
        </p:nvSpPr>
        <p:spPr>
          <a:xfrm>
            <a:off x="5127138" y="7165833"/>
            <a:ext cx="19537" cy="169482"/>
          </a:xfrm>
          <a:custGeom>
            <a:avLst/>
            <a:gdLst>
              <a:gd name="connsiteX0" fmla="*/ 19537 w 19537"/>
              <a:gd name="connsiteY0" fmla="*/ 142 h 169482"/>
              <a:gd name="connsiteX1" fmla="*/ 487 w 19537"/>
              <a:gd name="connsiteY1" fmla="*/ 136667 h 169482"/>
              <a:gd name="connsiteX2" fmla="*/ 6837 w 19537"/>
              <a:gd name="connsiteY2" fmla="*/ 168417 h 169482"/>
              <a:gd name="connsiteX3" fmla="*/ 487 w 19537"/>
              <a:gd name="connsiteY3" fmla="*/ 111267 h 169482"/>
              <a:gd name="connsiteX4" fmla="*/ 19537 w 19537"/>
              <a:gd name="connsiteY4" fmla="*/ 142 h 1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7" h="169482">
                <a:moveTo>
                  <a:pt x="19537" y="142"/>
                </a:moveTo>
                <a:cubicBezTo>
                  <a:pt x="19537" y="4375"/>
                  <a:pt x="2604" y="108621"/>
                  <a:pt x="487" y="136667"/>
                </a:cubicBezTo>
                <a:cubicBezTo>
                  <a:pt x="-1630" y="164713"/>
                  <a:pt x="6837" y="172650"/>
                  <a:pt x="6837" y="168417"/>
                </a:cubicBezTo>
                <a:cubicBezTo>
                  <a:pt x="6837" y="164184"/>
                  <a:pt x="-2159" y="135079"/>
                  <a:pt x="487" y="111267"/>
                </a:cubicBezTo>
                <a:cubicBezTo>
                  <a:pt x="3133" y="87455"/>
                  <a:pt x="19537" y="-4091"/>
                  <a:pt x="19537" y="142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2D2EAC56-8BDC-4756-387D-9E71A476EF52}"/>
              </a:ext>
            </a:extLst>
          </p:cNvPr>
          <p:cNvSpPr/>
          <p:nvPr/>
        </p:nvSpPr>
        <p:spPr>
          <a:xfrm>
            <a:off x="5114921" y="7775370"/>
            <a:ext cx="51069" cy="216223"/>
          </a:xfrm>
          <a:custGeom>
            <a:avLst/>
            <a:gdLst>
              <a:gd name="connsiteX0" fmla="*/ 4 w 51069"/>
              <a:gd name="connsiteY0" fmla="*/ 205 h 216223"/>
              <a:gd name="connsiteX1" fmla="*/ 47629 w 51069"/>
              <a:gd name="connsiteY1" fmla="*/ 79580 h 216223"/>
              <a:gd name="connsiteX2" fmla="*/ 34929 w 51069"/>
              <a:gd name="connsiteY2" fmla="*/ 216105 h 216223"/>
              <a:gd name="connsiteX3" fmla="*/ 50804 w 51069"/>
              <a:gd name="connsiteY3" fmla="*/ 101805 h 216223"/>
              <a:gd name="connsiteX4" fmla="*/ 4 w 51069"/>
              <a:gd name="connsiteY4" fmla="*/ 205 h 21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9" h="216223">
                <a:moveTo>
                  <a:pt x="4" y="205"/>
                </a:moveTo>
                <a:cubicBezTo>
                  <a:pt x="-525" y="-3499"/>
                  <a:pt x="41808" y="43597"/>
                  <a:pt x="47629" y="79580"/>
                </a:cubicBezTo>
                <a:cubicBezTo>
                  <a:pt x="53450" y="115563"/>
                  <a:pt x="34400" y="212401"/>
                  <a:pt x="34929" y="216105"/>
                </a:cubicBezTo>
                <a:cubicBezTo>
                  <a:pt x="35458" y="219809"/>
                  <a:pt x="53450" y="135672"/>
                  <a:pt x="50804" y="101805"/>
                </a:cubicBezTo>
                <a:cubicBezTo>
                  <a:pt x="48158" y="67938"/>
                  <a:pt x="533" y="3909"/>
                  <a:pt x="4" y="20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B5E0CF8E-71A6-7507-DBE2-A4DD0C35EDAD}"/>
              </a:ext>
            </a:extLst>
          </p:cNvPr>
          <p:cNvSpPr/>
          <p:nvPr/>
        </p:nvSpPr>
        <p:spPr>
          <a:xfrm>
            <a:off x="4876776" y="7918419"/>
            <a:ext cx="41318" cy="133446"/>
          </a:xfrm>
          <a:custGeom>
            <a:avLst/>
            <a:gdLst>
              <a:gd name="connsiteX0" fmla="*/ 24 w 41318"/>
              <a:gd name="connsiteY0" fmla="*/ 31 h 133446"/>
              <a:gd name="connsiteX1" fmla="*/ 34949 w 41318"/>
              <a:gd name="connsiteY1" fmla="*/ 79406 h 133446"/>
              <a:gd name="connsiteX2" fmla="*/ 12724 w 41318"/>
              <a:gd name="connsiteY2" fmla="*/ 133381 h 133446"/>
              <a:gd name="connsiteX3" fmla="*/ 41299 w 41318"/>
              <a:gd name="connsiteY3" fmla="*/ 88931 h 133446"/>
              <a:gd name="connsiteX4" fmla="*/ 24 w 41318"/>
              <a:gd name="connsiteY4" fmla="*/ 31 h 1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" h="133446">
                <a:moveTo>
                  <a:pt x="24" y="31"/>
                </a:moveTo>
                <a:cubicBezTo>
                  <a:pt x="-1034" y="-1557"/>
                  <a:pt x="32832" y="57181"/>
                  <a:pt x="34949" y="79406"/>
                </a:cubicBezTo>
                <a:cubicBezTo>
                  <a:pt x="37066" y="101631"/>
                  <a:pt x="11666" y="131793"/>
                  <a:pt x="12724" y="133381"/>
                </a:cubicBezTo>
                <a:cubicBezTo>
                  <a:pt x="13782" y="134969"/>
                  <a:pt x="40241" y="107452"/>
                  <a:pt x="41299" y="88931"/>
                </a:cubicBezTo>
                <a:cubicBezTo>
                  <a:pt x="42357" y="70410"/>
                  <a:pt x="1082" y="1619"/>
                  <a:pt x="24" y="31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0FC71C69-824C-402D-343F-D734A130B7C3}"/>
              </a:ext>
            </a:extLst>
          </p:cNvPr>
          <p:cNvSpPr/>
          <p:nvPr/>
        </p:nvSpPr>
        <p:spPr>
          <a:xfrm>
            <a:off x="5133973" y="8089888"/>
            <a:ext cx="128744" cy="117556"/>
          </a:xfrm>
          <a:custGeom>
            <a:avLst/>
            <a:gdLst>
              <a:gd name="connsiteX0" fmla="*/ 114302 w 128744"/>
              <a:gd name="connsiteY0" fmla="*/ 12 h 117556"/>
              <a:gd name="connsiteX1" fmla="*/ 117477 w 128744"/>
              <a:gd name="connsiteY1" fmla="*/ 85737 h 117556"/>
              <a:gd name="connsiteX2" fmla="*/ 2 w 128744"/>
              <a:gd name="connsiteY2" fmla="*/ 117487 h 117556"/>
              <a:gd name="connsiteX3" fmla="*/ 120652 w 128744"/>
              <a:gd name="connsiteY3" fmla="*/ 92087 h 117556"/>
              <a:gd name="connsiteX4" fmla="*/ 114302 w 128744"/>
              <a:gd name="connsiteY4" fmla="*/ 12 h 1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44" h="117556">
                <a:moveTo>
                  <a:pt x="114302" y="12"/>
                </a:moveTo>
                <a:cubicBezTo>
                  <a:pt x="113773" y="-1046"/>
                  <a:pt x="136527" y="66158"/>
                  <a:pt x="117477" y="85737"/>
                </a:cubicBezTo>
                <a:cubicBezTo>
                  <a:pt x="98427" y="105316"/>
                  <a:pt x="-527" y="116429"/>
                  <a:pt x="2" y="117487"/>
                </a:cubicBezTo>
                <a:cubicBezTo>
                  <a:pt x="531" y="118545"/>
                  <a:pt x="99485" y="107433"/>
                  <a:pt x="120652" y="92087"/>
                </a:cubicBezTo>
                <a:cubicBezTo>
                  <a:pt x="141819" y="76741"/>
                  <a:pt x="114831" y="1070"/>
                  <a:pt x="114302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5BC2B44-BF8C-E781-DF96-FB92102C292A}"/>
              </a:ext>
            </a:extLst>
          </p:cNvPr>
          <p:cNvSpPr/>
          <p:nvPr/>
        </p:nvSpPr>
        <p:spPr>
          <a:xfrm>
            <a:off x="5031992" y="8347062"/>
            <a:ext cx="41718" cy="120705"/>
          </a:xfrm>
          <a:custGeom>
            <a:avLst/>
            <a:gdLst>
              <a:gd name="connsiteX0" fmla="*/ 41658 w 41718"/>
              <a:gd name="connsiteY0" fmla="*/ 13 h 120705"/>
              <a:gd name="connsiteX1" fmla="*/ 9908 w 41718"/>
              <a:gd name="connsiteY1" fmla="*/ 79388 h 120705"/>
              <a:gd name="connsiteX2" fmla="*/ 22608 w 41718"/>
              <a:gd name="connsiteY2" fmla="*/ 120663 h 120705"/>
              <a:gd name="connsiteX3" fmla="*/ 383 w 41718"/>
              <a:gd name="connsiteY3" fmla="*/ 85738 h 120705"/>
              <a:gd name="connsiteX4" fmla="*/ 41658 w 41718"/>
              <a:gd name="connsiteY4" fmla="*/ 13 h 1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8" h="120705">
                <a:moveTo>
                  <a:pt x="41658" y="13"/>
                </a:moveTo>
                <a:cubicBezTo>
                  <a:pt x="43246" y="-1045"/>
                  <a:pt x="13083" y="59280"/>
                  <a:pt x="9908" y="79388"/>
                </a:cubicBezTo>
                <a:cubicBezTo>
                  <a:pt x="6733" y="99496"/>
                  <a:pt x="24196" y="119605"/>
                  <a:pt x="22608" y="120663"/>
                </a:cubicBezTo>
                <a:cubicBezTo>
                  <a:pt x="21020" y="121721"/>
                  <a:pt x="-3321" y="102671"/>
                  <a:pt x="383" y="85738"/>
                </a:cubicBezTo>
                <a:cubicBezTo>
                  <a:pt x="4087" y="68805"/>
                  <a:pt x="40070" y="1071"/>
                  <a:pt x="41658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ABA7E79-659E-6827-0FEE-CA6C52FFF1F0}"/>
              </a:ext>
            </a:extLst>
          </p:cNvPr>
          <p:cNvSpPr/>
          <p:nvPr/>
        </p:nvSpPr>
        <p:spPr>
          <a:xfrm>
            <a:off x="4621572" y="7686347"/>
            <a:ext cx="26638" cy="169597"/>
          </a:xfrm>
          <a:custGeom>
            <a:avLst/>
            <a:gdLst>
              <a:gd name="connsiteX0" fmla="*/ 7578 w 26638"/>
              <a:gd name="connsiteY0" fmla="*/ 328 h 169597"/>
              <a:gd name="connsiteX1" fmla="*/ 4403 w 26638"/>
              <a:gd name="connsiteY1" fmla="*/ 95578 h 169597"/>
              <a:gd name="connsiteX2" fmla="*/ 26628 w 26638"/>
              <a:gd name="connsiteY2" fmla="*/ 168603 h 169597"/>
              <a:gd name="connsiteX3" fmla="*/ 1228 w 26638"/>
              <a:gd name="connsiteY3" fmla="*/ 130503 h 169597"/>
              <a:gd name="connsiteX4" fmla="*/ 7578 w 26638"/>
              <a:gd name="connsiteY4" fmla="*/ 328 h 1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8" h="169597">
                <a:moveTo>
                  <a:pt x="7578" y="328"/>
                </a:moveTo>
                <a:cubicBezTo>
                  <a:pt x="8107" y="-5493"/>
                  <a:pt x="1228" y="67532"/>
                  <a:pt x="4403" y="95578"/>
                </a:cubicBezTo>
                <a:cubicBezTo>
                  <a:pt x="7578" y="123624"/>
                  <a:pt x="27157" y="162782"/>
                  <a:pt x="26628" y="168603"/>
                </a:cubicBezTo>
                <a:cubicBezTo>
                  <a:pt x="26099" y="174424"/>
                  <a:pt x="5990" y="153786"/>
                  <a:pt x="1228" y="130503"/>
                </a:cubicBezTo>
                <a:cubicBezTo>
                  <a:pt x="-3535" y="107220"/>
                  <a:pt x="7049" y="6149"/>
                  <a:pt x="7578" y="328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87F811DC-0170-B841-BD36-D02AE527158D}"/>
              </a:ext>
            </a:extLst>
          </p:cNvPr>
          <p:cNvSpPr/>
          <p:nvPr/>
        </p:nvSpPr>
        <p:spPr>
          <a:xfrm>
            <a:off x="4708493" y="7924189"/>
            <a:ext cx="34979" cy="144867"/>
          </a:xfrm>
          <a:custGeom>
            <a:avLst/>
            <a:gdLst>
              <a:gd name="connsiteX0" fmla="*/ 32 w 34979"/>
              <a:gd name="connsiteY0" fmla="*/ 611 h 144867"/>
              <a:gd name="connsiteX1" fmla="*/ 28607 w 34979"/>
              <a:gd name="connsiteY1" fmla="*/ 70461 h 144867"/>
              <a:gd name="connsiteX2" fmla="*/ 25432 w 34979"/>
              <a:gd name="connsiteY2" fmla="*/ 143486 h 144867"/>
              <a:gd name="connsiteX3" fmla="*/ 34957 w 34979"/>
              <a:gd name="connsiteY3" fmla="*/ 111736 h 144867"/>
              <a:gd name="connsiteX4" fmla="*/ 32 w 34979"/>
              <a:gd name="connsiteY4" fmla="*/ 611 h 14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9" h="144867">
                <a:moveTo>
                  <a:pt x="32" y="611"/>
                </a:moveTo>
                <a:cubicBezTo>
                  <a:pt x="-1026" y="-6268"/>
                  <a:pt x="24374" y="46649"/>
                  <a:pt x="28607" y="70461"/>
                </a:cubicBezTo>
                <a:cubicBezTo>
                  <a:pt x="32840" y="94273"/>
                  <a:pt x="24374" y="136607"/>
                  <a:pt x="25432" y="143486"/>
                </a:cubicBezTo>
                <a:cubicBezTo>
                  <a:pt x="26490" y="150365"/>
                  <a:pt x="35486" y="130257"/>
                  <a:pt x="34957" y="111736"/>
                </a:cubicBezTo>
                <a:cubicBezTo>
                  <a:pt x="34428" y="93215"/>
                  <a:pt x="1090" y="7490"/>
                  <a:pt x="32" y="611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7FE11B9-7F2C-F090-F92D-284B70695028}"/>
              </a:ext>
            </a:extLst>
          </p:cNvPr>
          <p:cNvSpPr/>
          <p:nvPr/>
        </p:nvSpPr>
        <p:spPr>
          <a:xfrm>
            <a:off x="4121150" y="7571994"/>
            <a:ext cx="200049" cy="171831"/>
          </a:xfrm>
          <a:custGeom>
            <a:avLst/>
            <a:gdLst>
              <a:gd name="connsiteX0" fmla="*/ 0 w 200049"/>
              <a:gd name="connsiteY0" fmla="*/ 171831 h 171831"/>
              <a:gd name="connsiteX1" fmla="*/ 28575 w 200049"/>
              <a:gd name="connsiteY1" fmla="*/ 6731 h 171831"/>
              <a:gd name="connsiteX2" fmla="*/ 66675 w 200049"/>
              <a:gd name="connsiteY2" fmla="*/ 73406 h 171831"/>
              <a:gd name="connsiteX3" fmla="*/ 88900 w 200049"/>
              <a:gd name="connsiteY3" fmla="*/ 98806 h 171831"/>
              <a:gd name="connsiteX4" fmla="*/ 149225 w 200049"/>
              <a:gd name="connsiteY4" fmla="*/ 19431 h 171831"/>
              <a:gd name="connsiteX5" fmla="*/ 200025 w 200049"/>
              <a:gd name="connsiteY5" fmla="*/ 70231 h 171831"/>
              <a:gd name="connsiteX6" fmla="*/ 155575 w 200049"/>
              <a:gd name="connsiteY6" fmla="*/ 19431 h 171831"/>
              <a:gd name="connsiteX7" fmla="*/ 130175 w 200049"/>
              <a:gd name="connsiteY7" fmla="*/ 3556 h 171831"/>
              <a:gd name="connsiteX8" fmla="*/ 123825 w 200049"/>
              <a:gd name="connsiteY8" fmla="*/ 82931 h 171831"/>
              <a:gd name="connsiteX9" fmla="*/ 88900 w 200049"/>
              <a:gd name="connsiteY9" fmla="*/ 159131 h 171831"/>
              <a:gd name="connsiteX10" fmla="*/ 88900 w 200049"/>
              <a:gd name="connsiteY10" fmla="*/ 111506 h 171831"/>
              <a:gd name="connsiteX11" fmla="*/ 31750 w 200049"/>
              <a:gd name="connsiteY11" fmla="*/ 13081 h 171831"/>
              <a:gd name="connsiteX12" fmla="*/ 3175 w 200049"/>
              <a:gd name="connsiteY12" fmla="*/ 67056 h 171831"/>
              <a:gd name="connsiteX13" fmla="*/ 3175 w 200049"/>
              <a:gd name="connsiteY13" fmla="*/ 67056 h 171831"/>
              <a:gd name="connsiteX14" fmla="*/ 0 w 200049"/>
              <a:gd name="connsiteY14" fmla="*/ 171831 h 17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049" h="171831">
                <a:moveTo>
                  <a:pt x="0" y="171831"/>
                </a:moveTo>
                <a:cubicBezTo>
                  <a:pt x="8731" y="97483"/>
                  <a:pt x="17463" y="23135"/>
                  <a:pt x="28575" y="6731"/>
                </a:cubicBezTo>
                <a:cubicBezTo>
                  <a:pt x="39687" y="-9673"/>
                  <a:pt x="56621" y="58060"/>
                  <a:pt x="66675" y="73406"/>
                </a:cubicBezTo>
                <a:cubicBezTo>
                  <a:pt x="76729" y="88752"/>
                  <a:pt x="75142" y="107802"/>
                  <a:pt x="88900" y="98806"/>
                </a:cubicBezTo>
                <a:cubicBezTo>
                  <a:pt x="102658" y="89810"/>
                  <a:pt x="130704" y="24194"/>
                  <a:pt x="149225" y="19431"/>
                </a:cubicBezTo>
                <a:cubicBezTo>
                  <a:pt x="167746" y="14668"/>
                  <a:pt x="198967" y="70231"/>
                  <a:pt x="200025" y="70231"/>
                </a:cubicBezTo>
                <a:cubicBezTo>
                  <a:pt x="201083" y="70231"/>
                  <a:pt x="167217" y="30543"/>
                  <a:pt x="155575" y="19431"/>
                </a:cubicBezTo>
                <a:cubicBezTo>
                  <a:pt x="143933" y="8318"/>
                  <a:pt x="135467" y="-7027"/>
                  <a:pt x="130175" y="3556"/>
                </a:cubicBezTo>
                <a:cubicBezTo>
                  <a:pt x="124883" y="14139"/>
                  <a:pt x="130704" y="57002"/>
                  <a:pt x="123825" y="82931"/>
                </a:cubicBezTo>
                <a:cubicBezTo>
                  <a:pt x="116946" y="108860"/>
                  <a:pt x="94721" y="154369"/>
                  <a:pt x="88900" y="159131"/>
                </a:cubicBezTo>
                <a:cubicBezTo>
                  <a:pt x="83079" y="163893"/>
                  <a:pt x="98425" y="135848"/>
                  <a:pt x="88900" y="111506"/>
                </a:cubicBezTo>
                <a:cubicBezTo>
                  <a:pt x="79375" y="87164"/>
                  <a:pt x="46037" y="20489"/>
                  <a:pt x="31750" y="13081"/>
                </a:cubicBezTo>
                <a:cubicBezTo>
                  <a:pt x="17463" y="5673"/>
                  <a:pt x="3175" y="67056"/>
                  <a:pt x="3175" y="67056"/>
                </a:cubicBezTo>
                <a:lnTo>
                  <a:pt x="3175" y="67056"/>
                </a:lnTo>
                <a:cubicBezTo>
                  <a:pt x="2117" y="101981"/>
                  <a:pt x="1058" y="136906"/>
                  <a:pt x="0" y="1718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D19B0BE4-B343-8303-E779-649365762C1C}"/>
              </a:ext>
            </a:extLst>
          </p:cNvPr>
          <p:cNvSpPr/>
          <p:nvPr/>
        </p:nvSpPr>
        <p:spPr>
          <a:xfrm>
            <a:off x="3612591" y="7521426"/>
            <a:ext cx="367767" cy="251101"/>
          </a:xfrm>
          <a:custGeom>
            <a:avLst/>
            <a:gdLst>
              <a:gd name="connsiteX0" fmla="*/ 559 w 367767"/>
              <a:gd name="connsiteY0" fmla="*/ 149 h 251101"/>
              <a:gd name="connsiteX1" fmla="*/ 248209 w 367767"/>
              <a:gd name="connsiteY1" fmla="*/ 203349 h 251101"/>
              <a:gd name="connsiteX2" fmla="*/ 229159 w 367767"/>
              <a:gd name="connsiteY2" fmla="*/ 149374 h 251101"/>
              <a:gd name="connsiteX3" fmla="*/ 362509 w 367767"/>
              <a:gd name="connsiteY3" fmla="*/ 250974 h 251101"/>
              <a:gd name="connsiteX4" fmla="*/ 340284 w 367767"/>
              <a:gd name="connsiteY4" fmla="*/ 171599 h 251101"/>
              <a:gd name="connsiteX5" fmla="*/ 333934 w 367767"/>
              <a:gd name="connsiteY5" fmla="*/ 222399 h 251101"/>
              <a:gd name="connsiteX6" fmla="*/ 222809 w 367767"/>
              <a:gd name="connsiteY6" fmla="*/ 162074 h 251101"/>
              <a:gd name="connsiteX7" fmla="*/ 105334 w 367767"/>
              <a:gd name="connsiteY7" fmla="*/ 31899 h 251101"/>
              <a:gd name="connsiteX8" fmla="*/ 178359 w 367767"/>
              <a:gd name="connsiteY8" fmla="*/ 168424 h 251101"/>
              <a:gd name="connsiteX9" fmla="*/ 559 w 367767"/>
              <a:gd name="connsiteY9" fmla="*/ 149 h 25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767" h="251101">
                <a:moveTo>
                  <a:pt x="559" y="149"/>
                </a:moveTo>
                <a:cubicBezTo>
                  <a:pt x="12201" y="5970"/>
                  <a:pt x="210109" y="178478"/>
                  <a:pt x="248209" y="203349"/>
                </a:cubicBezTo>
                <a:cubicBezTo>
                  <a:pt x="286309" y="228220"/>
                  <a:pt x="210109" y="141437"/>
                  <a:pt x="229159" y="149374"/>
                </a:cubicBezTo>
                <a:cubicBezTo>
                  <a:pt x="248209" y="157311"/>
                  <a:pt x="343988" y="247270"/>
                  <a:pt x="362509" y="250974"/>
                </a:cubicBezTo>
                <a:cubicBezTo>
                  <a:pt x="381030" y="254678"/>
                  <a:pt x="345046" y="176361"/>
                  <a:pt x="340284" y="171599"/>
                </a:cubicBezTo>
                <a:cubicBezTo>
                  <a:pt x="335522" y="166837"/>
                  <a:pt x="353513" y="223986"/>
                  <a:pt x="333934" y="222399"/>
                </a:cubicBezTo>
                <a:cubicBezTo>
                  <a:pt x="314355" y="220812"/>
                  <a:pt x="260909" y="193824"/>
                  <a:pt x="222809" y="162074"/>
                </a:cubicBezTo>
                <a:cubicBezTo>
                  <a:pt x="184709" y="130324"/>
                  <a:pt x="112742" y="30841"/>
                  <a:pt x="105334" y="31899"/>
                </a:cubicBezTo>
                <a:cubicBezTo>
                  <a:pt x="97926" y="32957"/>
                  <a:pt x="194234" y="176891"/>
                  <a:pt x="178359" y="168424"/>
                </a:cubicBezTo>
                <a:cubicBezTo>
                  <a:pt x="162484" y="159957"/>
                  <a:pt x="-11083" y="-5672"/>
                  <a:pt x="559" y="1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6DD3D976-F478-185B-1BC5-875FAFD3A534}"/>
              </a:ext>
            </a:extLst>
          </p:cNvPr>
          <p:cNvSpPr/>
          <p:nvPr/>
        </p:nvSpPr>
        <p:spPr>
          <a:xfrm>
            <a:off x="3536808" y="7097848"/>
            <a:ext cx="187541" cy="386434"/>
          </a:xfrm>
          <a:custGeom>
            <a:avLst/>
            <a:gdLst>
              <a:gd name="connsiteX0" fmla="*/ 187467 w 187541"/>
              <a:gd name="connsiteY0" fmla="*/ 7802 h 386434"/>
              <a:gd name="connsiteX1" fmla="*/ 60467 w 187541"/>
              <a:gd name="connsiteY1" fmla="*/ 287202 h 386434"/>
              <a:gd name="connsiteX2" fmla="*/ 76342 w 187541"/>
              <a:gd name="connsiteY2" fmla="*/ 233227 h 386434"/>
              <a:gd name="connsiteX3" fmla="*/ 142 w 187541"/>
              <a:gd name="connsiteY3" fmla="*/ 385627 h 386434"/>
              <a:gd name="connsiteX4" fmla="*/ 57292 w 187541"/>
              <a:gd name="connsiteY4" fmla="*/ 284027 h 386434"/>
              <a:gd name="connsiteX5" fmla="*/ 57292 w 187541"/>
              <a:gd name="connsiteY5" fmla="*/ 84002 h 386434"/>
              <a:gd name="connsiteX6" fmla="*/ 38242 w 187541"/>
              <a:gd name="connsiteY6" fmla="*/ 299902 h 386434"/>
              <a:gd name="connsiteX7" fmla="*/ 111267 w 187541"/>
              <a:gd name="connsiteY7" fmla="*/ 128452 h 386434"/>
              <a:gd name="connsiteX8" fmla="*/ 136667 w 187541"/>
              <a:gd name="connsiteY8" fmla="*/ 4627 h 386434"/>
              <a:gd name="connsiteX9" fmla="*/ 44592 w 187541"/>
              <a:gd name="connsiteY9" fmla="*/ 293552 h 386434"/>
              <a:gd name="connsiteX10" fmla="*/ 108092 w 187541"/>
              <a:gd name="connsiteY10" fmla="*/ 157027 h 386434"/>
              <a:gd name="connsiteX11" fmla="*/ 79517 w 187541"/>
              <a:gd name="connsiteY11" fmla="*/ 223702 h 386434"/>
              <a:gd name="connsiteX12" fmla="*/ 187467 w 187541"/>
              <a:gd name="connsiteY12" fmla="*/ 7802 h 38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541" h="386434">
                <a:moveTo>
                  <a:pt x="187467" y="7802"/>
                </a:moveTo>
                <a:cubicBezTo>
                  <a:pt x="184292" y="18385"/>
                  <a:pt x="78988" y="249631"/>
                  <a:pt x="60467" y="287202"/>
                </a:cubicBezTo>
                <a:cubicBezTo>
                  <a:pt x="41946" y="324773"/>
                  <a:pt x="86396" y="216823"/>
                  <a:pt x="76342" y="233227"/>
                </a:cubicBezTo>
                <a:cubicBezTo>
                  <a:pt x="66288" y="249631"/>
                  <a:pt x="3317" y="377160"/>
                  <a:pt x="142" y="385627"/>
                </a:cubicBezTo>
                <a:cubicBezTo>
                  <a:pt x="-3033" y="394094"/>
                  <a:pt x="47767" y="334298"/>
                  <a:pt x="57292" y="284027"/>
                </a:cubicBezTo>
                <a:cubicBezTo>
                  <a:pt x="66817" y="233756"/>
                  <a:pt x="60467" y="81356"/>
                  <a:pt x="57292" y="84002"/>
                </a:cubicBezTo>
                <a:cubicBezTo>
                  <a:pt x="54117" y="86648"/>
                  <a:pt x="29246" y="292494"/>
                  <a:pt x="38242" y="299902"/>
                </a:cubicBezTo>
                <a:cubicBezTo>
                  <a:pt x="47238" y="307310"/>
                  <a:pt x="94863" y="177665"/>
                  <a:pt x="111267" y="128452"/>
                </a:cubicBezTo>
                <a:cubicBezTo>
                  <a:pt x="127671" y="79240"/>
                  <a:pt x="147779" y="-22890"/>
                  <a:pt x="136667" y="4627"/>
                </a:cubicBezTo>
                <a:cubicBezTo>
                  <a:pt x="125555" y="32144"/>
                  <a:pt x="49354" y="268152"/>
                  <a:pt x="44592" y="293552"/>
                </a:cubicBezTo>
                <a:cubicBezTo>
                  <a:pt x="39830" y="318952"/>
                  <a:pt x="102271" y="168669"/>
                  <a:pt x="108092" y="157027"/>
                </a:cubicBezTo>
                <a:cubicBezTo>
                  <a:pt x="113913" y="145385"/>
                  <a:pt x="67875" y="244869"/>
                  <a:pt x="79517" y="223702"/>
                </a:cubicBezTo>
                <a:cubicBezTo>
                  <a:pt x="91159" y="202535"/>
                  <a:pt x="190642" y="-2781"/>
                  <a:pt x="187467" y="78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39DB6A6-21DC-5EB1-BF08-13BEEBE02967}"/>
              </a:ext>
            </a:extLst>
          </p:cNvPr>
          <p:cNvSpPr/>
          <p:nvPr/>
        </p:nvSpPr>
        <p:spPr>
          <a:xfrm>
            <a:off x="4165304" y="6451664"/>
            <a:ext cx="181704" cy="620328"/>
          </a:xfrm>
          <a:custGeom>
            <a:avLst/>
            <a:gdLst>
              <a:gd name="connsiteX0" fmla="*/ 54271 w 181704"/>
              <a:gd name="connsiteY0" fmla="*/ 3111 h 620328"/>
              <a:gd name="connsiteX1" fmla="*/ 139996 w 181704"/>
              <a:gd name="connsiteY1" fmla="*/ 399986 h 620328"/>
              <a:gd name="connsiteX2" fmla="*/ 92371 w 181704"/>
              <a:gd name="connsiteY2" fmla="*/ 558736 h 620328"/>
              <a:gd name="connsiteX3" fmla="*/ 139996 w 181704"/>
              <a:gd name="connsiteY3" fmla="*/ 447611 h 620328"/>
              <a:gd name="connsiteX4" fmla="*/ 86021 w 181704"/>
              <a:gd name="connsiteY4" fmla="*/ 619061 h 620328"/>
              <a:gd name="connsiteX5" fmla="*/ 181271 w 181704"/>
              <a:gd name="connsiteY5" fmla="*/ 339661 h 620328"/>
              <a:gd name="connsiteX6" fmla="*/ 120946 w 181704"/>
              <a:gd name="connsiteY6" fmla="*/ 460311 h 620328"/>
              <a:gd name="connsiteX7" fmla="*/ 111421 w 181704"/>
              <a:gd name="connsiteY7" fmla="*/ 358711 h 620328"/>
              <a:gd name="connsiteX8" fmla="*/ 296 w 181704"/>
              <a:gd name="connsiteY8" fmla="*/ 482536 h 620328"/>
              <a:gd name="connsiteX9" fmla="*/ 149521 w 181704"/>
              <a:gd name="connsiteY9" fmla="*/ 301561 h 620328"/>
              <a:gd name="connsiteX10" fmla="*/ 133646 w 181704"/>
              <a:gd name="connsiteY10" fmla="*/ 314261 h 620328"/>
              <a:gd name="connsiteX11" fmla="*/ 114596 w 181704"/>
              <a:gd name="connsiteY11" fmla="*/ 219011 h 620328"/>
              <a:gd name="connsiteX12" fmla="*/ 54271 w 181704"/>
              <a:gd name="connsiteY12" fmla="*/ 3111 h 62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704" h="620328">
                <a:moveTo>
                  <a:pt x="54271" y="3111"/>
                </a:moveTo>
                <a:cubicBezTo>
                  <a:pt x="58504" y="33273"/>
                  <a:pt x="133646" y="307382"/>
                  <a:pt x="139996" y="399986"/>
                </a:cubicBezTo>
                <a:cubicBezTo>
                  <a:pt x="146346" y="492590"/>
                  <a:pt x="92371" y="550799"/>
                  <a:pt x="92371" y="558736"/>
                </a:cubicBezTo>
                <a:cubicBezTo>
                  <a:pt x="92371" y="566673"/>
                  <a:pt x="141054" y="437557"/>
                  <a:pt x="139996" y="447611"/>
                </a:cubicBezTo>
                <a:cubicBezTo>
                  <a:pt x="138938" y="457665"/>
                  <a:pt x="79142" y="637053"/>
                  <a:pt x="86021" y="619061"/>
                </a:cubicBezTo>
                <a:cubicBezTo>
                  <a:pt x="92900" y="601069"/>
                  <a:pt x="175450" y="366119"/>
                  <a:pt x="181271" y="339661"/>
                </a:cubicBezTo>
                <a:cubicBezTo>
                  <a:pt x="187092" y="313203"/>
                  <a:pt x="132588" y="457136"/>
                  <a:pt x="120946" y="460311"/>
                </a:cubicBezTo>
                <a:cubicBezTo>
                  <a:pt x="109304" y="463486"/>
                  <a:pt x="131529" y="355007"/>
                  <a:pt x="111421" y="358711"/>
                </a:cubicBezTo>
                <a:cubicBezTo>
                  <a:pt x="91313" y="362415"/>
                  <a:pt x="-6054" y="492061"/>
                  <a:pt x="296" y="482536"/>
                </a:cubicBezTo>
                <a:cubicBezTo>
                  <a:pt x="6646" y="473011"/>
                  <a:pt x="127296" y="329607"/>
                  <a:pt x="149521" y="301561"/>
                </a:cubicBezTo>
                <a:cubicBezTo>
                  <a:pt x="171746" y="273515"/>
                  <a:pt x="139467" y="328019"/>
                  <a:pt x="133646" y="314261"/>
                </a:cubicBezTo>
                <a:cubicBezTo>
                  <a:pt x="127825" y="300503"/>
                  <a:pt x="124121" y="267165"/>
                  <a:pt x="114596" y="219011"/>
                </a:cubicBezTo>
                <a:cubicBezTo>
                  <a:pt x="105071" y="170857"/>
                  <a:pt x="50038" y="-27051"/>
                  <a:pt x="54271" y="3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ECCC3F0D-B2BB-1996-D447-F0BDFE57AA2E}"/>
              </a:ext>
            </a:extLst>
          </p:cNvPr>
          <p:cNvSpPr/>
          <p:nvPr/>
        </p:nvSpPr>
        <p:spPr>
          <a:xfrm>
            <a:off x="4222444" y="6396200"/>
            <a:ext cx="163257" cy="852637"/>
          </a:xfrm>
          <a:custGeom>
            <a:avLst/>
            <a:gdLst>
              <a:gd name="connsiteX0" fmla="*/ 19356 w 163257"/>
              <a:gd name="connsiteY0" fmla="*/ 30000 h 852637"/>
              <a:gd name="connsiteX1" fmla="*/ 41581 w 163257"/>
              <a:gd name="connsiteY1" fmla="*/ 93500 h 852637"/>
              <a:gd name="connsiteX2" fmla="*/ 159056 w 163257"/>
              <a:gd name="connsiteY2" fmla="*/ 560225 h 852637"/>
              <a:gd name="connsiteX3" fmla="*/ 124131 w 163257"/>
              <a:gd name="connsiteY3" fmla="*/ 477675 h 852637"/>
              <a:gd name="connsiteX4" fmla="*/ 306 w 163257"/>
              <a:gd name="connsiteY4" fmla="*/ 807875 h 852637"/>
              <a:gd name="connsiteX5" fmla="*/ 89206 w 163257"/>
              <a:gd name="connsiteY5" fmla="*/ 642775 h 852637"/>
              <a:gd name="connsiteX6" fmla="*/ 95556 w 163257"/>
              <a:gd name="connsiteY6" fmla="*/ 852325 h 852637"/>
              <a:gd name="connsiteX7" fmla="*/ 95556 w 163257"/>
              <a:gd name="connsiteY7" fmla="*/ 585625 h 852637"/>
              <a:gd name="connsiteX8" fmla="*/ 114606 w 163257"/>
              <a:gd name="connsiteY8" fmla="*/ 391950 h 852637"/>
              <a:gd name="connsiteX9" fmla="*/ 155881 w 163257"/>
              <a:gd name="connsiteY9" fmla="*/ 455450 h 852637"/>
              <a:gd name="connsiteX10" fmla="*/ 19356 w 163257"/>
              <a:gd name="connsiteY10" fmla="*/ 30000 h 85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257" h="852637">
                <a:moveTo>
                  <a:pt x="19356" y="30000"/>
                </a:moveTo>
                <a:cubicBezTo>
                  <a:pt x="306" y="-30325"/>
                  <a:pt x="18298" y="5129"/>
                  <a:pt x="41581" y="93500"/>
                </a:cubicBezTo>
                <a:cubicBezTo>
                  <a:pt x="64864" y="181871"/>
                  <a:pt x="145298" y="496196"/>
                  <a:pt x="159056" y="560225"/>
                </a:cubicBezTo>
                <a:cubicBezTo>
                  <a:pt x="172814" y="624254"/>
                  <a:pt x="150589" y="436400"/>
                  <a:pt x="124131" y="477675"/>
                </a:cubicBezTo>
                <a:cubicBezTo>
                  <a:pt x="97673" y="518950"/>
                  <a:pt x="6127" y="780358"/>
                  <a:pt x="306" y="807875"/>
                </a:cubicBezTo>
                <a:cubicBezTo>
                  <a:pt x="-5515" y="835392"/>
                  <a:pt x="73331" y="635367"/>
                  <a:pt x="89206" y="642775"/>
                </a:cubicBezTo>
                <a:cubicBezTo>
                  <a:pt x="105081" y="650183"/>
                  <a:pt x="94498" y="861850"/>
                  <a:pt x="95556" y="852325"/>
                </a:cubicBezTo>
                <a:cubicBezTo>
                  <a:pt x="96614" y="842800"/>
                  <a:pt x="92381" y="662354"/>
                  <a:pt x="95556" y="585625"/>
                </a:cubicBezTo>
                <a:cubicBezTo>
                  <a:pt x="98731" y="508896"/>
                  <a:pt x="104552" y="413646"/>
                  <a:pt x="114606" y="391950"/>
                </a:cubicBezTo>
                <a:cubicBezTo>
                  <a:pt x="124660" y="370254"/>
                  <a:pt x="168581" y="513658"/>
                  <a:pt x="155881" y="455450"/>
                </a:cubicBezTo>
                <a:cubicBezTo>
                  <a:pt x="143181" y="397242"/>
                  <a:pt x="38406" y="90325"/>
                  <a:pt x="19356" y="300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A335358-D7B9-DF70-5239-A16EC2DDBC6E}"/>
              </a:ext>
            </a:extLst>
          </p:cNvPr>
          <p:cNvSpPr/>
          <p:nvPr/>
        </p:nvSpPr>
        <p:spPr>
          <a:xfrm>
            <a:off x="5678379" y="6688223"/>
            <a:ext cx="194821" cy="644213"/>
          </a:xfrm>
          <a:custGeom>
            <a:avLst/>
            <a:gdLst>
              <a:gd name="connsiteX0" fmla="*/ 87 w 194821"/>
              <a:gd name="connsiteY0" fmla="*/ 676 h 644213"/>
              <a:gd name="connsiteX1" fmla="*/ 137873 w 194821"/>
              <a:gd name="connsiteY1" fmla="*/ 242845 h 644213"/>
              <a:gd name="connsiteX2" fmla="*/ 183802 w 194821"/>
              <a:gd name="connsiteY2" fmla="*/ 451613 h 644213"/>
              <a:gd name="connsiteX3" fmla="*/ 192153 w 194821"/>
              <a:gd name="connsiteY3" fmla="*/ 388982 h 644213"/>
              <a:gd name="connsiteX4" fmla="*/ 146224 w 194821"/>
              <a:gd name="connsiteY4" fmla="*/ 643678 h 644213"/>
              <a:gd name="connsiteX5" fmla="*/ 187977 w 194821"/>
              <a:gd name="connsiteY5" fmla="*/ 309651 h 644213"/>
              <a:gd name="connsiteX6" fmla="*/ 175451 w 194821"/>
              <a:gd name="connsiteY6" fmla="*/ 338878 h 644213"/>
              <a:gd name="connsiteX7" fmla="*/ 142048 w 194821"/>
              <a:gd name="connsiteY7" fmla="*/ 109235 h 644213"/>
              <a:gd name="connsiteX8" fmla="*/ 142048 w 194821"/>
              <a:gd name="connsiteY8" fmla="*/ 247021 h 644213"/>
              <a:gd name="connsiteX9" fmla="*/ 116996 w 194821"/>
              <a:gd name="connsiteY9" fmla="*/ 171865 h 644213"/>
              <a:gd name="connsiteX10" fmla="*/ 87 w 194821"/>
              <a:gd name="connsiteY10" fmla="*/ 676 h 64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821" h="644213">
                <a:moveTo>
                  <a:pt x="87" y="676"/>
                </a:moveTo>
                <a:cubicBezTo>
                  <a:pt x="3566" y="12506"/>
                  <a:pt x="107254" y="167689"/>
                  <a:pt x="137873" y="242845"/>
                </a:cubicBezTo>
                <a:cubicBezTo>
                  <a:pt x="168492" y="318001"/>
                  <a:pt x="174755" y="427257"/>
                  <a:pt x="183802" y="451613"/>
                </a:cubicBezTo>
                <a:cubicBezTo>
                  <a:pt x="192849" y="475969"/>
                  <a:pt x="198416" y="356971"/>
                  <a:pt x="192153" y="388982"/>
                </a:cubicBezTo>
                <a:cubicBezTo>
                  <a:pt x="185890" y="420993"/>
                  <a:pt x="146920" y="656900"/>
                  <a:pt x="146224" y="643678"/>
                </a:cubicBezTo>
                <a:cubicBezTo>
                  <a:pt x="145528" y="630456"/>
                  <a:pt x="183106" y="360451"/>
                  <a:pt x="187977" y="309651"/>
                </a:cubicBezTo>
                <a:cubicBezTo>
                  <a:pt x="192848" y="258851"/>
                  <a:pt x="183106" y="372281"/>
                  <a:pt x="175451" y="338878"/>
                </a:cubicBezTo>
                <a:cubicBezTo>
                  <a:pt x="167796" y="305475"/>
                  <a:pt x="147615" y="124544"/>
                  <a:pt x="142048" y="109235"/>
                </a:cubicBezTo>
                <a:cubicBezTo>
                  <a:pt x="136481" y="93926"/>
                  <a:pt x="146223" y="236583"/>
                  <a:pt x="142048" y="247021"/>
                </a:cubicBezTo>
                <a:cubicBezTo>
                  <a:pt x="137873" y="257459"/>
                  <a:pt x="136481" y="208051"/>
                  <a:pt x="116996" y="171865"/>
                </a:cubicBezTo>
                <a:cubicBezTo>
                  <a:pt x="97511" y="135679"/>
                  <a:pt x="-3392" y="-11154"/>
                  <a:pt x="87" y="6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C5E53FB-AEAB-1A8B-B65D-8C4BA43F55BD}"/>
              </a:ext>
            </a:extLst>
          </p:cNvPr>
          <p:cNvSpPr/>
          <p:nvPr/>
        </p:nvSpPr>
        <p:spPr>
          <a:xfrm>
            <a:off x="5832953" y="6877840"/>
            <a:ext cx="217768" cy="479116"/>
          </a:xfrm>
          <a:custGeom>
            <a:avLst/>
            <a:gdLst>
              <a:gd name="connsiteX0" fmla="*/ 87683 w 217768"/>
              <a:gd name="connsiteY0" fmla="*/ 11475 h 479116"/>
              <a:gd name="connsiteX1" fmla="*/ 204592 w 217768"/>
              <a:gd name="connsiteY1" fmla="*/ 353853 h 479116"/>
              <a:gd name="connsiteX2" fmla="*/ 192066 w 217768"/>
              <a:gd name="connsiteY2" fmla="*/ 320450 h 479116"/>
              <a:gd name="connsiteX3" fmla="*/ 0 w 217768"/>
              <a:gd name="connsiteY3" fmla="*/ 479113 h 479116"/>
              <a:gd name="connsiteX4" fmla="*/ 192066 w 217768"/>
              <a:gd name="connsiteY4" fmla="*/ 324626 h 479116"/>
              <a:gd name="connsiteX5" fmla="*/ 141962 w 217768"/>
              <a:gd name="connsiteY5" fmla="*/ 182664 h 479116"/>
              <a:gd name="connsiteX6" fmla="*/ 150313 w 217768"/>
              <a:gd name="connsiteY6" fmla="*/ 266171 h 479116"/>
              <a:gd name="connsiteX7" fmla="*/ 125261 w 217768"/>
              <a:gd name="connsiteY7" fmla="*/ 94982 h 479116"/>
              <a:gd name="connsiteX8" fmla="*/ 87683 w 217768"/>
              <a:gd name="connsiteY8" fmla="*/ 11475 h 4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68" h="479116">
                <a:moveTo>
                  <a:pt x="87683" y="11475"/>
                </a:moveTo>
                <a:cubicBezTo>
                  <a:pt x="100905" y="54620"/>
                  <a:pt x="187195" y="302357"/>
                  <a:pt x="204592" y="353853"/>
                </a:cubicBezTo>
                <a:cubicBezTo>
                  <a:pt x="221989" y="405349"/>
                  <a:pt x="226165" y="299573"/>
                  <a:pt x="192066" y="320450"/>
                </a:cubicBezTo>
                <a:cubicBezTo>
                  <a:pt x="157967" y="341327"/>
                  <a:pt x="0" y="478417"/>
                  <a:pt x="0" y="479113"/>
                </a:cubicBezTo>
                <a:cubicBezTo>
                  <a:pt x="0" y="479809"/>
                  <a:pt x="168406" y="374034"/>
                  <a:pt x="192066" y="324626"/>
                </a:cubicBezTo>
                <a:cubicBezTo>
                  <a:pt x="215726" y="275218"/>
                  <a:pt x="148921" y="192406"/>
                  <a:pt x="141962" y="182664"/>
                </a:cubicBezTo>
                <a:cubicBezTo>
                  <a:pt x="135003" y="172922"/>
                  <a:pt x="153097" y="280785"/>
                  <a:pt x="150313" y="266171"/>
                </a:cubicBezTo>
                <a:cubicBezTo>
                  <a:pt x="147530" y="251557"/>
                  <a:pt x="132916" y="131864"/>
                  <a:pt x="125261" y="94982"/>
                </a:cubicBezTo>
                <a:cubicBezTo>
                  <a:pt x="117606" y="58100"/>
                  <a:pt x="74461" y="-31670"/>
                  <a:pt x="87683" y="1147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DDBB3EC-3DC8-E99F-F446-8581517E6A9D}"/>
              </a:ext>
            </a:extLst>
          </p:cNvPr>
          <p:cNvSpPr/>
          <p:nvPr/>
        </p:nvSpPr>
        <p:spPr>
          <a:xfrm>
            <a:off x="5647789" y="7406399"/>
            <a:ext cx="76836" cy="214730"/>
          </a:xfrm>
          <a:custGeom>
            <a:avLst/>
            <a:gdLst>
              <a:gd name="connsiteX0" fmla="*/ 76606 w 76836"/>
              <a:gd name="connsiteY0" fmla="*/ 659 h 214730"/>
              <a:gd name="connsiteX1" fmla="*/ 30677 w 76836"/>
              <a:gd name="connsiteY1" fmla="*/ 100867 h 214730"/>
              <a:gd name="connsiteX2" fmla="*/ 1449 w 76836"/>
              <a:gd name="connsiteY2" fmla="*/ 213601 h 214730"/>
              <a:gd name="connsiteX3" fmla="*/ 9800 w 76836"/>
              <a:gd name="connsiteY3" fmla="*/ 150971 h 214730"/>
              <a:gd name="connsiteX4" fmla="*/ 76606 w 76836"/>
              <a:gd name="connsiteY4" fmla="*/ 659 h 21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6" h="214730">
                <a:moveTo>
                  <a:pt x="76606" y="659"/>
                </a:moveTo>
                <a:cubicBezTo>
                  <a:pt x="80085" y="-7692"/>
                  <a:pt x="43203" y="65377"/>
                  <a:pt x="30677" y="100867"/>
                </a:cubicBezTo>
                <a:cubicBezTo>
                  <a:pt x="18151" y="136357"/>
                  <a:pt x="4928" y="205250"/>
                  <a:pt x="1449" y="213601"/>
                </a:cubicBezTo>
                <a:cubicBezTo>
                  <a:pt x="-2030" y="221952"/>
                  <a:pt x="753" y="182286"/>
                  <a:pt x="9800" y="150971"/>
                </a:cubicBezTo>
                <a:cubicBezTo>
                  <a:pt x="18847" y="119656"/>
                  <a:pt x="73127" y="9010"/>
                  <a:pt x="76606" y="659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664F775F-E9F1-FD6B-5E8C-646CB8A7E341}"/>
              </a:ext>
            </a:extLst>
          </p:cNvPr>
          <p:cNvSpPr/>
          <p:nvPr/>
        </p:nvSpPr>
        <p:spPr>
          <a:xfrm>
            <a:off x="5644786" y="7406631"/>
            <a:ext cx="120895" cy="318451"/>
          </a:xfrm>
          <a:custGeom>
            <a:avLst/>
            <a:gdLst>
              <a:gd name="connsiteX0" fmla="*/ 117187 w 120895"/>
              <a:gd name="connsiteY0" fmla="*/ 427 h 318451"/>
              <a:gd name="connsiteX1" fmla="*/ 75433 w 120895"/>
              <a:gd name="connsiteY1" fmla="*/ 205018 h 318451"/>
              <a:gd name="connsiteX2" fmla="*/ 277 w 120895"/>
              <a:gd name="connsiteY2" fmla="*/ 317753 h 318451"/>
              <a:gd name="connsiteX3" fmla="*/ 104661 w 120895"/>
              <a:gd name="connsiteY3" fmla="*/ 154914 h 318451"/>
              <a:gd name="connsiteX4" fmla="*/ 117187 w 120895"/>
              <a:gd name="connsiteY4" fmla="*/ 427 h 31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95" h="318451">
                <a:moveTo>
                  <a:pt x="117187" y="427"/>
                </a:moveTo>
                <a:cubicBezTo>
                  <a:pt x="112316" y="8778"/>
                  <a:pt x="94918" y="152130"/>
                  <a:pt x="75433" y="205018"/>
                </a:cubicBezTo>
                <a:cubicBezTo>
                  <a:pt x="55948" y="257906"/>
                  <a:pt x="-4594" y="326104"/>
                  <a:pt x="277" y="317753"/>
                </a:cubicBezTo>
                <a:cubicBezTo>
                  <a:pt x="5148" y="309402"/>
                  <a:pt x="83784" y="201539"/>
                  <a:pt x="104661" y="154914"/>
                </a:cubicBezTo>
                <a:cubicBezTo>
                  <a:pt x="125538" y="108289"/>
                  <a:pt x="122058" y="-7924"/>
                  <a:pt x="117187" y="427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4B4D8DF6-AD5D-B3B0-91EC-FB87ED907668}"/>
              </a:ext>
            </a:extLst>
          </p:cNvPr>
          <p:cNvSpPr/>
          <p:nvPr/>
        </p:nvSpPr>
        <p:spPr>
          <a:xfrm>
            <a:off x="5552681" y="7749242"/>
            <a:ext cx="222089" cy="330202"/>
          </a:xfrm>
          <a:custGeom>
            <a:avLst/>
            <a:gdLst>
              <a:gd name="connsiteX0" fmla="*/ 221818 w 222089"/>
              <a:gd name="connsiteY0" fmla="*/ 194 h 330202"/>
              <a:gd name="connsiteX1" fmla="*/ 109083 w 222089"/>
              <a:gd name="connsiteY1" fmla="*/ 137980 h 330202"/>
              <a:gd name="connsiteX2" fmla="*/ 524 w 222089"/>
              <a:gd name="connsiteY2" fmla="*/ 330046 h 330202"/>
              <a:gd name="connsiteX3" fmla="*/ 75681 w 222089"/>
              <a:gd name="connsiteY3" fmla="*/ 167207 h 330202"/>
              <a:gd name="connsiteX4" fmla="*/ 221818 w 222089"/>
              <a:gd name="connsiteY4" fmla="*/ 194 h 33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89" h="330202">
                <a:moveTo>
                  <a:pt x="221818" y="194"/>
                </a:moveTo>
                <a:cubicBezTo>
                  <a:pt x="227385" y="-4677"/>
                  <a:pt x="145965" y="83005"/>
                  <a:pt x="109083" y="137980"/>
                </a:cubicBezTo>
                <a:cubicBezTo>
                  <a:pt x="72201" y="192955"/>
                  <a:pt x="6091" y="325175"/>
                  <a:pt x="524" y="330046"/>
                </a:cubicBezTo>
                <a:cubicBezTo>
                  <a:pt x="-5043" y="334917"/>
                  <a:pt x="34623" y="224966"/>
                  <a:pt x="75681" y="167207"/>
                </a:cubicBezTo>
                <a:cubicBezTo>
                  <a:pt x="116739" y="109448"/>
                  <a:pt x="216251" y="5065"/>
                  <a:pt x="221818" y="194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868240C-45B3-5731-36BA-FB35A68FBBD2}"/>
              </a:ext>
            </a:extLst>
          </p:cNvPr>
          <p:cNvSpPr/>
          <p:nvPr/>
        </p:nvSpPr>
        <p:spPr>
          <a:xfrm>
            <a:off x="5290133" y="6926436"/>
            <a:ext cx="72594" cy="206680"/>
          </a:xfrm>
          <a:custGeom>
            <a:avLst/>
            <a:gdLst>
              <a:gd name="connsiteX0" fmla="*/ 26 w 72594"/>
              <a:gd name="connsiteY0" fmla="*/ 457 h 206680"/>
              <a:gd name="connsiteX1" fmla="*/ 62656 w 72594"/>
              <a:gd name="connsiteY1" fmla="*/ 117367 h 206680"/>
              <a:gd name="connsiteX2" fmla="*/ 58481 w 72594"/>
              <a:gd name="connsiteY2" fmla="*/ 205049 h 206680"/>
              <a:gd name="connsiteX3" fmla="*/ 71007 w 72594"/>
              <a:gd name="connsiteY3" fmla="*/ 163296 h 206680"/>
              <a:gd name="connsiteX4" fmla="*/ 26 w 72594"/>
              <a:gd name="connsiteY4" fmla="*/ 457 h 2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4" h="206680">
                <a:moveTo>
                  <a:pt x="26" y="457"/>
                </a:moveTo>
                <a:cubicBezTo>
                  <a:pt x="-1366" y="-7198"/>
                  <a:pt x="52914" y="83268"/>
                  <a:pt x="62656" y="117367"/>
                </a:cubicBezTo>
                <a:cubicBezTo>
                  <a:pt x="72398" y="151466"/>
                  <a:pt x="57089" y="197394"/>
                  <a:pt x="58481" y="205049"/>
                </a:cubicBezTo>
                <a:cubicBezTo>
                  <a:pt x="59873" y="212704"/>
                  <a:pt x="77966" y="192523"/>
                  <a:pt x="71007" y="163296"/>
                </a:cubicBezTo>
                <a:cubicBezTo>
                  <a:pt x="64048" y="134069"/>
                  <a:pt x="1418" y="8112"/>
                  <a:pt x="26" y="457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91F85B19-0BD7-63FC-E9B1-8E92C6A914AF}"/>
              </a:ext>
            </a:extLst>
          </p:cNvPr>
          <p:cNvSpPr/>
          <p:nvPr/>
        </p:nvSpPr>
        <p:spPr>
          <a:xfrm>
            <a:off x="2905107" y="6470598"/>
            <a:ext cx="133216" cy="232734"/>
          </a:xfrm>
          <a:custGeom>
            <a:avLst/>
            <a:gdLst>
              <a:gd name="connsiteX0" fmla="*/ 18 w 133216"/>
              <a:gd name="connsiteY0" fmla="*/ 52 h 232734"/>
              <a:gd name="connsiteX1" fmla="*/ 117493 w 133216"/>
              <a:gd name="connsiteY1" fmla="*/ 177852 h 232734"/>
              <a:gd name="connsiteX2" fmla="*/ 120668 w 133216"/>
              <a:gd name="connsiteY2" fmla="*/ 231827 h 232734"/>
              <a:gd name="connsiteX3" fmla="*/ 127018 w 133216"/>
              <a:gd name="connsiteY3" fmla="*/ 196902 h 232734"/>
              <a:gd name="connsiteX4" fmla="*/ 18 w 133216"/>
              <a:gd name="connsiteY4" fmla="*/ 52 h 2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16" h="232734">
                <a:moveTo>
                  <a:pt x="18" y="52"/>
                </a:moveTo>
                <a:cubicBezTo>
                  <a:pt x="-1569" y="-3123"/>
                  <a:pt x="97385" y="139223"/>
                  <a:pt x="117493" y="177852"/>
                </a:cubicBezTo>
                <a:cubicBezTo>
                  <a:pt x="137601" y="216481"/>
                  <a:pt x="119081" y="228652"/>
                  <a:pt x="120668" y="231827"/>
                </a:cubicBezTo>
                <a:cubicBezTo>
                  <a:pt x="122255" y="235002"/>
                  <a:pt x="143422" y="231298"/>
                  <a:pt x="127018" y="196902"/>
                </a:cubicBezTo>
                <a:cubicBezTo>
                  <a:pt x="110614" y="162506"/>
                  <a:pt x="1605" y="3227"/>
                  <a:pt x="18" y="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2F799C25-92DA-1D92-928A-E76C4333C9CD}"/>
              </a:ext>
            </a:extLst>
          </p:cNvPr>
          <p:cNvSpPr/>
          <p:nvPr/>
        </p:nvSpPr>
        <p:spPr>
          <a:xfrm>
            <a:off x="3082925" y="6746871"/>
            <a:ext cx="40082" cy="114309"/>
          </a:xfrm>
          <a:custGeom>
            <a:avLst/>
            <a:gdLst>
              <a:gd name="connsiteX0" fmla="*/ 31750 w 40082"/>
              <a:gd name="connsiteY0" fmla="*/ 4 h 114309"/>
              <a:gd name="connsiteX1" fmla="*/ 38100 w 40082"/>
              <a:gd name="connsiteY1" fmla="*/ 60329 h 114309"/>
              <a:gd name="connsiteX2" fmla="*/ 0 w 40082"/>
              <a:gd name="connsiteY2" fmla="*/ 114304 h 114309"/>
              <a:gd name="connsiteX3" fmla="*/ 38100 w 40082"/>
              <a:gd name="connsiteY3" fmla="*/ 63504 h 114309"/>
              <a:gd name="connsiteX4" fmla="*/ 31750 w 40082"/>
              <a:gd name="connsiteY4" fmla="*/ 4 h 11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2" h="114309">
                <a:moveTo>
                  <a:pt x="31750" y="4"/>
                </a:moveTo>
                <a:cubicBezTo>
                  <a:pt x="31750" y="-525"/>
                  <a:pt x="43392" y="41279"/>
                  <a:pt x="38100" y="60329"/>
                </a:cubicBezTo>
                <a:cubicBezTo>
                  <a:pt x="32808" y="79379"/>
                  <a:pt x="0" y="113775"/>
                  <a:pt x="0" y="114304"/>
                </a:cubicBezTo>
                <a:cubicBezTo>
                  <a:pt x="0" y="114833"/>
                  <a:pt x="31221" y="77792"/>
                  <a:pt x="38100" y="63504"/>
                </a:cubicBezTo>
                <a:cubicBezTo>
                  <a:pt x="44979" y="49217"/>
                  <a:pt x="31750" y="533"/>
                  <a:pt x="31750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3E39F25-9CE8-0E97-A13E-C3A3DCF45402}"/>
              </a:ext>
            </a:extLst>
          </p:cNvPr>
          <p:cNvSpPr/>
          <p:nvPr/>
        </p:nvSpPr>
        <p:spPr>
          <a:xfrm>
            <a:off x="3013009" y="6886511"/>
            <a:ext cx="78676" cy="85808"/>
          </a:xfrm>
          <a:custGeom>
            <a:avLst/>
            <a:gdLst>
              <a:gd name="connsiteX0" fmla="*/ 66 w 78676"/>
              <a:gd name="connsiteY0" fmla="*/ 85789 h 85808"/>
              <a:gd name="connsiteX1" fmla="*/ 69916 w 78676"/>
              <a:gd name="connsiteY1" fmla="*/ 25464 h 85808"/>
              <a:gd name="connsiteX2" fmla="*/ 76266 w 78676"/>
              <a:gd name="connsiteY2" fmla="*/ 64 h 85808"/>
              <a:gd name="connsiteX3" fmla="*/ 57216 w 78676"/>
              <a:gd name="connsiteY3" fmla="*/ 31814 h 85808"/>
              <a:gd name="connsiteX4" fmla="*/ 66 w 78676"/>
              <a:gd name="connsiteY4" fmla="*/ 85789 h 8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" h="85808">
                <a:moveTo>
                  <a:pt x="66" y="85789"/>
                </a:moveTo>
                <a:cubicBezTo>
                  <a:pt x="2183" y="84731"/>
                  <a:pt x="57216" y="39751"/>
                  <a:pt x="69916" y="25464"/>
                </a:cubicBezTo>
                <a:cubicBezTo>
                  <a:pt x="82616" y="11176"/>
                  <a:pt x="78383" y="-994"/>
                  <a:pt x="76266" y="64"/>
                </a:cubicBezTo>
                <a:cubicBezTo>
                  <a:pt x="74149" y="1122"/>
                  <a:pt x="67270" y="18585"/>
                  <a:pt x="57216" y="31814"/>
                </a:cubicBezTo>
                <a:cubicBezTo>
                  <a:pt x="47162" y="45043"/>
                  <a:pt x="-2051" y="86847"/>
                  <a:pt x="66" y="85789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82EF6D3C-5A50-889D-18E7-6F19781CD0B7}"/>
              </a:ext>
            </a:extLst>
          </p:cNvPr>
          <p:cNvSpPr/>
          <p:nvPr/>
        </p:nvSpPr>
        <p:spPr>
          <a:xfrm>
            <a:off x="3355959" y="6003876"/>
            <a:ext cx="151259" cy="94114"/>
          </a:xfrm>
          <a:custGeom>
            <a:avLst/>
            <a:gdLst>
              <a:gd name="connsiteX0" fmla="*/ 16 w 151259"/>
              <a:gd name="connsiteY0" fmla="*/ 49 h 94114"/>
              <a:gd name="connsiteX1" fmla="*/ 139716 w 151259"/>
              <a:gd name="connsiteY1" fmla="*/ 88949 h 94114"/>
              <a:gd name="connsiteX2" fmla="*/ 130191 w 151259"/>
              <a:gd name="connsiteY2" fmla="*/ 76249 h 94114"/>
              <a:gd name="connsiteX3" fmla="*/ 16 w 151259"/>
              <a:gd name="connsiteY3" fmla="*/ 49 h 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59" h="94114">
                <a:moveTo>
                  <a:pt x="16" y="49"/>
                </a:moveTo>
                <a:cubicBezTo>
                  <a:pt x="1604" y="2166"/>
                  <a:pt x="139716" y="88949"/>
                  <a:pt x="139716" y="88949"/>
                </a:cubicBezTo>
                <a:cubicBezTo>
                  <a:pt x="161412" y="101649"/>
                  <a:pt x="149241" y="88420"/>
                  <a:pt x="130191" y="76249"/>
                </a:cubicBezTo>
                <a:cubicBezTo>
                  <a:pt x="111141" y="64078"/>
                  <a:pt x="-1572" y="-2068"/>
                  <a:pt x="16" y="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29CCAA5B-B07D-3D7A-BD8D-4772D6683C2D}"/>
              </a:ext>
            </a:extLst>
          </p:cNvPr>
          <p:cNvSpPr/>
          <p:nvPr/>
        </p:nvSpPr>
        <p:spPr>
          <a:xfrm>
            <a:off x="3533637" y="6016181"/>
            <a:ext cx="128240" cy="254957"/>
          </a:xfrm>
          <a:custGeom>
            <a:avLst/>
            <a:gdLst>
              <a:gd name="connsiteX0" fmla="*/ 138 w 128240"/>
              <a:gd name="connsiteY0" fmla="*/ 444 h 254957"/>
              <a:gd name="connsiteX1" fmla="*/ 104913 w 128240"/>
              <a:gd name="connsiteY1" fmla="*/ 168719 h 254957"/>
              <a:gd name="connsiteX2" fmla="*/ 127138 w 128240"/>
              <a:gd name="connsiteY2" fmla="*/ 254444 h 254957"/>
              <a:gd name="connsiteX3" fmla="*/ 120788 w 128240"/>
              <a:gd name="connsiteY3" fmla="*/ 197294 h 254957"/>
              <a:gd name="connsiteX4" fmla="*/ 85863 w 128240"/>
              <a:gd name="connsiteY4" fmla="*/ 57594 h 254957"/>
              <a:gd name="connsiteX5" fmla="*/ 114438 w 128240"/>
              <a:gd name="connsiteY5" fmla="*/ 200469 h 254957"/>
              <a:gd name="connsiteX6" fmla="*/ 82688 w 128240"/>
              <a:gd name="connsiteY6" fmla="*/ 121094 h 254957"/>
              <a:gd name="connsiteX7" fmla="*/ 138 w 128240"/>
              <a:gd name="connsiteY7" fmla="*/ 444 h 25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40" h="254957">
                <a:moveTo>
                  <a:pt x="138" y="444"/>
                </a:moveTo>
                <a:cubicBezTo>
                  <a:pt x="3842" y="8381"/>
                  <a:pt x="83746" y="126386"/>
                  <a:pt x="104913" y="168719"/>
                </a:cubicBezTo>
                <a:cubicBezTo>
                  <a:pt x="126080" y="211052"/>
                  <a:pt x="124492" y="249682"/>
                  <a:pt x="127138" y="254444"/>
                </a:cubicBezTo>
                <a:cubicBezTo>
                  <a:pt x="129784" y="259206"/>
                  <a:pt x="127667" y="230102"/>
                  <a:pt x="120788" y="197294"/>
                </a:cubicBezTo>
                <a:cubicBezTo>
                  <a:pt x="113909" y="164486"/>
                  <a:pt x="86921" y="57065"/>
                  <a:pt x="85863" y="57594"/>
                </a:cubicBezTo>
                <a:cubicBezTo>
                  <a:pt x="84805" y="58123"/>
                  <a:pt x="114967" y="189886"/>
                  <a:pt x="114438" y="200469"/>
                </a:cubicBezTo>
                <a:cubicBezTo>
                  <a:pt x="113909" y="211052"/>
                  <a:pt x="96976" y="149140"/>
                  <a:pt x="82688" y="121094"/>
                </a:cubicBezTo>
                <a:cubicBezTo>
                  <a:pt x="68401" y="93048"/>
                  <a:pt x="-3566" y="-7493"/>
                  <a:pt x="138" y="4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CA06C93-BB71-F153-64D8-486106886CDE}"/>
              </a:ext>
            </a:extLst>
          </p:cNvPr>
          <p:cNvSpPr/>
          <p:nvPr/>
        </p:nvSpPr>
        <p:spPr>
          <a:xfrm>
            <a:off x="3746500" y="6035502"/>
            <a:ext cx="22225" cy="502303"/>
          </a:xfrm>
          <a:custGeom>
            <a:avLst/>
            <a:gdLst>
              <a:gd name="connsiteX0" fmla="*/ 22225 w 22225"/>
              <a:gd name="connsiteY0" fmla="*/ 173 h 502303"/>
              <a:gd name="connsiteX1" fmla="*/ 0 w 22225"/>
              <a:gd name="connsiteY1" fmla="*/ 346248 h 502303"/>
              <a:gd name="connsiteX2" fmla="*/ 22225 w 22225"/>
              <a:gd name="connsiteY2" fmla="*/ 501823 h 502303"/>
              <a:gd name="connsiteX3" fmla="*/ 0 w 22225"/>
              <a:gd name="connsiteY3" fmla="*/ 301798 h 502303"/>
              <a:gd name="connsiteX4" fmla="*/ 22225 w 22225"/>
              <a:gd name="connsiteY4" fmla="*/ 173 h 50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5" h="502303">
                <a:moveTo>
                  <a:pt x="22225" y="173"/>
                </a:moveTo>
                <a:cubicBezTo>
                  <a:pt x="22225" y="7581"/>
                  <a:pt x="0" y="262640"/>
                  <a:pt x="0" y="346248"/>
                </a:cubicBezTo>
                <a:cubicBezTo>
                  <a:pt x="0" y="429856"/>
                  <a:pt x="22225" y="509231"/>
                  <a:pt x="22225" y="501823"/>
                </a:cubicBezTo>
                <a:cubicBezTo>
                  <a:pt x="22225" y="494415"/>
                  <a:pt x="0" y="379585"/>
                  <a:pt x="0" y="301798"/>
                </a:cubicBezTo>
                <a:cubicBezTo>
                  <a:pt x="0" y="224011"/>
                  <a:pt x="22225" y="-7235"/>
                  <a:pt x="22225" y="1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1733CF4-366F-8606-1AC4-872F731C9F12}"/>
              </a:ext>
            </a:extLst>
          </p:cNvPr>
          <p:cNvSpPr/>
          <p:nvPr/>
        </p:nvSpPr>
        <p:spPr>
          <a:xfrm>
            <a:off x="2752725" y="6426200"/>
            <a:ext cx="40497" cy="537723"/>
          </a:xfrm>
          <a:custGeom>
            <a:avLst/>
            <a:gdLst>
              <a:gd name="connsiteX0" fmla="*/ 0 w 40497"/>
              <a:gd name="connsiteY0" fmla="*/ 0 h 537723"/>
              <a:gd name="connsiteX1" fmla="*/ 19050 w 40497"/>
              <a:gd name="connsiteY1" fmla="*/ 146050 h 537723"/>
              <a:gd name="connsiteX2" fmla="*/ 12700 w 40497"/>
              <a:gd name="connsiteY2" fmla="*/ 304800 h 537723"/>
              <a:gd name="connsiteX3" fmla="*/ 22225 w 40497"/>
              <a:gd name="connsiteY3" fmla="*/ 263525 h 537723"/>
              <a:gd name="connsiteX4" fmla="*/ 22225 w 40497"/>
              <a:gd name="connsiteY4" fmla="*/ 368300 h 537723"/>
              <a:gd name="connsiteX5" fmla="*/ 38100 w 40497"/>
              <a:gd name="connsiteY5" fmla="*/ 533400 h 537723"/>
              <a:gd name="connsiteX6" fmla="*/ 38100 w 40497"/>
              <a:gd name="connsiteY6" fmla="*/ 457200 h 537723"/>
              <a:gd name="connsiteX7" fmla="*/ 15875 w 40497"/>
              <a:gd name="connsiteY7" fmla="*/ 123825 h 537723"/>
              <a:gd name="connsiteX8" fmla="*/ 15875 w 40497"/>
              <a:gd name="connsiteY8" fmla="*/ 168275 h 537723"/>
              <a:gd name="connsiteX9" fmla="*/ 0 w 40497"/>
              <a:gd name="connsiteY9" fmla="*/ 0 h 5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97" h="537723">
                <a:moveTo>
                  <a:pt x="0" y="0"/>
                </a:moveTo>
                <a:cubicBezTo>
                  <a:pt x="8466" y="47625"/>
                  <a:pt x="16933" y="95250"/>
                  <a:pt x="19050" y="146050"/>
                </a:cubicBezTo>
                <a:cubicBezTo>
                  <a:pt x="21167" y="196850"/>
                  <a:pt x="12171" y="285221"/>
                  <a:pt x="12700" y="304800"/>
                </a:cubicBezTo>
                <a:cubicBezTo>
                  <a:pt x="13229" y="324379"/>
                  <a:pt x="20638" y="252942"/>
                  <a:pt x="22225" y="263525"/>
                </a:cubicBezTo>
                <a:cubicBezTo>
                  <a:pt x="23813" y="274108"/>
                  <a:pt x="19579" y="323321"/>
                  <a:pt x="22225" y="368300"/>
                </a:cubicBezTo>
                <a:cubicBezTo>
                  <a:pt x="24871" y="413279"/>
                  <a:pt x="35454" y="518583"/>
                  <a:pt x="38100" y="533400"/>
                </a:cubicBezTo>
                <a:cubicBezTo>
                  <a:pt x="40746" y="548217"/>
                  <a:pt x="41804" y="525462"/>
                  <a:pt x="38100" y="457200"/>
                </a:cubicBezTo>
                <a:cubicBezTo>
                  <a:pt x="34396" y="388938"/>
                  <a:pt x="19579" y="171979"/>
                  <a:pt x="15875" y="123825"/>
                </a:cubicBezTo>
                <a:cubicBezTo>
                  <a:pt x="12171" y="75671"/>
                  <a:pt x="15875" y="168275"/>
                  <a:pt x="15875" y="1682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D5918F7-8288-62E3-E4AA-F4F7CEA7D37D}"/>
              </a:ext>
            </a:extLst>
          </p:cNvPr>
          <p:cNvSpPr/>
          <p:nvPr/>
        </p:nvSpPr>
        <p:spPr>
          <a:xfrm>
            <a:off x="3044669" y="6511857"/>
            <a:ext cx="292293" cy="95338"/>
          </a:xfrm>
          <a:custGeom>
            <a:avLst/>
            <a:gdLst>
              <a:gd name="connsiteX0" fmla="*/ 156 w 292293"/>
              <a:gd name="connsiteY0" fmla="*/ 68 h 95338"/>
              <a:gd name="connsiteX1" fmla="*/ 174781 w 292293"/>
              <a:gd name="connsiteY1" fmla="*/ 63568 h 95338"/>
              <a:gd name="connsiteX2" fmla="*/ 165256 w 292293"/>
              <a:gd name="connsiteY2" fmla="*/ 41343 h 95338"/>
              <a:gd name="connsiteX3" fmla="*/ 292256 w 292293"/>
              <a:gd name="connsiteY3" fmla="*/ 95318 h 95338"/>
              <a:gd name="connsiteX4" fmla="*/ 177956 w 292293"/>
              <a:gd name="connsiteY4" fmla="*/ 47693 h 95338"/>
              <a:gd name="connsiteX5" fmla="*/ 123981 w 292293"/>
              <a:gd name="connsiteY5" fmla="*/ 41343 h 95338"/>
              <a:gd name="connsiteX6" fmla="*/ 143031 w 292293"/>
              <a:gd name="connsiteY6" fmla="*/ 50868 h 95338"/>
              <a:gd name="connsiteX7" fmla="*/ 156 w 292293"/>
              <a:gd name="connsiteY7" fmla="*/ 68 h 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93" h="95338">
                <a:moveTo>
                  <a:pt x="156" y="68"/>
                </a:moveTo>
                <a:cubicBezTo>
                  <a:pt x="5448" y="2185"/>
                  <a:pt x="147264" y="56689"/>
                  <a:pt x="174781" y="63568"/>
                </a:cubicBezTo>
                <a:cubicBezTo>
                  <a:pt x="202298" y="70447"/>
                  <a:pt x="145677" y="36051"/>
                  <a:pt x="165256" y="41343"/>
                </a:cubicBezTo>
                <a:cubicBezTo>
                  <a:pt x="184835" y="46635"/>
                  <a:pt x="290139" y="94260"/>
                  <a:pt x="292256" y="95318"/>
                </a:cubicBezTo>
                <a:cubicBezTo>
                  <a:pt x="294373" y="96376"/>
                  <a:pt x="206002" y="56689"/>
                  <a:pt x="177956" y="47693"/>
                </a:cubicBezTo>
                <a:cubicBezTo>
                  <a:pt x="149910" y="38697"/>
                  <a:pt x="129802" y="40814"/>
                  <a:pt x="123981" y="41343"/>
                </a:cubicBezTo>
                <a:cubicBezTo>
                  <a:pt x="118160" y="41872"/>
                  <a:pt x="161023" y="56160"/>
                  <a:pt x="143031" y="50868"/>
                </a:cubicBezTo>
                <a:cubicBezTo>
                  <a:pt x="125039" y="45576"/>
                  <a:pt x="-5136" y="-2049"/>
                  <a:pt x="156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CAE8DE59-8792-DD66-9A31-FDDA25CF4697}"/>
              </a:ext>
            </a:extLst>
          </p:cNvPr>
          <p:cNvSpPr/>
          <p:nvPr/>
        </p:nvSpPr>
        <p:spPr>
          <a:xfrm>
            <a:off x="3697087" y="6289668"/>
            <a:ext cx="66327" cy="429009"/>
          </a:xfrm>
          <a:custGeom>
            <a:avLst/>
            <a:gdLst>
              <a:gd name="connsiteX0" fmla="*/ 30363 w 66327"/>
              <a:gd name="connsiteY0" fmla="*/ 7 h 429009"/>
              <a:gd name="connsiteX1" fmla="*/ 14488 w 66327"/>
              <a:gd name="connsiteY1" fmla="*/ 292107 h 429009"/>
              <a:gd name="connsiteX2" fmla="*/ 17663 w 66327"/>
              <a:gd name="connsiteY2" fmla="*/ 276232 h 429009"/>
              <a:gd name="connsiteX3" fmla="*/ 65288 w 66327"/>
              <a:gd name="connsiteY3" fmla="*/ 425457 h 429009"/>
              <a:gd name="connsiteX4" fmla="*/ 49413 w 66327"/>
              <a:gd name="connsiteY4" fmla="*/ 374657 h 429009"/>
              <a:gd name="connsiteX5" fmla="*/ 36713 w 66327"/>
              <a:gd name="connsiteY5" fmla="*/ 288932 h 429009"/>
              <a:gd name="connsiteX6" fmla="*/ 36713 w 66327"/>
              <a:gd name="connsiteY6" fmla="*/ 352432 h 429009"/>
              <a:gd name="connsiteX7" fmla="*/ 11313 w 66327"/>
              <a:gd name="connsiteY7" fmla="*/ 260357 h 429009"/>
              <a:gd name="connsiteX8" fmla="*/ 1788 w 66327"/>
              <a:gd name="connsiteY8" fmla="*/ 196857 h 429009"/>
              <a:gd name="connsiteX9" fmla="*/ 4963 w 66327"/>
              <a:gd name="connsiteY9" fmla="*/ 301632 h 429009"/>
              <a:gd name="connsiteX10" fmla="*/ 30363 w 66327"/>
              <a:gd name="connsiteY10" fmla="*/ 7 h 42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327" h="429009">
                <a:moveTo>
                  <a:pt x="30363" y="7"/>
                </a:moveTo>
                <a:cubicBezTo>
                  <a:pt x="31950" y="-1580"/>
                  <a:pt x="16605" y="246070"/>
                  <a:pt x="14488" y="292107"/>
                </a:cubicBezTo>
                <a:cubicBezTo>
                  <a:pt x="12371" y="338144"/>
                  <a:pt x="9196" y="254007"/>
                  <a:pt x="17663" y="276232"/>
                </a:cubicBezTo>
                <a:cubicBezTo>
                  <a:pt x="26130" y="298457"/>
                  <a:pt x="59996" y="409053"/>
                  <a:pt x="65288" y="425457"/>
                </a:cubicBezTo>
                <a:cubicBezTo>
                  <a:pt x="70580" y="441861"/>
                  <a:pt x="54176" y="397411"/>
                  <a:pt x="49413" y="374657"/>
                </a:cubicBezTo>
                <a:cubicBezTo>
                  <a:pt x="44650" y="351903"/>
                  <a:pt x="38830" y="292636"/>
                  <a:pt x="36713" y="288932"/>
                </a:cubicBezTo>
                <a:cubicBezTo>
                  <a:pt x="34596" y="285228"/>
                  <a:pt x="40946" y="357194"/>
                  <a:pt x="36713" y="352432"/>
                </a:cubicBezTo>
                <a:cubicBezTo>
                  <a:pt x="32480" y="347670"/>
                  <a:pt x="17134" y="286286"/>
                  <a:pt x="11313" y="260357"/>
                </a:cubicBezTo>
                <a:cubicBezTo>
                  <a:pt x="5492" y="234428"/>
                  <a:pt x="2846" y="189978"/>
                  <a:pt x="1788" y="196857"/>
                </a:cubicBezTo>
                <a:cubicBezTo>
                  <a:pt x="730" y="203736"/>
                  <a:pt x="-2975" y="335499"/>
                  <a:pt x="4963" y="301632"/>
                </a:cubicBezTo>
                <a:cubicBezTo>
                  <a:pt x="12900" y="267765"/>
                  <a:pt x="28776" y="1594"/>
                  <a:pt x="30363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4003274B-09D3-7C79-94A7-9716CB2314BD}"/>
              </a:ext>
            </a:extLst>
          </p:cNvPr>
          <p:cNvSpPr/>
          <p:nvPr/>
        </p:nvSpPr>
        <p:spPr>
          <a:xfrm>
            <a:off x="3666708" y="6232225"/>
            <a:ext cx="32486" cy="479658"/>
          </a:xfrm>
          <a:custGeom>
            <a:avLst/>
            <a:gdLst>
              <a:gd name="connsiteX0" fmla="*/ 417 w 32486"/>
              <a:gd name="connsiteY0" fmla="*/ 22525 h 479658"/>
              <a:gd name="connsiteX1" fmla="*/ 9942 w 32486"/>
              <a:gd name="connsiteY1" fmla="*/ 73325 h 479658"/>
              <a:gd name="connsiteX2" fmla="*/ 32167 w 32486"/>
              <a:gd name="connsiteY2" fmla="*/ 470200 h 479658"/>
              <a:gd name="connsiteX3" fmla="*/ 22642 w 32486"/>
              <a:gd name="connsiteY3" fmla="*/ 330500 h 479658"/>
              <a:gd name="connsiteX4" fmla="*/ 417 w 32486"/>
              <a:gd name="connsiteY4" fmla="*/ 22525 h 47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6" h="479658">
                <a:moveTo>
                  <a:pt x="417" y="22525"/>
                </a:moveTo>
                <a:cubicBezTo>
                  <a:pt x="-1700" y="-20337"/>
                  <a:pt x="4650" y="-1287"/>
                  <a:pt x="9942" y="73325"/>
                </a:cubicBezTo>
                <a:cubicBezTo>
                  <a:pt x="15234" y="147937"/>
                  <a:pt x="30050" y="427338"/>
                  <a:pt x="32167" y="470200"/>
                </a:cubicBezTo>
                <a:cubicBezTo>
                  <a:pt x="34284" y="513062"/>
                  <a:pt x="25288" y="400350"/>
                  <a:pt x="22642" y="330500"/>
                </a:cubicBezTo>
                <a:cubicBezTo>
                  <a:pt x="19996" y="260650"/>
                  <a:pt x="2534" y="65387"/>
                  <a:pt x="417" y="22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EBEDC75B-8539-FA0E-07BB-041989798E07}"/>
              </a:ext>
            </a:extLst>
          </p:cNvPr>
          <p:cNvSpPr/>
          <p:nvPr/>
        </p:nvSpPr>
        <p:spPr>
          <a:xfrm>
            <a:off x="3149526" y="6733398"/>
            <a:ext cx="114542" cy="159893"/>
          </a:xfrm>
          <a:custGeom>
            <a:avLst/>
            <a:gdLst>
              <a:gd name="connsiteX0" fmla="*/ 74 w 114542"/>
              <a:gd name="connsiteY0" fmla="*/ 777 h 159893"/>
              <a:gd name="connsiteX1" fmla="*/ 98499 w 114542"/>
              <a:gd name="connsiteY1" fmla="*/ 42052 h 159893"/>
              <a:gd name="connsiteX2" fmla="*/ 95324 w 114542"/>
              <a:gd name="connsiteY2" fmla="*/ 159527 h 159893"/>
              <a:gd name="connsiteX3" fmla="*/ 114374 w 114542"/>
              <a:gd name="connsiteY3" fmla="*/ 76977 h 159893"/>
              <a:gd name="connsiteX4" fmla="*/ 82624 w 114542"/>
              <a:gd name="connsiteY4" fmla="*/ 19827 h 159893"/>
              <a:gd name="connsiteX5" fmla="*/ 74 w 114542"/>
              <a:gd name="connsiteY5" fmla="*/ 777 h 15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42" h="159893">
                <a:moveTo>
                  <a:pt x="74" y="777"/>
                </a:moveTo>
                <a:cubicBezTo>
                  <a:pt x="2720" y="4481"/>
                  <a:pt x="82624" y="15594"/>
                  <a:pt x="98499" y="42052"/>
                </a:cubicBezTo>
                <a:cubicBezTo>
                  <a:pt x="114374" y="68510"/>
                  <a:pt x="92678" y="153706"/>
                  <a:pt x="95324" y="159527"/>
                </a:cubicBezTo>
                <a:cubicBezTo>
                  <a:pt x="97970" y="165348"/>
                  <a:pt x="116491" y="100260"/>
                  <a:pt x="114374" y="76977"/>
                </a:cubicBezTo>
                <a:cubicBezTo>
                  <a:pt x="112257" y="53694"/>
                  <a:pt x="99028" y="32527"/>
                  <a:pt x="82624" y="19827"/>
                </a:cubicBezTo>
                <a:cubicBezTo>
                  <a:pt x="66220" y="7127"/>
                  <a:pt x="-2572" y="-2927"/>
                  <a:pt x="74" y="777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9B03C5BC-4113-7FC2-30BF-99D05F52070D}"/>
              </a:ext>
            </a:extLst>
          </p:cNvPr>
          <p:cNvSpPr/>
          <p:nvPr/>
        </p:nvSpPr>
        <p:spPr>
          <a:xfrm>
            <a:off x="3232103" y="7099270"/>
            <a:ext cx="55084" cy="139794"/>
          </a:xfrm>
          <a:custGeom>
            <a:avLst/>
            <a:gdLst>
              <a:gd name="connsiteX0" fmla="*/ 47 w 55084"/>
              <a:gd name="connsiteY0" fmla="*/ 30 h 139794"/>
              <a:gd name="connsiteX1" fmla="*/ 44497 w 55084"/>
              <a:gd name="connsiteY1" fmla="*/ 82580 h 139794"/>
              <a:gd name="connsiteX2" fmla="*/ 44497 w 55084"/>
              <a:gd name="connsiteY2" fmla="*/ 139730 h 139794"/>
              <a:gd name="connsiteX3" fmla="*/ 54022 w 55084"/>
              <a:gd name="connsiteY3" fmla="*/ 92105 h 139794"/>
              <a:gd name="connsiteX4" fmla="*/ 47 w 55084"/>
              <a:gd name="connsiteY4" fmla="*/ 30 h 1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4" h="139794">
                <a:moveTo>
                  <a:pt x="47" y="30"/>
                </a:moveTo>
                <a:cubicBezTo>
                  <a:pt x="-1540" y="-1557"/>
                  <a:pt x="37089" y="59297"/>
                  <a:pt x="44497" y="82580"/>
                </a:cubicBezTo>
                <a:cubicBezTo>
                  <a:pt x="51905" y="105863"/>
                  <a:pt x="42910" y="138143"/>
                  <a:pt x="44497" y="139730"/>
                </a:cubicBezTo>
                <a:cubicBezTo>
                  <a:pt x="46084" y="141317"/>
                  <a:pt x="58784" y="113272"/>
                  <a:pt x="54022" y="92105"/>
                </a:cubicBezTo>
                <a:cubicBezTo>
                  <a:pt x="49260" y="70938"/>
                  <a:pt x="1634" y="1617"/>
                  <a:pt x="47" y="30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9ADC34FB-810D-55F4-DBEB-D67D68F70F40}"/>
              </a:ext>
            </a:extLst>
          </p:cNvPr>
          <p:cNvSpPr/>
          <p:nvPr/>
        </p:nvSpPr>
        <p:spPr>
          <a:xfrm>
            <a:off x="3308303" y="6768906"/>
            <a:ext cx="26525" cy="103257"/>
          </a:xfrm>
          <a:custGeom>
            <a:avLst/>
            <a:gdLst>
              <a:gd name="connsiteX0" fmla="*/ 47 w 26525"/>
              <a:gd name="connsiteY0" fmla="*/ 194 h 103257"/>
              <a:gd name="connsiteX1" fmla="*/ 19097 w 26525"/>
              <a:gd name="connsiteY1" fmla="*/ 63694 h 103257"/>
              <a:gd name="connsiteX2" fmla="*/ 19097 w 26525"/>
              <a:gd name="connsiteY2" fmla="*/ 101794 h 103257"/>
              <a:gd name="connsiteX3" fmla="*/ 25447 w 26525"/>
              <a:gd name="connsiteY3" fmla="*/ 85919 h 103257"/>
              <a:gd name="connsiteX4" fmla="*/ 47 w 26525"/>
              <a:gd name="connsiteY4" fmla="*/ 194 h 10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5" h="103257">
                <a:moveTo>
                  <a:pt x="47" y="194"/>
                </a:moveTo>
                <a:cubicBezTo>
                  <a:pt x="-1011" y="-3510"/>
                  <a:pt x="15922" y="46761"/>
                  <a:pt x="19097" y="63694"/>
                </a:cubicBezTo>
                <a:cubicBezTo>
                  <a:pt x="22272" y="80627"/>
                  <a:pt x="19097" y="101794"/>
                  <a:pt x="19097" y="101794"/>
                </a:cubicBezTo>
                <a:cubicBezTo>
                  <a:pt x="20155" y="105498"/>
                  <a:pt x="29680" y="102852"/>
                  <a:pt x="25447" y="85919"/>
                </a:cubicBezTo>
                <a:cubicBezTo>
                  <a:pt x="21214" y="68986"/>
                  <a:pt x="1105" y="3898"/>
                  <a:pt x="47" y="194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EF9681F8-8280-2FAF-C8E4-E8C22C249AB3}"/>
              </a:ext>
            </a:extLst>
          </p:cNvPr>
          <p:cNvSpPr/>
          <p:nvPr/>
        </p:nvSpPr>
        <p:spPr>
          <a:xfrm>
            <a:off x="4139077" y="5616890"/>
            <a:ext cx="427841" cy="240472"/>
          </a:xfrm>
          <a:custGeom>
            <a:avLst/>
            <a:gdLst>
              <a:gd name="connsiteX0" fmla="*/ 1123 w 427841"/>
              <a:gd name="connsiteY0" fmla="*/ 237810 h 240472"/>
              <a:gd name="connsiteX1" fmla="*/ 175748 w 427841"/>
              <a:gd name="connsiteY1" fmla="*/ 9210 h 240472"/>
              <a:gd name="connsiteX2" fmla="*/ 137648 w 427841"/>
              <a:gd name="connsiteY2" fmla="*/ 56835 h 240472"/>
              <a:gd name="connsiteX3" fmla="*/ 121773 w 427841"/>
              <a:gd name="connsiteY3" fmla="*/ 167960 h 240472"/>
              <a:gd name="connsiteX4" fmla="*/ 121773 w 427841"/>
              <a:gd name="connsiteY4" fmla="*/ 155260 h 240472"/>
              <a:gd name="connsiteX5" fmla="*/ 169398 w 427841"/>
              <a:gd name="connsiteY5" fmla="*/ 199710 h 240472"/>
              <a:gd name="connsiteX6" fmla="*/ 156698 w 427841"/>
              <a:gd name="connsiteY6" fmla="*/ 199710 h 240472"/>
              <a:gd name="connsiteX7" fmla="*/ 245598 w 427841"/>
              <a:gd name="connsiteY7" fmla="*/ 202885 h 240472"/>
              <a:gd name="connsiteX8" fmla="*/ 204323 w 427841"/>
              <a:gd name="connsiteY8" fmla="*/ 215585 h 240472"/>
              <a:gd name="connsiteX9" fmla="*/ 423398 w 427841"/>
              <a:gd name="connsiteY9" fmla="*/ 212410 h 240472"/>
              <a:gd name="connsiteX10" fmla="*/ 353548 w 427841"/>
              <a:gd name="connsiteY10" fmla="*/ 202885 h 240472"/>
              <a:gd name="connsiteX11" fmla="*/ 378948 w 427841"/>
              <a:gd name="connsiteY11" fmla="*/ 209235 h 240472"/>
              <a:gd name="connsiteX12" fmla="*/ 159873 w 427841"/>
              <a:gd name="connsiteY12" fmla="*/ 212410 h 240472"/>
              <a:gd name="connsiteX13" fmla="*/ 150348 w 427841"/>
              <a:gd name="connsiteY13" fmla="*/ 171135 h 240472"/>
              <a:gd name="connsiteX14" fmla="*/ 153523 w 427841"/>
              <a:gd name="connsiteY14" fmla="*/ 142560 h 240472"/>
              <a:gd name="connsiteX15" fmla="*/ 128123 w 427841"/>
              <a:gd name="connsiteY15" fmla="*/ 148910 h 240472"/>
              <a:gd name="connsiteX16" fmla="*/ 140823 w 427841"/>
              <a:gd name="connsiteY16" fmla="*/ 34610 h 240472"/>
              <a:gd name="connsiteX17" fmla="*/ 109073 w 427841"/>
              <a:gd name="connsiteY17" fmla="*/ 94935 h 240472"/>
              <a:gd name="connsiteX18" fmla="*/ 112248 w 427841"/>
              <a:gd name="connsiteY18" fmla="*/ 50485 h 240472"/>
              <a:gd name="connsiteX19" fmla="*/ 99548 w 427841"/>
              <a:gd name="connsiteY19" fmla="*/ 129860 h 240472"/>
              <a:gd name="connsiteX20" fmla="*/ 1123 w 427841"/>
              <a:gd name="connsiteY20" fmla="*/ 237810 h 24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841" h="240472">
                <a:moveTo>
                  <a:pt x="1123" y="237810"/>
                </a:moveTo>
                <a:cubicBezTo>
                  <a:pt x="13823" y="217702"/>
                  <a:pt x="152994" y="39372"/>
                  <a:pt x="175748" y="9210"/>
                </a:cubicBezTo>
                <a:cubicBezTo>
                  <a:pt x="198502" y="-20952"/>
                  <a:pt x="146644" y="30377"/>
                  <a:pt x="137648" y="56835"/>
                </a:cubicBezTo>
                <a:cubicBezTo>
                  <a:pt x="128652" y="83293"/>
                  <a:pt x="121773" y="167960"/>
                  <a:pt x="121773" y="167960"/>
                </a:cubicBezTo>
                <a:cubicBezTo>
                  <a:pt x="119127" y="184364"/>
                  <a:pt x="113836" y="149968"/>
                  <a:pt x="121773" y="155260"/>
                </a:cubicBezTo>
                <a:cubicBezTo>
                  <a:pt x="129710" y="160552"/>
                  <a:pt x="169398" y="199710"/>
                  <a:pt x="169398" y="199710"/>
                </a:cubicBezTo>
                <a:cubicBezTo>
                  <a:pt x="175219" y="207118"/>
                  <a:pt x="156698" y="199710"/>
                  <a:pt x="156698" y="199710"/>
                </a:cubicBezTo>
                <a:cubicBezTo>
                  <a:pt x="169398" y="200239"/>
                  <a:pt x="237661" y="200239"/>
                  <a:pt x="245598" y="202885"/>
                </a:cubicBezTo>
                <a:cubicBezTo>
                  <a:pt x="253535" y="205531"/>
                  <a:pt x="174690" y="213998"/>
                  <a:pt x="204323" y="215585"/>
                </a:cubicBezTo>
                <a:cubicBezTo>
                  <a:pt x="233956" y="217172"/>
                  <a:pt x="398527" y="214527"/>
                  <a:pt x="423398" y="212410"/>
                </a:cubicBezTo>
                <a:cubicBezTo>
                  <a:pt x="448269" y="210293"/>
                  <a:pt x="360956" y="203414"/>
                  <a:pt x="353548" y="202885"/>
                </a:cubicBezTo>
                <a:cubicBezTo>
                  <a:pt x="346140" y="202356"/>
                  <a:pt x="411227" y="207648"/>
                  <a:pt x="378948" y="209235"/>
                </a:cubicBezTo>
                <a:cubicBezTo>
                  <a:pt x="346669" y="210822"/>
                  <a:pt x="197973" y="218760"/>
                  <a:pt x="159873" y="212410"/>
                </a:cubicBezTo>
                <a:cubicBezTo>
                  <a:pt x="121773" y="206060"/>
                  <a:pt x="151406" y="182777"/>
                  <a:pt x="150348" y="171135"/>
                </a:cubicBezTo>
                <a:cubicBezTo>
                  <a:pt x="149290" y="159493"/>
                  <a:pt x="157227" y="146264"/>
                  <a:pt x="153523" y="142560"/>
                </a:cubicBezTo>
                <a:cubicBezTo>
                  <a:pt x="149819" y="138856"/>
                  <a:pt x="130240" y="166902"/>
                  <a:pt x="128123" y="148910"/>
                </a:cubicBezTo>
                <a:cubicBezTo>
                  <a:pt x="126006" y="130918"/>
                  <a:pt x="143998" y="43606"/>
                  <a:pt x="140823" y="34610"/>
                </a:cubicBezTo>
                <a:cubicBezTo>
                  <a:pt x="137648" y="25614"/>
                  <a:pt x="113835" y="92289"/>
                  <a:pt x="109073" y="94935"/>
                </a:cubicBezTo>
                <a:cubicBezTo>
                  <a:pt x="104311" y="97581"/>
                  <a:pt x="113836" y="44664"/>
                  <a:pt x="112248" y="50485"/>
                </a:cubicBezTo>
                <a:cubicBezTo>
                  <a:pt x="110661" y="56306"/>
                  <a:pt x="111719" y="101285"/>
                  <a:pt x="99548" y="129860"/>
                </a:cubicBezTo>
                <a:cubicBezTo>
                  <a:pt x="87377" y="158435"/>
                  <a:pt x="-11577" y="257918"/>
                  <a:pt x="1123" y="2378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19EEA58-84A4-1BEC-FFA3-4AD23721D53E}"/>
              </a:ext>
            </a:extLst>
          </p:cNvPr>
          <p:cNvSpPr/>
          <p:nvPr/>
        </p:nvSpPr>
        <p:spPr>
          <a:xfrm>
            <a:off x="3781420" y="5549507"/>
            <a:ext cx="146055" cy="388309"/>
          </a:xfrm>
          <a:custGeom>
            <a:avLst/>
            <a:gdLst>
              <a:gd name="connsiteX0" fmla="*/ 146055 w 146055"/>
              <a:gd name="connsiteY0" fmla="*/ 393 h 388309"/>
              <a:gd name="connsiteX1" fmla="*/ 60330 w 146055"/>
              <a:gd name="connsiteY1" fmla="*/ 317893 h 388309"/>
              <a:gd name="connsiteX2" fmla="*/ 53980 w 146055"/>
              <a:gd name="connsiteY2" fmla="*/ 387743 h 388309"/>
              <a:gd name="connsiteX3" fmla="*/ 53980 w 146055"/>
              <a:gd name="connsiteY3" fmla="*/ 298843 h 388309"/>
              <a:gd name="connsiteX4" fmla="*/ 5 w 146055"/>
              <a:gd name="connsiteY4" fmla="*/ 216293 h 388309"/>
              <a:gd name="connsiteX5" fmla="*/ 50805 w 146055"/>
              <a:gd name="connsiteY5" fmla="*/ 270268 h 388309"/>
              <a:gd name="connsiteX6" fmla="*/ 82555 w 146055"/>
              <a:gd name="connsiteY6" fmla="*/ 200418 h 388309"/>
              <a:gd name="connsiteX7" fmla="*/ 60330 w 146055"/>
              <a:gd name="connsiteY7" fmla="*/ 251218 h 388309"/>
              <a:gd name="connsiteX8" fmla="*/ 146055 w 146055"/>
              <a:gd name="connsiteY8" fmla="*/ 393 h 38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55" h="388309">
                <a:moveTo>
                  <a:pt x="146055" y="393"/>
                </a:moveTo>
                <a:cubicBezTo>
                  <a:pt x="146055" y="11505"/>
                  <a:pt x="75676" y="253335"/>
                  <a:pt x="60330" y="317893"/>
                </a:cubicBezTo>
                <a:cubicBezTo>
                  <a:pt x="44984" y="382451"/>
                  <a:pt x="55038" y="390918"/>
                  <a:pt x="53980" y="387743"/>
                </a:cubicBezTo>
                <a:cubicBezTo>
                  <a:pt x="52922" y="384568"/>
                  <a:pt x="62976" y="327418"/>
                  <a:pt x="53980" y="298843"/>
                </a:cubicBezTo>
                <a:cubicBezTo>
                  <a:pt x="44984" y="270268"/>
                  <a:pt x="534" y="221056"/>
                  <a:pt x="5" y="216293"/>
                </a:cubicBezTo>
                <a:cubicBezTo>
                  <a:pt x="-524" y="211531"/>
                  <a:pt x="37047" y="272914"/>
                  <a:pt x="50805" y="270268"/>
                </a:cubicBezTo>
                <a:cubicBezTo>
                  <a:pt x="64563" y="267622"/>
                  <a:pt x="80968" y="203593"/>
                  <a:pt x="82555" y="200418"/>
                </a:cubicBezTo>
                <a:cubicBezTo>
                  <a:pt x="84142" y="197243"/>
                  <a:pt x="47630" y="285614"/>
                  <a:pt x="60330" y="251218"/>
                </a:cubicBezTo>
                <a:cubicBezTo>
                  <a:pt x="73030" y="216822"/>
                  <a:pt x="146055" y="-10719"/>
                  <a:pt x="146055" y="3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35DF9813-7BE6-6DA6-7022-E59EEE778CB2}"/>
              </a:ext>
            </a:extLst>
          </p:cNvPr>
          <p:cNvSpPr/>
          <p:nvPr/>
        </p:nvSpPr>
        <p:spPr>
          <a:xfrm>
            <a:off x="4308621" y="5808600"/>
            <a:ext cx="546284" cy="91380"/>
          </a:xfrm>
          <a:custGeom>
            <a:avLst/>
            <a:gdLst>
              <a:gd name="connsiteX0" fmla="*/ 6204 w 546284"/>
              <a:gd name="connsiteY0" fmla="*/ 90550 h 91380"/>
              <a:gd name="connsiteX1" fmla="*/ 457054 w 546284"/>
              <a:gd name="connsiteY1" fmla="*/ 4825 h 91380"/>
              <a:gd name="connsiteX2" fmla="*/ 545954 w 546284"/>
              <a:gd name="connsiteY2" fmla="*/ 11175 h 91380"/>
              <a:gd name="connsiteX3" fmla="*/ 447529 w 546284"/>
              <a:gd name="connsiteY3" fmla="*/ 14350 h 91380"/>
              <a:gd name="connsiteX4" fmla="*/ 196704 w 546284"/>
              <a:gd name="connsiteY4" fmla="*/ 52450 h 91380"/>
              <a:gd name="connsiteX5" fmla="*/ 193529 w 546284"/>
              <a:gd name="connsiteY5" fmla="*/ 49275 h 91380"/>
              <a:gd name="connsiteX6" fmla="*/ 6204 w 546284"/>
              <a:gd name="connsiteY6" fmla="*/ 90550 h 9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284" h="91380">
                <a:moveTo>
                  <a:pt x="6204" y="90550"/>
                </a:moveTo>
                <a:cubicBezTo>
                  <a:pt x="50125" y="83142"/>
                  <a:pt x="367096" y="18054"/>
                  <a:pt x="457054" y="4825"/>
                </a:cubicBezTo>
                <a:cubicBezTo>
                  <a:pt x="547012" y="-8404"/>
                  <a:pt x="547541" y="9588"/>
                  <a:pt x="545954" y="11175"/>
                </a:cubicBezTo>
                <a:cubicBezTo>
                  <a:pt x="544367" y="12762"/>
                  <a:pt x="505737" y="7471"/>
                  <a:pt x="447529" y="14350"/>
                </a:cubicBezTo>
                <a:cubicBezTo>
                  <a:pt x="389321" y="21229"/>
                  <a:pt x="239037" y="46629"/>
                  <a:pt x="196704" y="52450"/>
                </a:cubicBezTo>
                <a:cubicBezTo>
                  <a:pt x="154371" y="58271"/>
                  <a:pt x="222104" y="45042"/>
                  <a:pt x="193529" y="49275"/>
                </a:cubicBezTo>
                <a:cubicBezTo>
                  <a:pt x="164954" y="53508"/>
                  <a:pt x="-37717" y="97958"/>
                  <a:pt x="6204" y="905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EC37EA3-9C02-D936-8099-009C02CCD23E}"/>
              </a:ext>
            </a:extLst>
          </p:cNvPr>
          <p:cNvSpPr/>
          <p:nvPr/>
        </p:nvSpPr>
        <p:spPr>
          <a:xfrm>
            <a:off x="4253534" y="5962541"/>
            <a:ext cx="87009" cy="499134"/>
          </a:xfrm>
          <a:custGeom>
            <a:avLst/>
            <a:gdLst>
              <a:gd name="connsiteX0" fmla="*/ 86691 w 87009"/>
              <a:gd name="connsiteY0" fmla="*/ 109 h 499134"/>
              <a:gd name="connsiteX1" fmla="*/ 39066 w 87009"/>
              <a:gd name="connsiteY1" fmla="*/ 117584 h 499134"/>
              <a:gd name="connsiteX2" fmla="*/ 10491 w 87009"/>
              <a:gd name="connsiteY2" fmla="*/ 181084 h 499134"/>
              <a:gd name="connsiteX3" fmla="*/ 16841 w 87009"/>
              <a:gd name="connsiteY3" fmla="*/ 152509 h 499134"/>
              <a:gd name="connsiteX4" fmla="*/ 16841 w 87009"/>
              <a:gd name="connsiteY4" fmla="*/ 317609 h 499134"/>
              <a:gd name="connsiteX5" fmla="*/ 23191 w 87009"/>
              <a:gd name="connsiteY5" fmla="*/ 269984 h 499134"/>
              <a:gd name="connsiteX6" fmla="*/ 54941 w 87009"/>
              <a:gd name="connsiteY6" fmla="*/ 498584 h 499134"/>
              <a:gd name="connsiteX7" fmla="*/ 4141 w 87009"/>
              <a:gd name="connsiteY7" fmla="*/ 193784 h 499134"/>
              <a:gd name="connsiteX8" fmla="*/ 4141 w 87009"/>
              <a:gd name="connsiteY8" fmla="*/ 120759 h 499134"/>
              <a:gd name="connsiteX9" fmla="*/ 13666 w 87009"/>
              <a:gd name="connsiteY9" fmla="*/ 139809 h 499134"/>
              <a:gd name="connsiteX10" fmla="*/ 86691 w 87009"/>
              <a:gd name="connsiteY10" fmla="*/ 109 h 49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009" h="499134">
                <a:moveTo>
                  <a:pt x="86691" y="109"/>
                </a:moveTo>
                <a:cubicBezTo>
                  <a:pt x="90924" y="-3595"/>
                  <a:pt x="51766" y="87422"/>
                  <a:pt x="39066" y="117584"/>
                </a:cubicBezTo>
                <a:cubicBezTo>
                  <a:pt x="26366" y="147747"/>
                  <a:pt x="14195" y="175263"/>
                  <a:pt x="10491" y="181084"/>
                </a:cubicBezTo>
                <a:cubicBezTo>
                  <a:pt x="6787" y="186905"/>
                  <a:pt x="15783" y="129755"/>
                  <a:pt x="16841" y="152509"/>
                </a:cubicBezTo>
                <a:cubicBezTo>
                  <a:pt x="17899" y="175263"/>
                  <a:pt x="15783" y="298030"/>
                  <a:pt x="16841" y="317609"/>
                </a:cubicBezTo>
                <a:cubicBezTo>
                  <a:pt x="17899" y="337188"/>
                  <a:pt x="16841" y="239822"/>
                  <a:pt x="23191" y="269984"/>
                </a:cubicBezTo>
                <a:cubicBezTo>
                  <a:pt x="29541" y="300146"/>
                  <a:pt x="58116" y="511284"/>
                  <a:pt x="54941" y="498584"/>
                </a:cubicBezTo>
                <a:cubicBezTo>
                  <a:pt x="51766" y="485884"/>
                  <a:pt x="12608" y="256755"/>
                  <a:pt x="4141" y="193784"/>
                </a:cubicBezTo>
                <a:cubicBezTo>
                  <a:pt x="-4326" y="130813"/>
                  <a:pt x="2554" y="129755"/>
                  <a:pt x="4141" y="120759"/>
                </a:cubicBezTo>
                <a:cubicBezTo>
                  <a:pt x="5728" y="111763"/>
                  <a:pt x="966" y="154097"/>
                  <a:pt x="13666" y="139809"/>
                </a:cubicBezTo>
                <a:cubicBezTo>
                  <a:pt x="26366" y="125522"/>
                  <a:pt x="82458" y="3813"/>
                  <a:pt x="86691" y="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07EDD8F-0B8A-909E-4130-2FE999904D3C}"/>
              </a:ext>
            </a:extLst>
          </p:cNvPr>
          <p:cNvSpPr/>
          <p:nvPr/>
        </p:nvSpPr>
        <p:spPr>
          <a:xfrm>
            <a:off x="4678951" y="6731000"/>
            <a:ext cx="26399" cy="142875"/>
          </a:xfrm>
          <a:custGeom>
            <a:avLst/>
            <a:gdLst>
              <a:gd name="connsiteX0" fmla="*/ 7349 w 26399"/>
              <a:gd name="connsiteY0" fmla="*/ 0 h 142875"/>
              <a:gd name="connsiteX1" fmla="*/ 999 w 26399"/>
              <a:gd name="connsiteY1" fmla="*/ 104775 h 142875"/>
              <a:gd name="connsiteX2" fmla="*/ 26399 w 26399"/>
              <a:gd name="connsiteY2" fmla="*/ 142875 h 142875"/>
              <a:gd name="connsiteX3" fmla="*/ 999 w 26399"/>
              <a:gd name="connsiteY3" fmla="*/ 104775 h 142875"/>
              <a:gd name="connsiteX4" fmla="*/ 7349 w 26399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9" h="142875">
                <a:moveTo>
                  <a:pt x="7349" y="0"/>
                </a:moveTo>
                <a:cubicBezTo>
                  <a:pt x="7349" y="0"/>
                  <a:pt x="-2176" y="80963"/>
                  <a:pt x="999" y="104775"/>
                </a:cubicBezTo>
                <a:cubicBezTo>
                  <a:pt x="4174" y="128588"/>
                  <a:pt x="26399" y="142875"/>
                  <a:pt x="26399" y="142875"/>
                </a:cubicBezTo>
                <a:cubicBezTo>
                  <a:pt x="26399" y="142875"/>
                  <a:pt x="5232" y="124883"/>
                  <a:pt x="999" y="104775"/>
                </a:cubicBezTo>
                <a:cubicBezTo>
                  <a:pt x="-3234" y="84667"/>
                  <a:pt x="7349" y="0"/>
                  <a:pt x="734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62F31400-1790-5040-72B3-EE6BAD12D996}"/>
              </a:ext>
            </a:extLst>
          </p:cNvPr>
          <p:cNvSpPr/>
          <p:nvPr/>
        </p:nvSpPr>
        <p:spPr>
          <a:xfrm>
            <a:off x="4527550" y="6543608"/>
            <a:ext cx="548109" cy="103697"/>
          </a:xfrm>
          <a:custGeom>
            <a:avLst/>
            <a:gdLst>
              <a:gd name="connsiteX0" fmla="*/ 0 w 548109"/>
              <a:gd name="connsiteY0" fmla="*/ 92142 h 103697"/>
              <a:gd name="connsiteX1" fmla="*/ 511175 w 548109"/>
              <a:gd name="connsiteY1" fmla="*/ 69917 h 103697"/>
              <a:gd name="connsiteX2" fmla="*/ 355600 w 548109"/>
              <a:gd name="connsiteY2" fmla="*/ 67 h 103697"/>
              <a:gd name="connsiteX3" fmla="*/ 542925 w 548109"/>
              <a:gd name="connsiteY3" fmla="*/ 57217 h 103697"/>
              <a:gd name="connsiteX4" fmla="*/ 476250 w 548109"/>
              <a:gd name="connsiteY4" fmla="*/ 66742 h 103697"/>
              <a:gd name="connsiteX5" fmla="*/ 273050 w 548109"/>
              <a:gd name="connsiteY5" fmla="*/ 76267 h 103697"/>
              <a:gd name="connsiteX6" fmla="*/ 117475 w 548109"/>
              <a:gd name="connsiteY6" fmla="*/ 25467 h 103697"/>
              <a:gd name="connsiteX7" fmla="*/ 307975 w 548109"/>
              <a:gd name="connsiteY7" fmla="*/ 101667 h 103697"/>
              <a:gd name="connsiteX8" fmla="*/ 260350 w 548109"/>
              <a:gd name="connsiteY8" fmla="*/ 82617 h 103697"/>
              <a:gd name="connsiteX9" fmla="*/ 0 w 548109"/>
              <a:gd name="connsiteY9" fmla="*/ 92142 h 10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109" h="103697">
                <a:moveTo>
                  <a:pt x="0" y="92142"/>
                </a:moveTo>
                <a:cubicBezTo>
                  <a:pt x="41804" y="90025"/>
                  <a:pt x="451908" y="85263"/>
                  <a:pt x="511175" y="69917"/>
                </a:cubicBezTo>
                <a:cubicBezTo>
                  <a:pt x="570442" y="54571"/>
                  <a:pt x="350308" y="2184"/>
                  <a:pt x="355600" y="67"/>
                </a:cubicBezTo>
                <a:cubicBezTo>
                  <a:pt x="360892" y="-2050"/>
                  <a:pt x="522817" y="46105"/>
                  <a:pt x="542925" y="57217"/>
                </a:cubicBezTo>
                <a:cubicBezTo>
                  <a:pt x="563033" y="68329"/>
                  <a:pt x="521229" y="63567"/>
                  <a:pt x="476250" y="66742"/>
                </a:cubicBezTo>
                <a:cubicBezTo>
                  <a:pt x="431271" y="69917"/>
                  <a:pt x="332846" y="83146"/>
                  <a:pt x="273050" y="76267"/>
                </a:cubicBezTo>
                <a:cubicBezTo>
                  <a:pt x="213254" y="69388"/>
                  <a:pt x="111654" y="21234"/>
                  <a:pt x="117475" y="25467"/>
                </a:cubicBezTo>
                <a:cubicBezTo>
                  <a:pt x="123296" y="29700"/>
                  <a:pt x="307975" y="101667"/>
                  <a:pt x="307975" y="101667"/>
                </a:cubicBezTo>
                <a:cubicBezTo>
                  <a:pt x="331788" y="111192"/>
                  <a:pt x="307446" y="84204"/>
                  <a:pt x="260350" y="82617"/>
                </a:cubicBezTo>
                <a:lnTo>
                  <a:pt x="0" y="9214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1BCF490-F0A4-42B3-B7FA-75BC00EEB36E}"/>
              </a:ext>
            </a:extLst>
          </p:cNvPr>
          <p:cNvSpPr/>
          <p:nvPr/>
        </p:nvSpPr>
        <p:spPr>
          <a:xfrm>
            <a:off x="2945501" y="5138442"/>
            <a:ext cx="33716" cy="275724"/>
          </a:xfrm>
          <a:custGeom>
            <a:avLst/>
            <a:gdLst>
              <a:gd name="connsiteX0" fmla="*/ 8092 w 33716"/>
              <a:gd name="connsiteY0" fmla="*/ 0 h 275724"/>
              <a:gd name="connsiteX1" fmla="*/ 28322 w 33716"/>
              <a:gd name="connsiteY1" fmla="*/ 153749 h 275724"/>
              <a:gd name="connsiteX2" fmla="*/ 0 w 33716"/>
              <a:gd name="connsiteY2" fmla="*/ 275130 h 275724"/>
              <a:gd name="connsiteX3" fmla="*/ 28322 w 33716"/>
              <a:gd name="connsiteY3" fmla="*/ 198255 h 275724"/>
              <a:gd name="connsiteX4" fmla="*/ 32368 w 33716"/>
              <a:gd name="connsiteY4" fmla="*/ 153749 h 275724"/>
              <a:gd name="connsiteX5" fmla="*/ 8092 w 33716"/>
              <a:gd name="connsiteY5" fmla="*/ 0 h 27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6" h="275724">
                <a:moveTo>
                  <a:pt x="8092" y="0"/>
                </a:moveTo>
                <a:cubicBezTo>
                  <a:pt x="7418" y="0"/>
                  <a:pt x="29671" y="107894"/>
                  <a:pt x="28322" y="153749"/>
                </a:cubicBezTo>
                <a:cubicBezTo>
                  <a:pt x="26973" y="199604"/>
                  <a:pt x="0" y="267712"/>
                  <a:pt x="0" y="275130"/>
                </a:cubicBezTo>
                <a:cubicBezTo>
                  <a:pt x="0" y="282548"/>
                  <a:pt x="22927" y="218485"/>
                  <a:pt x="28322" y="198255"/>
                </a:cubicBezTo>
                <a:cubicBezTo>
                  <a:pt x="33717" y="178025"/>
                  <a:pt x="35065" y="180722"/>
                  <a:pt x="32368" y="153749"/>
                </a:cubicBezTo>
                <a:cubicBezTo>
                  <a:pt x="29671" y="126776"/>
                  <a:pt x="8766" y="0"/>
                  <a:pt x="80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8DA6EDEA-EFB9-4C03-A8A6-D09DBC58AF8E}"/>
              </a:ext>
            </a:extLst>
          </p:cNvPr>
          <p:cNvSpPr/>
          <p:nvPr/>
        </p:nvSpPr>
        <p:spPr>
          <a:xfrm>
            <a:off x="3227784" y="4915910"/>
            <a:ext cx="25232" cy="341239"/>
          </a:xfrm>
          <a:custGeom>
            <a:avLst/>
            <a:gdLst>
              <a:gd name="connsiteX0" fmla="*/ 25214 w 25232"/>
              <a:gd name="connsiteY0" fmla="*/ 2 h 341239"/>
              <a:gd name="connsiteX1" fmla="*/ 938 w 25232"/>
              <a:gd name="connsiteY1" fmla="*/ 182072 h 341239"/>
              <a:gd name="connsiteX2" fmla="*/ 4984 w 25232"/>
              <a:gd name="connsiteY2" fmla="*/ 339867 h 341239"/>
              <a:gd name="connsiteX3" fmla="*/ 4984 w 25232"/>
              <a:gd name="connsiteY3" fmla="*/ 262993 h 341239"/>
              <a:gd name="connsiteX4" fmla="*/ 4984 w 25232"/>
              <a:gd name="connsiteY4" fmla="*/ 186118 h 341239"/>
              <a:gd name="connsiteX5" fmla="*/ 25214 w 25232"/>
              <a:gd name="connsiteY5" fmla="*/ 2 h 34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2" h="341239">
                <a:moveTo>
                  <a:pt x="25214" y="2"/>
                </a:moveTo>
                <a:cubicBezTo>
                  <a:pt x="24540" y="-672"/>
                  <a:pt x="4310" y="125428"/>
                  <a:pt x="938" y="182072"/>
                </a:cubicBezTo>
                <a:cubicBezTo>
                  <a:pt x="-2434" y="238716"/>
                  <a:pt x="4310" y="326380"/>
                  <a:pt x="4984" y="339867"/>
                </a:cubicBezTo>
                <a:cubicBezTo>
                  <a:pt x="5658" y="353354"/>
                  <a:pt x="4984" y="262993"/>
                  <a:pt x="4984" y="262993"/>
                </a:cubicBezTo>
                <a:cubicBezTo>
                  <a:pt x="4984" y="237368"/>
                  <a:pt x="1612" y="226578"/>
                  <a:pt x="4984" y="186118"/>
                </a:cubicBezTo>
                <a:cubicBezTo>
                  <a:pt x="8356" y="145658"/>
                  <a:pt x="25888" y="676"/>
                  <a:pt x="25214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3FF1CDA6-DD29-06C0-0046-26D047F044BE}"/>
              </a:ext>
            </a:extLst>
          </p:cNvPr>
          <p:cNvSpPr/>
          <p:nvPr/>
        </p:nvSpPr>
        <p:spPr>
          <a:xfrm>
            <a:off x="3710164" y="4648744"/>
            <a:ext cx="20321" cy="389935"/>
          </a:xfrm>
          <a:custGeom>
            <a:avLst/>
            <a:gdLst>
              <a:gd name="connsiteX0" fmla="*/ 12172 w 20321"/>
              <a:gd name="connsiteY0" fmla="*/ 130 h 389935"/>
              <a:gd name="connsiteX1" fmla="*/ 8126 w 20321"/>
              <a:gd name="connsiteY1" fmla="*/ 222661 h 389935"/>
              <a:gd name="connsiteX2" fmla="*/ 20264 w 20321"/>
              <a:gd name="connsiteY2" fmla="*/ 388548 h 389935"/>
              <a:gd name="connsiteX3" fmla="*/ 12172 w 20321"/>
              <a:gd name="connsiteY3" fmla="*/ 299536 h 389935"/>
              <a:gd name="connsiteX4" fmla="*/ 34 w 20321"/>
              <a:gd name="connsiteY4" fmla="*/ 255029 h 389935"/>
              <a:gd name="connsiteX5" fmla="*/ 12172 w 20321"/>
              <a:gd name="connsiteY5" fmla="*/ 130 h 3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1" h="389935">
                <a:moveTo>
                  <a:pt x="12172" y="130"/>
                </a:moveTo>
                <a:cubicBezTo>
                  <a:pt x="13521" y="-5265"/>
                  <a:pt x="6777" y="157925"/>
                  <a:pt x="8126" y="222661"/>
                </a:cubicBezTo>
                <a:cubicBezTo>
                  <a:pt x="9475" y="287397"/>
                  <a:pt x="19590" y="375736"/>
                  <a:pt x="20264" y="388548"/>
                </a:cubicBezTo>
                <a:cubicBezTo>
                  <a:pt x="20938" y="401360"/>
                  <a:pt x="15544" y="321789"/>
                  <a:pt x="12172" y="299536"/>
                </a:cubicBezTo>
                <a:cubicBezTo>
                  <a:pt x="8800" y="277283"/>
                  <a:pt x="-640" y="299535"/>
                  <a:pt x="34" y="255029"/>
                </a:cubicBezTo>
                <a:cubicBezTo>
                  <a:pt x="708" y="210523"/>
                  <a:pt x="10823" y="5525"/>
                  <a:pt x="12172" y="1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6AFFB401-99AC-BB27-F4DE-5ACECEFA03DF}"/>
              </a:ext>
            </a:extLst>
          </p:cNvPr>
          <p:cNvSpPr/>
          <p:nvPr/>
        </p:nvSpPr>
        <p:spPr>
          <a:xfrm>
            <a:off x="3938696" y="4542981"/>
            <a:ext cx="523280" cy="140071"/>
          </a:xfrm>
          <a:custGeom>
            <a:avLst/>
            <a:gdLst>
              <a:gd name="connsiteX0" fmla="*/ 22355 w 523280"/>
              <a:gd name="connsiteY0" fmla="*/ 4743 h 140071"/>
              <a:gd name="connsiteX1" fmla="*/ 87092 w 523280"/>
              <a:gd name="connsiteY1" fmla="*/ 29019 h 140071"/>
              <a:gd name="connsiteX2" fmla="*/ 511923 w 523280"/>
              <a:gd name="connsiteY2" fmla="*/ 138261 h 140071"/>
              <a:gd name="connsiteX3" fmla="*/ 398635 w 523280"/>
              <a:gd name="connsiteY3" fmla="*/ 97801 h 140071"/>
              <a:gd name="connsiteX4" fmla="*/ 370313 w 523280"/>
              <a:gd name="connsiteY4" fmla="*/ 105893 h 140071"/>
              <a:gd name="connsiteX5" fmla="*/ 22355 w 523280"/>
              <a:gd name="connsiteY5" fmla="*/ 4743 h 1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280" h="140071">
                <a:moveTo>
                  <a:pt x="22355" y="4743"/>
                </a:moveTo>
                <a:cubicBezTo>
                  <a:pt x="-24849" y="-8069"/>
                  <a:pt x="5497" y="6766"/>
                  <a:pt x="87092" y="29019"/>
                </a:cubicBezTo>
                <a:cubicBezTo>
                  <a:pt x="168687" y="51272"/>
                  <a:pt x="459999" y="126797"/>
                  <a:pt x="511923" y="138261"/>
                </a:cubicBezTo>
                <a:cubicBezTo>
                  <a:pt x="563847" y="149725"/>
                  <a:pt x="422237" y="103196"/>
                  <a:pt x="398635" y="97801"/>
                </a:cubicBezTo>
                <a:cubicBezTo>
                  <a:pt x="375033" y="92406"/>
                  <a:pt x="429655" y="119380"/>
                  <a:pt x="370313" y="105893"/>
                </a:cubicBezTo>
                <a:cubicBezTo>
                  <a:pt x="310971" y="92406"/>
                  <a:pt x="69559" y="17555"/>
                  <a:pt x="22355" y="47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7FF67F2A-D43D-5433-3E45-2C8C58A730DE}"/>
              </a:ext>
            </a:extLst>
          </p:cNvPr>
          <p:cNvSpPr/>
          <p:nvPr/>
        </p:nvSpPr>
        <p:spPr>
          <a:xfrm>
            <a:off x="4025756" y="4765908"/>
            <a:ext cx="58229" cy="348761"/>
          </a:xfrm>
          <a:custGeom>
            <a:avLst/>
            <a:gdLst>
              <a:gd name="connsiteX0" fmla="*/ 32 w 58229"/>
              <a:gd name="connsiteY0" fmla="*/ 301 h 348761"/>
              <a:gd name="connsiteX1" fmla="*/ 48584 w 58229"/>
              <a:gd name="connsiteY1" fmla="*/ 182372 h 348761"/>
              <a:gd name="connsiteX2" fmla="*/ 52630 w 58229"/>
              <a:gd name="connsiteY2" fmla="*/ 348258 h 348761"/>
              <a:gd name="connsiteX3" fmla="*/ 56676 w 58229"/>
              <a:gd name="connsiteY3" fmla="*/ 226878 h 348761"/>
              <a:gd name="connsiteX4" fmla="*/ 32 w 58229"/>
              <a:gd name="connsiteY4" fmla="*/ 301 h 34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9" h="348761">
                <a:moveTo>
                  <a:pt x="32" y="301"/>
                </a:moveTo>
                <a:cubicBezTo>
                  <a:pt x="-1317" y="-7117"/>
                  <a:pt x="39818" y="124379"/>
                  <a:pt x="48584" y="182372"/>
                </a:cubicBezTo>
                <a:cubicBezTo>
                  <a:pt x="57350" y="240365"/>
                  <a:pt x="51281" y="340840"/>
                  <a:pt x="52630" y="348258"/>
                </a:cubicBezTo>
                <a:cubicBezTo>
                  <a:pt x="53979" y="355676"/>
                  <a:pt x="61396" y="279476"/>
                  <a:pt x="56676" y="226878"/>
                </a:cubicBezTo>
                <a:cubicBezTo>
                  <a:pt x="51956" y="174280"/>
                  <a:pt x="1381" y="7719"/>
                  <a:pt x="32" y="3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37FA9427-8241-918F-F6F2-0DEB0F111FC1}"/>
              </a:ext>
            </a:extLst>
          </p:cNvPr>
          <p:cNvSpPr/>
          <p:nvPr/>
        </p:nvSpPr>
        <p:spPr>
          <a:xfrm>
            <a:off x="3981450" y="5009831"/>
            <a:ext cx="64793" cy="547194"/>
          </a:xfrm>
          <a:custGeom>
            <a:avLst/>
            <a:gdLst>
              <a:gd name="connsiteX0" fmla="*/ 0 w 64793"/>
              <a:gd name="connsiteY0" fmla="*/ 319 h 547194"/>
              <a:gd name="connsiteX1" fmla="*/ 60325 w 64793"/>
              <a:gd name="connsiteY1" fmla="*/ 416244 h 547194"/>
              <a:gd name="connsiteX2" fmla="*/ 60325 w 64793"/>
              <a:gd name="connsiteY2" fmla="*/ 533719 h 547194"/>
              <a:gd name="connsiteX3" fmla="*/ 60325 w 64793"/>
              <a:gd name="connsiteY3" fmla="*/ 489269 h 547194"/>
              <a:gd name="connsiteX4" fmla="*/ 0 w 64793"/>
              <a:gd name="connsiteY4" fmla="*/ 319 h 54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93" h="547194">
                <a:moveTo>
                  <a:pt x="0" y="319"/>
                </a:moveTo>
                <a:cubicBezTo>
                  <a:pt x="0" y="-11852"/>
                  <a:pt x="50271" y="327344"/>
                  <a:pt x="60325" y="416244"/>
                </a:cubicBezTo>
                <a:cubicBezTo>
                  <a:pt x="70379" y="505144"/>
                  <a:pt x="60325" y="533719"/>
                  <a:pt x="60325" y="533719"/>
                </a:cubicBezTo>
                <a:cubicBezTo>
                  <a:pt x="60325" y="545890"/>
                  <a:pt x="68262" y="571290"/>
                  <a:pt x="60325" y="489269"/>
                </a:cubicBezTo>
                <a:cubicBezTo>
                  <a:pt x="52388" y="407248"/>
                  <a:pt x="0" y="12490"/>
                  <a:pt x="0" y="3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9871E6E-C11B-4B0E-C845-FC0B96C6A937}"/>
              </a:ext>
            </a:extLst>
          </p:cNvPr>
          <p:cNvSpPr/>
          <p:nvPr/>
        </p:nvSpPr>
        <p:spPr>
          <a:xfrm>
            <a:off x="4381319" y="5429200"/>
            <a:ext cx="241626" cy="25450"/>
          </a:xfrm>
          <a:custGeom>
            <a:avLst/>
            <a:gdLst>
              <a:gd name="connsiteX0" fmla="*/ 181 w 241626"/>
              <a:gd name="connsiteY0" fmla="*/ 22275 h 25450"/>
              <a:gd name="connsiteX1" fmla="*/ 114481 w 241626"/>
              <a:gd name="connsiteY1" fmla="*/ 9575 h 25450"/>
              <a:gd name="connsiteX2" fmla="*/ 171631 w 241626"/>
              <a:gd name="connsiteY2" fmla="*/ 25450 h 25450"/>
              <a:gd name="connsiteX3" fmla="*/ 165281 w 241626"/>
              <a:gd name="connsiteY3" fmla="*/ 9575 h 25450"/>
              <a:gd name="connsiteX4" fmla="*/ 241481 w 241626"/>
              <a:gd name="connsiteY4" fmla="*/ 50 h 25450"/>
              <a:gd name="connsiteX5" fmla="*/ 143056 w 241626"/>
              <a:gd name="connsiteY5" fmla="*/ 6400 h 25450"/>
              <a:gd name="connsiteX6" fmla="*/ 181 w 241626"/>
              <a:gd name="connsiteY6" fmla="*/ 22275 h 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626" h="25450">
                <a:moveTo>
                  <a:pt x="181" y="22275"/>
                </a:moveTo>
                <a:cubicBezTo>
                  <a:pt x="-4582" y="22804"/>
                  <a:pt x="85906" y="9046"/>
                  <a:pt x="114481" y="9575"/>
                </a:cubicBezTo>
                <a:cubicBezTo>
                  <a:pt x="143056" y="10104"/>
                  <a:pt x="171631" y="25450"/>
                  <a:pt x="171631" y="25450"/>
                </a:cubicBezTo>
                <a:cubicBezTo>
                  <a:pt x="180098" y="25450"/>
                  <a:pt x="153639" y="13808"/>
                  <a:pt x="165281" y="9575"/>
                </a:cubicBezTo>
                <a:cubicBezTo>
                  <a:pt x="176923" y="5342"/>
                  <a:pt x="245185" y="579"/>
                  <a:pt x="241481" y="50"/>
                </a:cubicBezTo>
                <a:cubicBezTo>
                  <a:pt x="237777" y="-479"/>
                  <a:pt x="176923" y="3225"/>
                  <a:pt x="143056" y="6400"/>
                </a:cubicBezTo>
                <a:cubicBezTo>
                  <a:pt x="109189" y="9575"/>
                  <a:pt x="4944" y="21746"/>
                  <a:pt x="181" y="22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472C21D-3E19-AEB6-3B68-CE6BCA1DE5B5}"/>
              </a:ext>
            </a:extLst>
          </p:cNvPr>
          <p:cNvSpPr/>
          <p:nvPr/>
        </p:nvSpPr>
        <p:spPr>
          <a:xfrm>
            <a:off x="4422671" y="4781548"/>
            <a:ext cx="25513" cy="180984"/>
          </a:xfrm>
          <a:custGeom>
            <a:avLst/>
            <a:gdLst>
              <a:gd name="connsiteX0" fmla="*/ 15979 w 25513"/>
              <a:gd name="connsiteY0" fmla="*/ 2 h 180984"/>
              <a:gd name="connsiteX1" fmla="*/ 104 w 25513"/>
              <a:gd name="connsiteY1" fmla="*/ 123827 h 180984"/>
              <a:gd name="connsiteX2" fmla="*/ 25504 w 25513"/>
              <a:gd name="connsiteY2" fmla="*/ 180977 h 180984"/>
              <a:gd name="connsiteX3" fmla="*/ 3279 w 25513"/>
              <a:gd name="connsiteY3" fmla="*/ 120652 h 180984"/>
              <a:gd name="connsiteX4" fmla="*/ 15979 w 25513"/>
              <a:gd name="connsiteY4" fmla="*/ 2 h 18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" h="180984">
                <a:moveTo>
                  <a:pt x="15979" y="2"/>
                </a:moveTo>
                <a:cubicBezTo>
                  <a:pt x="15450" y="531"/>
                  <a:pt x="-1483" y="93665"/>
                  <a:pt x="104" y="123827"/>
                </a:cubicBezTo>
                <a:cubicBezTo>
                  <a:pt x="1691" y="153989"/>
                  <a:pt x="24975" y="181506"/>
                  <a:pt x="25504" y="180977"/>
                </a:cubicBezTo>
                <a:cubicBezTo>
                  <a:pt x="26033" y="180448"/>
                  <a:pt x="3279" y="144994"/>
                  <a:pt x="3279" y="120652"/>
                </a:cubicBezTo>
                <a:cubicBezTo>
                  <a:pt x="3279" y="96310"/>
                  <a:pt x="16508" y="-527"/>
                  <a:pt x="1597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75842236-4952-B53A-C7AD-C1CBCFEA7413}"/>
              </a:ext>
            </a:extLst>
          </p:cNvPr>
          <p:cNvSpPr/>
          <p:nvPr/>
        </p:nvSpPr>
        <p:spPr>
          <a:xfrm>
            <a:off x="4552947" y="4698971"/>
            <a:ext cx="79683" cy="153501"/>
          </a:xfrm>
          <a:custGeom>
            <a:avLst/>
            <a:gdLst>
              <a:gd name="connsiteX0" fmla="*/ 3 w 79683"/>
              <a:gd name="connsiteY0" fmla="*/ 29 h 153501"/>
              <a:gd name="connsiteX1" fmla="*/ 73028 w 79683"/>
              <a:gd name="connsiteY1" fmla="*/ 142904 h 153501"/>
              <a:gd name="connsiteX2" fmla="*/ 69853 w 79683"/>
              <a:gd name="connsiteY2" fmla="*/ 130204 h 153501"/>
              <a:gd name="connsiteX3" fmla="*/ 3 w 79683"/>
              <a:gd name="connsiteY3" fmla="*/ 29 h 15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83" h="153501">
                <a:moveTo>
                  <a:pt x="3" y="29"/>
                </a:moveTo>
                <a:cubicBezTo>
                  <a:pt x="532" y="2146"/>
                  <a:pt x="73028" y="142904"/>
                  <a:pt x="73028" y="142904"/>
                </a:cubicBezTo>
                <a:cubicBezTo>
                  <a:pt x="84670" y="164600"/>
                  <a:pt x="79378" y="149254"/>
                  <a:pt x="69853" y="130204"/>
                </a:cubicBezTo>
                <a:cubicBezTo>
                  <a:pt x="60328" y="111154"/>
                  <a:pt x="-526" y="-2088"/>
                  <a:pt x="3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EC393CA9-65AB-74E7-06BA-239D0C8C8B33}"/>
              </a:ext>
            </a:extLst>
          </p:cNvPr>
          <p:cNvSpPr/>
          <p:nvPr/>
        </p:nvSpPr>
        <p:spPr>
          <a:xfrm>
            <a:off x="2733603" y="5803727"/>
            <a:ext cx="39036" cy="300398"/>
          </a:xfrm>
          <a:custGeom>
            <a:avLst/>
            <a:gdLst>
              <a:gd name="connsiteX0" fmla="*/ 72 w 39036"/>
              <a:gd name="connsiteY0" fmla="*/ 173 h 300398"/>
              <a:gd name="connsiteX1" fmla="*/ 25472 w 39036"/>
              <a:gd name="connsiteY1" fmla="*/ 114473 h 300398"/>
              <a:gd name="connsiteX2" fmla="*/ 12772 w 39036"/>
              <a:gd name="connsiteY2" fmla="*/ 146223 h 300398"/>
              <a:gd name="connsiteX3" fmla="*/ 22297 w 39036"/>
              <a:gd name="connsiteY3" fmla="*/ 104948 h 300398"/>
              <a:gd name="connsiteX4" fmla="*/ 12772 w 39036"/>
              <a:gd name="connsiteY4" fmla="*/ 298623 h 300398"/>
              <a:gd name="connsiteX5" fmla="*/ 28647 w 39036"/>
              <a:gd name="connsiteY5" fmla="*/ 197023 h 300398"/>
              <a:gd name="connsiteX6" fmla="*/ 38172 w 39036"/>
              <a:gd name="connsiteY6" fmla="*/ 127173 h 300398"/>
              <a:gd name="connsiteX7" fmla="*/ 34997 w 39036"/>
              <a:gd name="connsiteY7" fmla="*/ 143048 h 300398"/>
              <a:gd name="connsiteX8" fmla="*/ 72 w 39036"/>
              <a:gd name="connsiteY8" fmla="*/ 173 h 3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6" h="300398">
                <a:moveTo>
                  <a:pt x="72" y="173"/>
                </a:moveTo>
                <a:cubicBezTo>
                  <a:pt x="-1515" y="-4589"/>
                  <a:pt x="23355" y="90131"/>
                  <a:pt x="25472" y="114473"/>
                </a:cubicBezTo>
                <a:cubicBezTo>
                  <a:pt x="27589" y="138815"/>
                  <a:pt x="13301" y="147810"/>
                  <a:pt x="12772" y="146223"/>
                </a:cubicBezTo>
                <a:cubicBezTo>
                  <a:pt x="12243" y="144636"/>
                  <a:pt x="22297" y="79548"/>
                  <a:pt x="22297" y="104948"/>
                </a:cubicBezTo>
                <a:cubicBezTo>
                  <a:pt x="22297" y="130348"/>
                  <a:pt x="11714" y="283277"/>
                  <a:pt x="12772" y="298623"/>
                </a:cubicBezTo>
                <a:cubicBezTo>
                  <a:pt x="13830" y="313969"/>
                  <a:pt x="24414" y="225598"/>
                  <a:pt x="28647" y="197023"/>
                </a:cubicBezTo>
                <a:cubicBezTo>
                  <a:pt x="32880" y="168448"/>
                  <a:pt x="37114" y="136169"/>
                  <a:pt x="38172" y="127173"/>
                </a:cubicBezTo>
                <a:cubicBezTo>
                  <a:pt x="39230" y="118177"/>
                  <a:pt x="40289" y="159981"/>
                  <a:pt x="34997" y="143048"/>
                </a:cubicBezTo>
                <a:cubicBezTo>
                  <a:pt x="29705" y="126115"/>
                  <a:pt x="1659" y="4935"/>
                  <a:pt x="72" y="1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5C22C23C-E3B3-4226-0EF9-2B5677894BD5}"/>
              </a:ext>
            </a:extLst>
          </p:cNvPr>
          <p:cNvSpPr/>
          <p:nvPr/>
        </p:nvSpPr>
        <p:spPr>
          <a:xfrm>
            <a:off x="2766117" y="5797503"/>
            <a:ext cx="294586" cy="57197"/>
          </a:xfrm>
          <a:custGeom>
            <a:avLst/>
            <a:gdLst>
              <a:gd name="connsiteX0" fmla="*/ 294583 w 294586"/>
              <a:gd name="connsiteY0" fmla="*/ 47 h 57197"/>
              <a:gd name="connsiteX1" fmla="*/ 8833 w 294586"/>
              <a:gd name="connsiteY1" fmla="*/ 50847 h 57197"/>
              <a:gd name="connsiteX2" fmla="*/ 100908 w 294586"/>
              <a:gd name="connsiteY2" fmla="*/ 38147 h 57197"/>
              <a:gd name="connsiteX3" fmla="*/ 196158 w 294586"/>
              <a:gd name="connsiteY3" fmla="*/ 57197 h 57197"/>
              <a:gd name="connsiteX4" fmla="*/ 132658 w 294586"/>
              <a:gd name="connsiteY4" fmla="*/ 38147 h 57197"/>
              <a:gd name="connsiteX5" fmla="*/ 129483 w 294586"/>
              <a:gd name="connsiteY5" fmla="*/ 31797 h 57197"/>
              <a:gd name="connsiteX6" fmla="*/ 2483 w 294586"/>
              <a:gd name="connsiteY6" fmla="*/ 41322 h 57197"/>
              <a:gd name="connsiteX7" fmla="*/ 294583 w 294586"/>
              <a:gd name="connsiteY7" fmla="*/ 47 h 5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586" h="57197">
                <a:moveTo>
                  <a:pt x="294583" y="47"/>
                </a:moveTo>
                <a:cubicBezTo>
                  <a:pt x="295641" y="1635"/>
                  <a:pt x="41112" y="44497"/>
                  <a:pt x="8833" y="50847"/>
                </a:cubicBezTo>
                <a:cubicBezTo>
                  <a:pt x="-23446" y="57197"/>
                  <a:pt x="69687" y="37089"/>
                  <a:pt x="100908" y="38147"/>
                </a:cubicBezTo>
                <a:cubicBezTo>
                  <a:pt x="132129" y="39205"/>
                  <a:pt x="190866" y="57197"/>
                  <a:pt x="196158" y="57197"/>
                </a:cubicBezTo>
                <a:cubicBezTo>
                  <a:pt x="201450" y="57197"/>
                  <a:pt x="143770" y="42380"/>
                  <a:pt x="132658" y="38147"/>
                </a:cubicBezTo>
                <a:cubicBezTo>
                  <a:pt x="121545" y="33914"/>
                  <a:pt x="151179" y="31268"/>
                  <a:pt x="129483" y="31797"/>
                </a:cubicBezTo>
                <a:cubicBezTo>
                  <a:pt x="107787" y="32326"/>
                  <a:pt x="-19213" y="45555"/>
                  <a:pt x="2483" y="41322"/>
                </a:cubicBezTo>
                <a:cubicBezTo>
                  <a:pt x="24179" y="37089"/>
                  <a:pt x="293525" y="-1541"/>
                  <a:pt x="294583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2B05C17-3166-6E6D-C5ED-3957A172361C}"/>
              </a:ext>
            </a:extLst>
          </p:cNvPr>
          <p:cNvSpPr/>
          <p:nvPr/>
        </p:nvSpPr>
        <p:spPr>
          <a:xfrm>
            <a:off x="2964959" y="6006873"/>
            <a:ext cx="384986" cy="44696"/>
          </a:xfrm>
          <a:custGeom>
            <a:avLst/>
            <a:gdLst>
              <a:gd name="connsiteX0" fmla="*/ 3666 w 384986"/>
              <a:gd name="connsiteY0" fmla="*/ 227 h 44696"/>
              <a:gd name="connsiteX1" fmla="*/ 349741 w 384986"/>
              <a:gd name="connsiteY1" fmla="*/ 16102 h 44696"/>
              <a:gd name="connsiteX2" fmla="*/ 333866 w 384986"/>
              <a:gd name="connsiteY2" fmla="*/ 28802 h 44696"/>
              <a:gd name="connsiteX3" fmla="*/ 384666 w 384986"/>
              <a:gd name="connsiteY3" fmla="*/ 44677 h 44696"/>
              <a:gd name="connsiteX4" fmla="*/ 305291 w 384986"/>
              <a:gd name="connsiteY4" fmla="*/ 31977 h 44696"/>
              <a:gd name="connsiteX5" fmla="*/ 140191 w 384986"/>
              <a:gd name="connsiteY5" fmla="*/ 28802 h 44696"/>
              <a:gd name="connsiteX6" fmla="*/ 165591 w 384986"/>
              <a:gd name="connsiteY6" fmla="*/ 28802 h 44696"/>
              <a:gd name="connsiteX7" fmla="*/ 3666 w 384986"/>
              <a:gd name="connsiteY7" fmla="*/ 227 h 4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986" h="44696">
                <a:moveTo>
                  <a:pt x="3666" y="227"/>
                </a:moveTo>
                <a:cubicBezTo>
                  <a:pt x="34358" y="-1890"/>
                  <a:pt x="294708" y="11339"/>
                  <a:pt x="349741" y="16102"/>
                </a:cubicBezTo>
                <a:cubicBezTo>
                  <a:pt x="404774" y="20865"/>
                  <a:pt x="328045" y="24040"/>
                  <a:pt x="333866" y="28802"/>
                </a:cubicBezTo>
                <a:cubicBezTo>
                  <a:pt x="339687" y="33564"/>
                  <a:pt x="389429" y="44148"/>
                  <a:pt x="384666" y="44677"/>
                </a:cubicBezTo>
                <a:cubicBezTo>
                  <a:pt x="379904" y="45206"/>
                  <a:pt x="346037" y="34623"/>
                  <a:pt x="305291" y="31977"/>
                </a:cubicBezTo>
                <a:cubicBezTo>
                  <a:pt x="264545" y="29331"/>
                  <a:pt x="163474" y="29331"/>
                  <a:pt x="140191" y="28802"/>
                </a:cubicBezTo>
                <a:cubicBezTo>
                  <a:pt x="116908" y="28273"/>
                  <a:pt x="186758" y="32506"/>
                  <a:pt x="165591" y="28802"/>
                </a:cubicBezTo>
                <a:cubicBezTo>
                  <a:pt x="144424" y="25098"/>
                  <a:pt x="-27026" y="2344"/>
                  <a:pt x="3666" y="2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3891F6F-B749-8A0A-ABB5-CFFC60648825}"/>
              </a:ext>
            </a:extLst>
          </p:cNvPr>
          <p:cNvSpPr/>
          <p:nvPr/>
        </p:nvSpPr>
        <p:spPr>
          <a:xfrm>
            <a:off x="3575039" y="5743503"/>
            <a:ext cx="92345" cy="254778"/>
          </a:xfrm>
          <a:custGeom>
            <a:avLst/>
            <a:gdLst>
              <a:gd name="connsiteX0" fmla="*/ 11 w 92345"/>
              <a:gd name="connsiteY0" fmla="*/ 72 h 254778"/>
              <a:gd name="connsiteX1" fmla="*/ 85736 w 92345"/>
              <a:gd name="connsiteY1" fmla="*/ 238197 h 254778"/>
              <a:gd name="connsiteX2" fmla="*/ 79386 w 92345"/>
              <a:gd name="connsiteY2" fmla="*/ 212797 h 254778"/>
              <a:gd name="connsiteX3" fmla="*/ 11 w 92345"/>
              <a:gd name="connsiteY3" fmla="*/ 72 h 2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45" h="254778">
                <a:moveTo>
                  <a:pt x="11" y="72"/>
                </a:moveTo>
                <a:cubicBezTo>
                  <a:pt x="1069" y="4305"/>
                  <a:pt x="85736" y="238197"/>
                  <a:pt x="85736" y="238197"/>
                </a:cubicBezTo>
                <a:cubicBezTo>
                  <a:pt x="98965" y="273651"/>
                  <a:pt x="89969" y="246135"/>
                  <a:pt x="79386" y="212797"/>
                </a:cubicBezTo>
                <a:cubicBezTo>
                  <a:pt x="68803" y="179460"/>
                  <a:pt x="-1047" y="-4161"/>
                  <a:pt x="11" y="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A6751BF-94C4-89A5-C7DB-50046403D25F}"/>
              </a:ext>
            </a:extLst>
          </p:cNvPr>
          <p:cNvSpPr/>
          <p:nvPr/>
        </p:nvSpPr>
        <p:spPr>
          <a:xfrm>
            <a:off x="4959080" y="7762644"/>
            <a:ext cx="16729" cy="115545"/>
          </a:xfrm>
          <a:custGeom>
            <a:avLst/>
            <a:gdLst>
              <a:gd name="connsiteX0" fmla="*/ 6620 w 16729"/>
              <a:gd name="connsiteY0" fmla="*/ 231 h 115545"/>
              <a:gd name="connsiteX1" fmla="*/ 270 w 16729"/>
              <a:gd name="connsiteY1" fmla="*/ 70081 h 115545"/>
              <a:gd name="connsiteX2" fmla="*/ 16145 w 16729"/>
              <a:gd name="connsiteY2" fmla="*/ 114531 h 115545"/>
              <a:gd name="connsiteX3" fmla="*/ 12970 w 16729"/>
              <a:gd name="connsiteY3" fmla="*/ 95481 h 115545"/>
              <a:gd name="connsiteX4" fmla="*/ 6620 w 16729"/>
              <a:gd name="connsiteY4" fmla="*/ 231 h 11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9" h="115545">
                <a:moveTo>
                  <a:pt x="6620" y="231"/>
                </a:moveTo>
                <a:cubicBezTo>
                  <a:pt x="4503" y="-4002"/>
                  <a:pt x="-1317" y="51031"/>
                  <a:pt x="270" y="70081"/>
                </a:cubicBezTo>
                <a:cubicBezTo>
                  <a:pt x="1857" y="89131"/>
                  <a:pt x="16145" y="114531"/>
                  <a:pt x="16145" y="114531"/>
                </a:cubicBezTo>
                <a:cubicBezTo>
                  <a:pt x="18262" y="118764"/>
                  <a:pt x="14028" y="109239"/>
                  <a:pt x="12970" y="95481"/>
                </a:cubicBezTo>
                <a:cubicBezTo>
                  <a:pt x="11912" y="81723"/>
                  <a:pt x="8737" y="4464"/>
                  <a:pt x="6620" y="231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45CFEC9-6CFF-ED56-9378-2123D3317DDF}"/>
              </a:ext>
            </a:extLst>
          </p:cNvPr>
          <p:cNvSpPr/>
          <p:nvPr/>
        </p:nvSpPr>
        <p:spPr>
          <a:xfrm>
            <a:off x="4317994" y="6972032"/>
            <a:ext cx="131025" cy="256560"/>
          </a:xfrm>
          <a:custGeom>
            <a:avLst/>
            <a:gdLst>
              <a:gd name="connsiteX0" fmla="*/ 6 w 131025"/>
              <a:gd name="connsiteY0" fmla="*/ 268 h 256560"/>
              <a:gd name="connsiteX1" fmla="*/ 47631 w 131025"/>
              <a:gd name="connsiteY1" fmla="*/ 143143 h 256560"/>
              <a:gd name="connsiteX2" fmla="*/ 28581 w 131025"/>
              <a:gd name="connsiteY2" fmla="*/ 219343 h 256560"/>
              <a:gd name="connsiteX3" fmla="*/ 57156 w 131025"/>
              <a:gd name="connsiteY3" fmla="*/ 178068 h 256560"/>
              <a:gd name="connsiteX4" fmla="*/ 15881 w 131025"/>
              <a:gd name="connsiteY4" fmla="*/ 254268 h 256560"/>
              <a:gd name="connsiteX5" fmla="*/ 130181 w 131025"/>
              <a:gd name="connsiteY5" fmla="*/ 73293 h 256560"/>
              <a:gd name="connsiteX6" fmla="*/ 66681 w 131025"/>
              <a:gd name="connsiteY6" fmla="*/ 162193 h 256560"/>
              <a:gd name="connsiteX7" fmla="*/ 44456 w 131025"/>
              <a:gd name="connsiteY7" fmla="*/ 108218 h 256560"/>
              <a:gd name="connsiteX8" fmla="*/ 6 w 131025"/>
              <a:gd name="connsiteY8" fmla="*/ 268 h 2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025" h="256560">
                <a:moveTo>
                  <a:pt x="6" y="268"/>
                </a:moveTo>
                <a:cubicBezTo>
                  <a:pt x="535" y="6089"/>
                  <a:pt x="42869" y="106631"/>
                  <a:pt x="47631" y="143143"/>
                </a:cubicBezTo>
                <a:cubicBezTo>
                  <a:pt x="52394" y="179656"/>
                  <a:pt x="26994" y="213522"/>
                  <a:pt x="28581" y="219343"/>
                </a:cubicBezTo>
                <a:cubicBezTo>
                  <a:pt x="30169" y="225164"/>
                  <a:pt x="59273" y="172247"/>
                  <a:pt x="57156" y="178068"/>
                </a:cubicBezTo>
                <a:cubicBezTo>
                  <a:pt x="55039" y="183889"/>
                  <a:pt x="3710" y="271730"/>
                  <a:pt x="15881" y="254268"/>
                </a:cubicBezTo>
                <a:cubicBezTo>
                  <a:pt x="28052" y="236806"/>
                  <a:pt x="121714" y="88639"/>
                  <a:pt x="130181" y="73293"/>
                </a:cubicBezTo>
                <a:cubicBezTo>
                  <a:pt x="138648" y="57947"/>
                  <a:pt x="80968" y="156372"/>
                  <a:pt x="66681" y="162193"/>
                </a:cubicBezTo>
                <a:cubicBezTo>
                  <a:pt x="52394" y="168014"/>
                  <a:pt x="55039" y="131501"/>
                  <a:pt x="44456" y="108218"/>
                </a:cubicBezTo>
                <a:cubicBezTo>
                  <a:pt x="33873" y="84935"/>
                  <a:pt x="-523" y="-5553"/>
                  <a:pt x="6" y="2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7504AF1-7BAF-8ECB-3F2B-C8F9439303BD}"/>
              </a:ext>
            </a:extLst>
          </p:cNvPr>
          <p:cNvSpPr/>
          <p:nvPr/>
        </p:nvSpPr>
        <p:spPr>
          <a:xfrm>
            <a:off x="4429060" y="6987453"/>
            <a:ext cx="41664" cy="178529"/>
          </a:xfrm>
          <a:custGeom>
            <a:avLst/>
            <a:gdLst>
              <a:gd name="connsiteX0" fmla="*/ 65 w 41664"/>
              <a:gd name="connsiteY0" fmla="*/ 722 h 178529"/>
              <a:gd name="connsiteX1" fmla="*/ 31815 w 41664"/>
              <a:gd name="connsiteY1" fmla="*/ 83272 h 178529"/>
              <a:gd name="connsiteX2" fmla="*/ 34990 w 41664"/>
              <a:gd name="connsiteY2" fmla="*/ 137247 h 178529"/>
              <a:gd name="connsiteX3" fmla="*/ 22290 w 41664"/>
              <a:gd name="connsiteY3" fmla="*/ 178522 h 178529"/>
              <a:gd name="connsiteX4" fmla="*/ 41340 w 41664"/>
              <a:gd name="connsiteY4" fmla="*/ 134072 h 178529"/>
              <a:gd name="connsiteX5" fmla="*/ 65 w 41664"/>
              <a:gd name="connsiteY5" fmla="*/ 722 h 1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64" h="178529">
                <a:moveTo>
                  <a:pt x="65" y="722"/>
                </a:moveTo>
                <a:cubicBezTo>
                  <a:pt x="-1522" y="-7745"/>
                  <a:pt x="25994" y="60518"/>
                  <a:pt x="31815" y="83272"/>
                </a:cubicBezTo>
                <a:cubicBezTo>
                  <a:pt x="37636" y="106026"/>
                  <a:pt x="36578" y="121372"/>
                  <a:pt x="34990" y="137247"/>
                </a:cubicBezTo>
                <a:cubicBezTo>
                  <a:pt x="33403" y="153122"/>
                  <a:pt x="21232" y="179051"/>
                  <a:pt x="22290" y="178522"/>
                </a:cubicBezTo>
                <a:cubicBezTo>
                  <a:pt x="23348" y="177993"/>
                  <a:pt x="44515" y="158414"/>
                  <a:pt x="41340" y="134072"/>
                </a:cubicBezTo>
                <a:cubicBezTo>
                  <a:pt x="38165" y="109730"/>
                  <a:pt x="1652" y="9189"/>
                  <a:pt x="65" y="7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E7878EA-66FB-689E-423B-36700DFD8FA8}"/>
              </a:ext>
            </a:extLst>
          </p:cNvPr>
          <p:cNvSpPr/>
          <p:nvPr/>
        </p:nvSpPr>
        <p:spPr>
          <a:xfrm>
            <a:off x="4448115" y="7362810"/>
            <a:ext cx="63582" cy="174815"/>
          </a:xfrm>
          <a:custGeom>
            <a:avLst/>
            <a:gdLst>
              <a:gd name="connsiteX0" fmla="*/ 54035 w 63582"/>
              <a:gd name="connsiteY0" fmla="*/ 15 h 174815"/>
              <a:gd name="connsiteX1" fmla="*/ 57210 w 63582"/>
              <a:gd name="connsiteY1" fmla="*/ 76215 h 174815"/>
              <a:gd name="connsiteX2" fmla="*/ 38160 w 63582"/>
              <a:gd name="connsiteY2" fmla="*/ 142890 h 174815"/>
              <a:gd name="connsiteX3" fmla="*/ 60 w 63582"/>
              <a:gd name="connsiteY3" fmla="*/ 174640 h 174815"/>
              <a:gd name="connsiteX4" fmla="*/ 47685 w 63582"/>
              <a:gd name="connsiteY4" fmla="*/ 130190 h 174815"/>
              <a:gd name="connsiteX5" fmla="*/ 63560 w 63582"/>
              <a:gd name="connsiteY5" fmla="*/ 82565 h 174815"/>
              <a:gd name="connsiteX6" fmla="*/ 54035 w 63582"/>
              <a:gd name="connsiteY6" fmla="*/ 15 h 1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82" h="174815">
                <a:moveTo>
                  <a:pt x="54035" y="15"/>
                </a:moveTo>
                <a:cubicBezTo>
                  <a:pt x="52977" y="-1043"/>
                  <a:pt x="59856" y="52403"/>
                  <a:pt x="57210" y="76215"/>
                </a:cubicBezTo>
                <a:cubicBezTo>
                  <a:pt x="54564" y="100027"/>
                  <a:pt x="47685" y="126486"/>
                  <a:pt x="38160" y="142890"/>
                </a:cubicBezTo>
                <a:cubicBezTo>
                  <a:pt x="28635" y="159294"/>
                  <a:pt x="-1528" y="176757"/>
                  <a:pt x="60" y="174640"/>
                </a:cubicBezTo>
                <a:cubicBezTo>
                  <a:pt x="1648" y="172523"/>
                  <a:pt x="37102" y="145536"/>
                  <a:pt x="47685" y="130190"/>
                </a:cubicBezTo>
                <a:cubicBezTo>
                  <a:pt x="58268" y="114844"/>
                  <a:pt x="63031" y="99498"/>
                  <a:pt x="63560" y="82565"/>
                </a:cubicBezTo>
                <a:cubicBezTo>
                  <a:pt x="64089" y="65632"/>
                  <a:pt x="55093" y="1073"/>
                  <a:pt x="54035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4EA5B471-6534-AAE8-43EC-71200330FB91}"/>
              </a:ext>
            </a:extLst>
          </p:cNvPr>
          <p:cNvSpPr/>
          <p:nvPr/>
        </p:nvSpPr>
        <p:spPr>
          <a:xfrm>
            <a:off x="6396070" y="7076303"/>
            <a:ext cx="181848" cy="1083284"/>
          </a:xfrm>
          <a:custGeom>
            <a:avLst/>
            <a:gdLst>
              <a:gd name="connsiteX0" fmla="*/ 29444 w 181848"/>
              <a:gd name="connsiteY0" fmla="*/ 0 h 1083284"/>
              <a:gd name="connsiteX1" fmla="*/ 50038 w 181848"/>
              <a:gd name="connsiteY1" fmla="*/ 646670 h 1083284"/>
              <a:gd name="connsiteX2" fmla="*/ 50038 w 181848"/>
              <a:gd name="connsiteY2" fmla="*/ 605481 h 1083284"/>
              <a:gd name="connsiteX3" fmla="*/ 107703 w 181848"/>
              <a:gd name="connsiteY3" fmla="*/ 778475 h 1083284"/>
              <a:gd name="connsiteX4" fmla="*/ 74752 w 181848"/>
              <a:gd name="connsiteY4" fmla="*/ 700216 h 1083284"/>
              <a:gd name="connsiteX5" fmla="*/ 181844 w 181848"/>
              <a:gd name="connsiteY5" fmla="*/ 1083275 h 1083284"/>
              <a:gd name="connsiteX6" fmla="*/ 78871 w 181848"/>
              <a:gd name="connsiteY6" fmla="*/ 687859 h 1083284"/>
              <a:gd name="connsiteX7" fmla="*/ 611 w 181848"/>
              <a:gd name="connsiteY7" fmla="*/ 448962 h 1083284"/>
              <a:gd name="connsiteX8" fmla="*/ 41800 w 181848"/>
              <a:gd name="connsiteY8" fmla="*/ 564292 h 1083284"/>
              <a:gd name="connsiteX9" fmla="*/ 29444 w 181848"/>
              <a:gd name="connsiteY9" fmla="*/ 407773 h 1083284"/>
              <a:gd name="connsiteX10" fmla="*/ 29444 w 181848"/>
              <a:gd name="connsiteY10" fmla="*/ 440724 h 1083284"/>
              <a:gd name="connsiteX11" fmla="*/ 29444 w 181848"/>
              <a:gd name="connsiteY11" fmla="*/ 0 h 108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848" h="1083284">
                <a:moveTo>
                  <a:pt x="29444" y="0"/>
                </a:moveTo>
                <a:cubicBezTo>
                  <a:pt x="38025" y="272878"/>
                  <a:pt x="46606" y="545757"/>
                  <a:pt x="50038" y="646670"/>
                </a:cubicBezTo>
                <a:cubicBezTo>
                  <a:pt x="53470" y="747583"/>
                  <a:pt x="40427" y="583514"/>
                  <a:pt x="50038" y="605481"/>
                </a:cubicBezTo>
                <a:cubicBezTo>
                  <a:pt x="59649" y="627449"/>
                  <a:pt x="103584" y="762686"/>
                  <a:pt x="107703" y="778475"/>
                </a:cubicBezTo>
                <a:cubicBezTo>
                  <a:pt x="111822" y="794264"/>
                  <a:pt x="62395" y="649416"/>
                  <a:pt x="74752" y="700216"/>
                </a:cubicBezTo>
                <a:cubicBezTo>
                  <a:pt x="87109" y="751016"/>
                  <a:pt x="181157" y="1085335"/>
                  <a:pt x="181844" y="1083275"/>
                </a:cubicBezTo>
                <a:cubicBezTo>
                  <a:pt x="182531" y="1081215"/>
                  <a:pt x="109076" y="793578"/>
                  <a:pt x="78871" y="687859"/>
                </a:cubicBezTo>
                <a:cubicBezTo>
                  <a:pt x="48666" y="582140"/>
                  <a:pt x="6789" y="469556"/>
                  <a:pt x="611" y="448962"/>
                </a:cubicBezTo>
                <a:cubicBezTo>
                  <a:pt x="-5567" y="428368"/>
                  <a:pt x="36994" y="571157"/>
                  <a:pt x="41800" y="564292"/>
                </a:cubicBezTo>
                <a:cubicBezTo>
                  <a:pt x="46606" y="557427"/>
                  <a:pt x="31503" y="428368"/>
                  <a:pt x="29444" y="407773"/>
                </a:cubicBezTo>
                <a:cubicBezTo>
                  <a:pt x="27385" y="387178"/>
                  <a:pt x="29444" y="440724"/>
                  <a:pt x="29444" y="440724"/>
                </a:cubicBezTo>
                <a:lnTo>
                  <a:pt x="294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F572948D-E491-DDF9-E0AD-AAA6F76D0545}"/>
              </a:ext>
            </a:extLst>
          </p:cNvPr>
          <p:cNvSpPr/>
          <p:nvPr/>
        </p:nvSpPr>
        <p:spPr>
          <a:xfrm>
            <a:off x="4349553" y="9081478"/>
            <a:ext cx="351083" cy="773955"/>
          </a:xfrm>
          <a:custGeom>
            <a:avLst/>
            <a:gdLst>
              <a:gd name="connsiteX0" fmla="*/ 25 w 351083"/>
              <a:gd name="connsiteY0" fmla="*/ 738 h 773955"/>
              <a:gd name="connsiteX1" fmla="*/ 177139 w 351083"/>
              <a:gd name="connsiteY1" fmla="*/ 243754 h 773955"/>
              <a:gd name="connsiteX2" fmla="*/ 350133 w 351083"/>
              <a:gd name="connsiteY2" fmla="*/ 770976 h 773955"/>
              <a:gd name="connsiteX3" fmla="*/ 243042 w 351083"/>
              <a:gd name="connsiteY3" fmla="*/ 445581 h 773955"/>
              <a:gd name="connsiteX4" fmla="*/ 164782 w 351083"/>
              <a:gd name="connsiteY4" fmla="*/ 177852 h 773955"/>
              <a:gd name="connsiteX5" fmla="*/ 25 w 351083"/>
              <a:gd name="connsiteY5" fmla="*/ 738 h 77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83" h="773955">
                <a:moveTo>
                  <a:pt x="25" y="738"/>
                </a:moveTo>
                <a:cubicBezTo>
                  <a:pt x="2085" y="11722"/>
                  <a:pt x="118788" y="115381"/>
                  <a:pt x="177139" y="243754"/>
                </a:cubicBezTo>
                <a:cubicBezTo>
                  <a:pt x="235490" y="372127"/>
                  <a:pt x="339149" y="737338"/>
                  <a:pt x="350133" y="770976"/>
                </a:cubicBezTo>
                <a:cubicBezTo>
                  <a:pt x="361117" y="804614"/>
                  <a:pt x="273934" y="544435"/>
                  <a:pt x="243042" y="445581"/>
                </a:cubicBezTo>
                <a:cubicBezTo>
                  <a:pt x="212150" y="346727"/>
                  <a:pt x="206658" y="251992"/>
                  <a:pt x="164782" y="177852"/>
                </a:cubicBezTo>
                <a:cubicBezTo>
                  <a:pt x="122906" y="103712"/>
                  <a:pt x="-2035" y="-10246"/>
                  <a:pt x="25" y="7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F2B33E87-183C-9559-AB48-CB39B7F793DD}"/>
              </a:ext>
            </a:extLst>
          </p:cNvPr>
          <p:cNvSpPr/>
          <p:nvPr/>
        </p:nvSpPr>
        <p:spPr>
          <a:xfrm>
            <a:off x="4558306" y="9135671"/>
            <a:ext cx="315208" cy="886354"/>
          </a:xfrm>
          <a:custGeom>
            <a:avLst/>
            <a:gdLst>
              <a:gd name="connsiteX0" fmla="*/ 30170 w 315208"/>
              <a:gd name="connsiteY0" fmla="*/ 91 h 886354"/>
              <a:gd name="connsiteX1" fmla="*/ 34289 w 315208"/>
              <a:gd name="connsiteY1" fmla="*/ 193680 h 886354"/>
              <a:gd name="connsiteX2" fmla="*/ 108429 w 315208"/>
              <a:gd name="connsiteY2" fmla="*/ 370794 h 886354"/>
              <a:gd name="connsiteX3" fmla="*/ 108429 w 315208"/>
              <a:gd name="connsiteY3" fmla="*/ 333724 h 886354"/>
              <a:gd name="connsiteX4" fmla="*/ 223759 w 315208"/>
              <a:gd name="connsiteY4" fmla="*/ 539670 h 886354"/>
              <a:gd name="connsiteX5" fmla="*/ 194926 w 315208"/>
              <a:gd name="connsiteY5" fmla="*/ 457291 h 886354"/>
              <a:gd name="connsiteX6" fmla="*/ 314375 w 315208"/>
              <a:gd name="connsiteY6" fmla="*/ 885659 h 886354"/>
              <a:gd name="connsiteX7" fmla="*/ 240235 w 315208"/>
              <a:gd name="connsiteY7" fmla="*/ 552026 h 886354"/>
              <a:gd name="connsiteX8" fmla="*/ 96072 w 315208"/>
              <a:gd name="connsiteY8" fmla="*/ 333724 h 886354"/>
              <a:gd name="connsiteX9" fmla="*/ 1337 w 315208"/>
              <a:gd name="connsiteY9" fmla="*/ 185443 h 886354"/>
              <a:gd name="connsiteX10" fmla="*/ 38408 w 315208"/>
              <a:gd name="connsiteY10" fmla="*/ 218394 h 886354"/>
              <a:gd name="connsiteX11" fmla="*/ 30170 w 315208"/>
              <a:gd name="connsiteY11" fmla="*/ 91 h 88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208" h="886354">
                <a:moveTo>
                  <a:pt x="30170" y="91"/>
                </a:moveTo>
                <a:cubicBezTo>
                  <a:pt x="29484" y="-4028"/>
                  <a:pt x="21246" y="131896"/>
                  <a:pt x="34289" y="193680"/>
                </a:cubicBezTo>
                <a:cubicBezTo>
                  <a:pt x="47332" y="255464"/>
                  <a:pt x="96072" y="347453"/>
                  <a:pt x="108429" y="370794"/>
                </a:cubicBezTo>
                <a:cubicBezTo>
                  <a:pt x="120786" y="394135"/>
                  <a:pt x="89207" y="305578"/>
                  <a:pt x="108429" y="333724"/>
                </a:cubicBezTo>
                <a:cubicBezTo>
                  <a:pt x="127651" y="361870"/>
                  <a:pt x="209343" y="519076"/>
                  <a:pt x="223759" y="539670"/>
                </a:cubicBezTo>
                <a:cubicBezTo>
                  <a:pt x="238175" y="560264"/>
                  <a:pt x="179823" y="399626"/>
                  <a:pt x="194926" y="457291"/>
                </a:cubicBezTo>
                <a:cubicBezTo>
                  <a:pt x="210029" y="514956"/>
                  <a:pt x="306824" y="869870"/>
                  <a:pt x="314375" y="885659"/>
                </a:cubicBezTo>
                <a:cubicBezTo>
                  <a:pt x="321926" y="901448"/>
                  <a:pt x="276619" y="644015"/>
                  <a:pt x="240235" y="552026"/>
                </a:cubicBezTo>
                <a:cubicBezTo>
                  <a:pt x="203851" y="460037"/>
                  <a:pt x="135888" y="394821"/>
                  <a:pt x="96072" y="333724"/>
                </a:cubicBezTo>
                <a:cubicBezTo>
                  <a:pt x="56256" y="272627"/>
                  <a:pt x="10948" y="204665"/>
                  <a:pt x="1337" y="185443"/>
                </a:cubicBezTo>
                <a:cubicBezTo>
                  <a:pt x="-8274" y="166221"/>
                  <a:pt x="37035" y="245167"/>
                  <a:pt x="38408" y="218394"/>
                </a:cubicBezTo>
                <a:cubicBezTo>
                  <a:pt x="39781" y="191621"/>
                  <a:pt x="30856" y="4210"/>
                  <a:pt x="30170" y="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8D94C08-706B-51BC-4C40-B545DD738779}"/>
              </a:ext>
            </a:extLst>
          </p:cNvPr>
          <p:cNvSpPr/>
          <p:nvPr/>
        </p:nvSpPr>
        <p:spPr>
          <a:xfrm>
            <a:off x="4917952" y="9209835"/>
            <a:ext cx="119030" cy="325597"/>
          </a:xfrm>
          <a:custGeom>
            <a:avLst/>
            <a:gdLst>
              <a:gd name="connsiteX0" fmla="*/ 37 w 119030"/>
              <a:gd name="connsiteY0" fmla="*/ 68 h 325597"/>
              <a:gd name="connsiteX1" fmla="*/ 98891 w 119030"/>
              <a:gd name="connsiteY1" fmla="*/ 177181 h 325597"/>
              <a:gd name="connsiteX2" fmla="*/ 107129 w 119030"/>
              <a:gd name="connsiteY2" fmla="*/ 325462 h 325597"/>
              <a:gd name="connsiteX3" fmla="*/ 111248 w 119030"/>
              <a:gd name="connsiteY3" fmla="*/ 206014 h 325597"/>
              <a:gd name="connsiteX4" fmla="*/ 111248 w 119030"/>
              <a:gd name="connsiteY4" fmla="*/ 197776 h 325597"/>
              <a:gd name="connsiteX5" fmla="*/ 37 w 119030"/>
              <a:gd name="connsiteY5" fmla="*/ 68 h 32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30" h="325597">
                <a:moveTo>
                  <a:pt x="37" y="68"/>
                </a:moveTo>
                <a:cubicBezTo>
                  <a:pt x="-2023" y="-3365"/>
                  <a:pt x="81042" y="122949"/>
                  <a:pt x="98891" y="177181"/>
                </a:cubicBezTo>
                <a:cubicBezTo>
                  <a:pt x="116740" y="231413"/>
                  <a:pt x="105070" y="320657"/>
                  <a:pt x="107129" y="325462"/>
                </a:cubicBezTo>
                <a:cubicBezTo>
                  <a:pt x="109189" y="330268"/>
                  <a:pt x="111248" y="206014"/>
                  <a:pt x="111248" y="206014"/>
                </a:cubicBezTo>
                <a:cubicBezTo>
                  <a:pt x="111935" y="184733"/>
                  <a:pt x="128410" y="228668"/>
                  <a:pt x="111248" y="197776"/>
                </a:cubicBezTo>
                <a:cubicBezTo>
                  <a:pt x="94086" y="166884"/>
                  <a:pt x="2097" y="3501"/>
                  <a:pt x="37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34B26F2-5E09-3DC7-35B6-9946E194C492}"/>
              </a:ext>
            </a:extLst>
          </p:cNvPr>
          <p:cNvSpPr/>
          <p:nvPr/>
        </p:nvSpPr>
        <p:spPr>
          <a:xfrm>
            <a:off x="4815016" y="9201665"/>
            <a:ext cx="309156" cy="828704"/>
          </a:xfrm>
          <a:custGeom>
            <a:avLst/>
            <a:gdLst>
              <a:gd name="connsiteX0" fmla="*/ 0 w 309156"/>
              <a:gd name="connsiteY0" fmla="*/ 0 h 828704"/>
              <a:gd name="connsiteX1" fmla="*/ 123568 w 309156"/>
              <a:gd name="connsiteY1" fmla="*/ 251254 h 828704"/>
              <a:gd name="connsiteX2" fmla="*/ 152400 w 309156"/>
              <a:gd name="connsiteY2" fmla="*/ 411892 h 828704"/>
              <a:gd name="connsiteX3" fmla="*/ 156519 w 309156"/>
              <a:gd name="connsiteY3" fmla="*/ 370703 h 828704"/>
              <a:gd name="connsiteX4" fmla="*/ 205946 w 309156"/>
              <a:gd name="connsiteY4" fmla="*/ 461319 h 828704"/>
              <a:gd name="connsiteX5" fmla="*/ 263611 w 309156"/>
              <a:gd name="connsiteY5" fmla="*/ 683740 h 828704"/>
              <a:gd name="connsiteX6" fmla="*/ 275968 w 309156"/>
              <a:gd name="connsiteY6" fmla="*/ 597243 h 828704"/>
              <a:gd name="connsiteX7" fmla="*/ 308919 w 309156"/>
              <a:gd name="connsiteY7" fmla="*/ 827903 h 828704"/>
              <a:gd name="connsiteX8" fmla="*/ 284206 w 309156"/>
              <a:gd name="connsiteY8" fmla="*/ 663146 h 828704"/>
              <a:gd name="connsiteX9" fmla="*/ 177114 w 309156"/>
              <a:gd name="connsiteY9" fmla="*/ 399535 h 828704"/>
              <a:gd name="connsiteX10" fmla="*/ 94735 w 309156"/>
              <a:gd name="connsiteY10" fmla="*/ 189470 h 828704"/>
              <a:gd name="connsiteX11" fmla="*/ 131806 w 309156"/>
              <a:gd name="connsiteY11" fmla="*/ 259492 h 828704"/>
              <a:gd name="connsiteX12" fmla="*/ 0 w 309156"/>
              <a:gd name="connsiteY12" fmla="*/ 0 h 82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56" h="828704">
                <a:moveTo>
                  <a:pt x="0" y="0"/>
                </a:moveTo>
                <a:cubicBezTo>
                  <a:pt x="49084" y="91302"/>
                  <a:pt x="98168" y="182605"/>
                  <a:pt x="123568" y="251254"/>
                </a:cubicBezTo>
                <a:cubicBezTo>
                  <a:pt x="148968" y="319903"/>
                  <a:pt x="146908" y="391984"/>
                  <a:pt x="152400" y="411892"/>
                </a:cubicBezTo>
                <a:cubicBezTo>
                  <a:pt x="157892" y="431800"/>
                  <a:pt x="147595" y="362465"/>
                  <a:pt x="156519" y="370703"/>
                </a:cubicBezTo>
                <a:cubicBezTo>
                  <a:pt x="165443" y="378941"/>
                  <a:pt x="188097" y="409146"/>
                  <a:pt x="205946" y="461319"/>
                </a:cubicBezTo>
                <a:cubicBezTo>
                  <a:pt x="223795" y="513492"/>
                  <a:pt x="251941" y="661086"/>
                  <a:pt x="263611" y="683740"/>
                </a:cubicBezTo>
                <a:cubicBezTo>
                  <a:pt x="275281" y="706394"/>
                  <a:pt x="268417" y="573216"/>
                  <a:pt x="275968" y="597243"/>
                </a:cubicBezTo>
                <a:cubicBezTo>
                  <a:pt x="283519" y="621270"/>
                  <a:pt x="307546" y="816919"/>
                  <a:pt x="308919" y="827903"/>
                </a:cubicBezTo>
                <a:cubicBezTo>
                  <a:pt x="310292" y="838887"/>
                  <a:pt x="306173" y="734541"/>
                  <a:pt x="284206" y="663146"/>
                </a:cubicBezTo>
                <a:cubicBezTo>
                  <a:pt x="262239" y="591751"/>
                  <a:pt x="208692" y="478481"/>
                  <a:pt x="177114" y="399535"/>
                </a:cubicBezTo>
                <a:cubicBezTo>
                  <a:pt x="145536" y="320589"/>
                  <a:pt x="102286" y="212810"/>
                  <a:pt x="94735" y="189470"/>
                </a:cubicBezTo>
                <a:cubicBezTo>
                  <a:pt x="87184" y="166130"/>
                  <a:pt x="131806" y="259492"/>
                  <a:pt x="131806" y="25949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C7D1568C-A33F-D76E-E0AC-126C46D74F54}"/>
              </a:ext>
            </a:extLst>
          </p:cNvPr>
          <p:cNvSpPr/>
          <p:nvPr/>
        </p:nvSpPr>
        <p:spPr>
          <a:xfrm>
            <a:off x="3108396" y="8859986"/>
            <a:ext cx="755957" cy="292716"/>
          </a:xfrm>
          <a:custGeom>
            <a:avLst/>
            <a:gdLst>
              <a:gd name="connsiteX0" fmla="*/ 9454 w 755957"/>
              <a:gd name="connsiteY0" fmla="*/ 290364 h 292716"/>
              <a:gd name="connsiteX1" fmla="*/ 371404 w 755957"/>
              <a:gd name="connsiteY1" fmla="*/ 153839 h 292716"/>
              <a:gd name="connsiteX2" fmla="*/ 323779 w 755957"/>
              <a:gd name="connsiteY2" fmla="*/ 188764 h 292716"/>
              <a:gd name="connsiteX3" fmla="*/ 257104 w 755957"/>
              <a:gd name="connsiteY3" fmla="*/ 242739 h 292716"/>
              <a:gd name="connsiteX4" fmla="*/ 457129 w 755957"/>
              <a:gd name="connsiteY4" fmla="*/ 90339 h 292716"/>
              <a:gd name="connsiteX5" fmla="*/ 415854 w 755957"/>
              <a:gd name="connsiteY5" fmla="*/ 128439 h 292716"/>
              <a:gd name="connsiteX6" fmla="*/ 460304 w 755957"/>
              <a:gd name="connsiteY6" fmla="*/ 150664 h 292716"/>
              <a:gd name="connsiteX7" fmla="*/ 577779 w 755957"/>
              <a:gd name="connsiteY7" fmla="*/ 150664 h 292716"/>
              <a:gd name="connsiteX8" fmla="*/ 561904 w 755957"/>
              <a:gd name="connsiteY8" fmla="*/ 125264 h 292716"/>
              <a:gd name="connsiteX9" fmla="*/ 593654 w 755957"/>
              <a:gd name="connsiteY9" fmla="*/ 93514 h 292716"/>
              <a:gd name="connsiteX10" fmla="*/ 542854 w 755957"/>
              <a:gd name="connsiteY10" fmla="*/ 106214 h 292716"/>
              <a:gd name="connsiteX11" fmla="*/ 752404 w 755957"/>
              <a:gd name="connsiteY11" fmla="*/ 1439 h 292716"/>
              <a:gd name="connsiteX12" fmla="*/ 666679 w 755957"/>
              <a:gd name="connsiteY12" fmla="*/ 49064 h 292716"/>
              <a:gd name="connsiteX13" fmla="*/ 561904 w 755957"/>
              <a:gd name="connsiteY13" fmla="*/ 103039 h 292716"/>
              <a:gd name="connsiteX14" fmla="*/ 425379 w 755957"/>
              <a:gd name="connsiteY14" fmla="*/ 172889 h 292716"/>
              <a:gd name="connsiteX15" fmla="*/ 431729 w 755957"/>
              <a:gd name="connsiteY15" fmla="*/ 141139 h 292716"/>
              <a:gd name="connsiteX16" fmla="*/ 260279 w 755957"/>
              <a:gd name="connsiteY16" fmla="*/ 230039 h 292716"/>
              <a:gd name="connsiteX17" fmla="*/ 285679 w 755957"/>
              <a:gd name="connsiteY17" fmla="*/ 258614 h 292716"/>
              <a:gd name="connsiteX18" fmla="*/ 117404 w 755957"/>
              <a:gd name="connsiteY18" fmla="*/ 201464 h 292716"/>
              <a:gd name="connsiteX19" fmla="*/ 133279 w 755957"/>
              <a:gd name="connsiteY19" fmla="*/ 217339 h 292716"/>
              <a:gd name="connsiteX20" fmla="*/ 107879 w 755957"/>
              <a:gd name="connsiteY20" fmla="*/ 239564 h 292716"/>
              <a:gd name="connsiteX21" fmla="*/ 9454 w 755957"/>
              <a:gd name="connsiteY21" fmla="*/ 290364 h 29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5957" h="292716">
                <a:moveTo>
                  <a:pt x="9454" y="290364"/>
                </a:moveTo>
                <a:cubicBezTo>
                  <a:pt x="53375" y="276077"/>
                  <a:pt x="319017" y="170772"/>
                  <a:pt x="371404" y="153839"/>
                </a:cubicBezTo>
                <a:cubicBezTo>
                  <a:pt x="423791" y="136906"/>
                  <a:pt x="342829" y="173947"/>
                  <a:pt x="323779" y="188764"/>
                </a:cubicBezTo>
                <a:cubicBezTo>
                  <a:pt x="304729" y="203581"/>
                  <a:pt x="234879" y="259143"/>
                  <a:pt x="257104" y="242739"/>
                </a:cubicBezTo>
                <a:cubicBezTo>
                  <a:pt x="279329" y="226335"/>
                  <a:pt x="430671" y="109389"/>
                  <a:pt x="457129" y="90339"/>
                </a:cubicBezTo>
                <a:cubicBezTo>
                  <a:pt x="483587" y="71289"/>
                  <a:pt x="415325" y="118385"/>
                  <a:pt x="415854" y="128439"/>
                </a:cubicBezTo>
                <a:cubicBezTo>
                  <a:pt x="416383" y="138493"/>
                  <a:pt x="433317" y="146960"/>
                  <a:pt x="460304" y="150664"/>
                </a:cubicBezTo>
                <a:cubicBezTo>
                  <a:pt x="487291" y="154368"/>
                  <a:pt x="560846" y="154897"/>
                  <a:pt x="577779" y="150664"/>
                </a:cubicBezTo>
                <a:cubicBezTo>
                  <a:pt x="594712" y="146431"/>
                  <a:pt x="559258" y="134789"/>
                  <a:pt x="561904" y="125264"/>
                </a:cubicBezTo>
                <a:cubicBezTo>
                  <a:pt x="564550" y="115739"/>
                  <a:pt x="596829" y="96689"/>
                  <a:pt x="593654" y="93514"/>
                </a:cubicBezTo>
                <a:cubicBezTo>
                  <a:pt x="590479" y="90339"/>
                  <a:pt x="516396" y="121560"/>
                  <a:pt x="542854" y="106214"/>
                </a:cubicBezTo>
                <a:cubicBezTo>
                  <a:pt x="569312" y="90868"/>
                  <a:pt x="731767" y="10964"/>
                  <a:pt x="752404" y="1439"/>
                </a:cubicBezTo>
                <a:cubicBezTo>
                  <a:pt x="773041" y="-8086"/>
                  <a:pt x="698429" y="32131"/>
                  <a:pt x="666679" y="49064"/>
                </a:cubicBezTo>
                <a:cubicBezTo>
                  <a:pt x="634929" y="65997"/>
                  <a:pt x="561904" y="103039"/>
                  <a:pt x="561904" y="103039"/>
                </a:cubicBezTo>
                <a:cubicBezTo>
                  <a:pt x="521688" y="123676"/>
                  <a:pt x="447075" y="166539"/>
                  <a:pt x="425379" y="172889"/>
                </a:cubicBezTo>
                <a:cubicBezTo>
                  <a:pt x="403683" y="179239"/>
                  <a:pt x="459246" y="131614"/>
                  <a:pt x="431729" y="141139"/>
                </a:cubicBezTo>
                <a:cubicBezTo>
                  <a:pt x="404212" y="150664"/>
                  <a:pt x="284621" y="210460"/>
                  <a:pt x="260279" y="230039"/>
                </a:cubicBezTo>
                <a:cubicBezTo>
                  <a:pt x="235937" y="249618"/>
                  <a:pt x="309491" y="263376"/>
                  <a:pt x="285679" y="258614"/>
                </a:cubicBezTo>
                <a:cubicBezTo>
                  <a:pt x="261867" y="253852"/>
                  <a:pt x="117404" y="201464"/>
                  <a:pt x="117404" y="201464"/>
                </a:cubicBezTo>
                <a:cubicBezTo>
                  <a:pt x="92004" y="194585"/>
                  <a:pt x="134867" y="210989"/>
                  <a:pt x="133279" y="217339"/>
                </a:cubicBezTo>
                <a:cubicBezTo>
                  <a:pt x="131692" y="223689"/>
                  <a:pt x="127987" y="229510"/>
                  <a:pt x="107879" y="239564"/>
                </a:cubicBezTo>
                <a:cubicBezTo>
                  <a:pt x="87771" y="249618"/>
                  <a:pt x="-34467" y="304651"/>
                  <a:pt x="9454" y="2903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707ACBEB-A235-FDC2-7185-665EBD11E552}"/>
              </a:ext>
            </a:extLst>
          </p:cNvPr>
          <p:cNvSpPr/>
          <p:nvPr/>
        </p:nvSpPr>
        <p:spPr>
          <a:xfrm>
            <a:off x="3746424" y="8883626"/>
            <a:ext cx="248256" cy="914702"/>
          </a:xfrm>
          <a:custGeom>
            <a:avLst/>
            <a:gdLst>
              <a:gd name="connsiteX0" fmla="*/ 174701 w 248256"/>
              <a:gd name="connsiteY0" fmla="*/ 24 h 914702"/>
              <a:gd name="connsiteX1" fmla="*/ 225501 w 248256"/>
              <a:gd name="connsiteY1" fmla="*/ 98449 h 914702"/>
              <a:gd name="connsiteX2" fmla="*/ 209626 w 248256"/>
              <a:gd name="connsiteY2" fmla="*/ 196874 h 914702"/>
              <a:gd name="connsiteX3" fmla="*/ 222326 w 248256"/>
              <a:gd name="connsiteY3" fmla="*/ 180999 h 914702"/>
              <a:gd name="connsiteX4" fmla="*/ 101676 w 248256"/>
              <a:gd name="connsiteY4" fmla="*/ 501674 h 914702"/>
              <a:gd name="connsiteX5" fmla="*/ 108026 w 248256"/>
              <a:gd name="connsiteY5" fmla="*/ 476274 h 914702"/>
              <a:gd name="connsiteX6" fmla="*/ 38176 w 248256"/>
              <a:gd name="connsiteY6" fmla="*/ 688999 h 914702"/>
              <a:gd name="connsiteX7" fmla="*/ 60401 w 248256"/>
              <a:gd name="connsiteY7" fmla="*/ 641374 h 914702"/>
              <a:gd name="connsiteX8" fmla="*/ 19126 w 248256"/>
              <a:gd name="connsiteY8" fmla="*/ 771549 h 914702"/>
              <a:gd name="connsiteX9" fmla="*/ 76 w 248256"/>
              <a:gd name="connsiteY9" fmla="*/ 914424 h 914702"/>
              <a:gd name="connsiteX10" fmla="*/ 25476 w 248256"/>
              <a:gd name="connsiteY10" fmla="*/ 733449 h 914702"/>
              <a:gd name="connsiteX11" fmla="*/ 123901 w 248256"/>
              <a:gd name="connsiteY11" fmla="*/ 450874 h 914702"/>
              <a:gd name="connsiteX12" fmla="*/ 184226 w 248256"/>
              <a:gd name="connsiteY12" fmla="*/ 304824 h 914702"/>
              <a:gd name="connsiteX13" fmla="*/ 247726 w 248256"/>
              <a:gd name="connsiteY13" fmla="*/ 117499 h 914702"/>
              <a:gd name="connsiteX14" fmla="*/ 215976 w 248256"/>
              <a:gd name="connsiteY14" fmla="*/ 184174 h 914702"/>
              <a:gd name="connsiteX15" fmla="*/ 241376 w 248256"/>
              <a:gd name="connsiteY15" fmla="*/ 123849 h 914702"/>
              <a:gd name="connsiteX16" fmla="*/ 228676 w 248256"/>
              <a:gd name="connsiteY16" fmla="*/ 88924 h 914702"/>
              <a:gd name="connsiteX17" fmla="*/ 174701 w 248256"/>
              <a:gd name="connsiteY17" fmla="*/ 24 h 9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8256" h="914702">
                <a:moveTo>
                  <a:pt x="174701" y="24"/>
                </a:moveTo>
                <a:cubicBezTo>
                  <a:pt x="174172" y="1611"/>
                  <a:pt x="219680" y="65641"/>
                  <a:pt x="225501" y="98449"/>
                </a:cubicBezTo>
                <a:cubicBezTo>
                  <a:pt x="231322" y="131257"/>
                  <a:pt x="209626" y="196874"/>
                  <a:pt x="209626" y="196874"/>
                </a:cubicBezTo>
                <a:cubicBezTo>
                  <a:pt x="209097" y="210632"/>
                  <a:pt x="240318" y="130199"/>
                  <a:pt x="222326" y="180999"/>
                </a:cubicBezTo>
                <a:cubicBezTo>
                  <a:pt x="204334" y="231799"/>
                  <a:pt x="120726" y="452462"/>
                  <a:pt x="101676" y="501674"/>
                </a:cubicBezTo>
                <a:cubicBezTo>
                  <a:pt x="82626" y="550887"/>
                  <a:pt x="118609" y="445053"/>
                  <a:pt x="108026" y="476274"/>
                </a:cubicBezTo>
                <a:cubicBezTo>
                  <a:pt x="97443" y="507495"/>
                  <a:pt x="46113" y="661483"/>
                  <a:pt x="38176" y="688999"/>
                </a:cubicBezTo>
                <a:cubicBezTo>
                  <a:pt x="30239" y="716515"/>
                  <a:pt x="63576" y="627616"/>
                  <a:pt x="60401" y="641374"/>
                </a:cubicBezTo>
                <a:cubicBezTo>
                  <a:pt x="57226" y="655132"/>
                  <a:pt x="29180" y="726041"/>
                  <a:pt x="19126" y="771549"/>
                </a:cubicBezTo>
                <a:cubicBezTo>
                  <a:pt x="9072" y="817057"/>
                  <a:pt x="-982" y="920774"/>
                  <a:pt x="76" y="914424"/>
                </a:cubicBezTo>
                <a:cubicBezTo>
                  <a:pt x="1134" y="908074"/>
                  <a:pt x="4838" y="810707"/>
                  <a:pt x="25476" y="733449"/>
                </a:cubicBezTo>
                <a:cubicBezTo>
                  <a:pt x="46113" y="656191"/>
                  <a:pt x="97443" y="522311"/>
                  <a:pt x="123901" y="450874"/>
                </a:cubicBezTo>
                <a:cubicBezTo>
                  <a:pt x="150359" y="379437"/>
                  <a:pt x="163588" y="360387"/>
                  <a:pt x="184226" y="304824"/>
                </a:cubicBezTo>
                <a:cubicBezTo>
                  <a:pt x="204864" y="249262"/>
                  <a:pt x="242434" y="137607"/>
                  <a:pt x="247726" y="117499"/>
                </a:cubicBezTo>
                <a:cubicBezTo>
                  <a:pt x="253018" y="97391"/>
                  <a:pt x="217034" y="183116"/>
                  <a:pt x="215976" y="184174"/>
                </a:cubicBezTo>
                <a:cubicBezTo>
                  <a:pt x="214918" y="185232"/>
                  <a:pt x="239259" y="139724"/>
                  <a:pt x="241376" y="123849"/>
                </a:cubicBezTo>
                <a:cubicBezTo>
                  <a:pt x="243493" y="107974"/>
                  <a:pt x="237672" y="102682"/>
                  <a:pt x="228676" y="88924"/>
                </a:cubicBezTo>
                <a:cubicBezTo>
                  <a:pt x="219680" y="75166"/>
                  <a:pt x="175230" y="-1563"/>
                  <a:pt x="174701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B3B6D776-990B-0FAE-6D85-55294FAFF3F3}"/>
              </a:ext>
            </a:extLst>
          </p:cNvPr>
          <p:cNvSpPr/>
          <p:nvPr/>
        </p:nvSpPr>
        <p:spPr>
          <a:xfrm>
            <a:off x="3794027" y="9006867"/>
            <a:ext cx="231892" cy="813446"/>
          </a:xfrm>
          <a:custGeom>
            <a:avLst/>
            <a:gdLst>
              <a:gd name="connsiteX0" fmla="*/ 231873 w 231892"/>
              <a:gd name="connsiteY0" fmla="*/ 608 h 813446"/>
              <a:gd name="connsiteX1" fmla="*/ 123923 w 231892"/>
              <a:gd name="connsiteY1" fmla="*/ 273658 h 813446"/>
              <a:gd name="connsiteX2" fmla="*/ 85823 w 231892"/>
              <a:gd name="connsiteY2" fmla="*/ 435583 h 813446"/>
              <a:gd name="connsiteX3" fmla="*/ 88998 w 231892"/>
              <a:gd name="connsiteY3" fmla="*/ 372083 h 813446"/>
              <a:gd name="connsiteX4" fmla="*/ 66773 w 231892"/>
              <a:gd name="connsiteY4" fmla="*/ 429233 h 813446"/>
              <a:gd name="connsiteX5" fmla="*/ 82648 w 231892"/>
              <a:gd name="connsiteY5" fmla="*/ 530833 h 813446"/>
              <a:gd name="connsiteX6" fmla="*/ 69948 w 231892"/>
              <a:gd name="connsiteY6" fmla="*/ 457808 h 813446"/>
              <a:gd name="connsiteX7" fmla="*/ 25498 w 231892"/>
              <a:gd name="connsiteY7" fmla="*/ 556233 h 813446"/>
              <a:gd name="connsiteX8" fmla="*/ 6448 w 231892"/>
              <a:gd name="connsiteY8" fmla="*/ 651483 h 813446"/>
              <a:gd name="connsiteX9" fmla="*/ 31848 w 231892"/>
              <a:gd name="connsiteY9" fmla="*/ 740383 h 813446"/>
              <a:gd name="connsiteX10" fmla="*/ 98 w 231892"/>
              <a:gd name="connsiteY10" fmla="*/ 813408 h 813446"/>
              <a:gd name="connsiteX11" fmla="*/ 44548 w 231892"/>
              <a:gd name="connsiteY11" fmla="*/ 730858 h 813446"/>
              <a:gd name="connsiteX12" fmla="*/ 12798 w 231892"/>
              <a:gd name="connsiteY12" fmla="*/ 702283 h 813446"/>
              <a:gd name="connsiteX13" fmla="*/ 15973 w 231892"/>
              <a:gd name="connsiteY13" fmla="*/ 600683 h 813446"/>
              <a:gd name="connsiteX14" fmla="*/ 92173 w 231892"/>
              <a:gd name="connsiteY14" fmla="*/ 365733 h 813446"/>
              <a:gd name="connsiteX15" fmla="*/ 184248 w 231892"/>
              <a:gd name="connsiteY15" fmla="*/ 146658 h 813446"/>
              <a:gd name="connsiteX16" fmla="*/ 133448 w 231892"/>
              <a:gd name="connsiteY16" fmla="*/ 197458 h 813446"/>
              <a:gd name="connsiteX17" fmla="*/ 231873 w 231892"/>
              <a:gd name="connsiteY17" fmla="*/ 608 h 81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1892" h="813446">
                <a:moveTo>
                  <a:pt x="231873" y="608"/>
                </a:moveTo>
                <a:cubicBezTo>
                  <a:pt x="230286" y="13308"/>
                  <a:pt x="148265" y="201162"/>
                  <a:pt x="123923" y="273658"/>
                </a:cubicBezTo>
                <a:cubicBezTo>
                  <a:pt x="99581" y="346154"/>
                  <a:pt x="91644" y="419179"/>
                  <a:pt x="85823" y="435583"/>
                </a:cubicBezTo>
                <a:cubicBezTo>
                  <a:pt x="80002" y="451987"/>
                  <a:pt x="92173" y="373141"/>
                  <a:pt x="88998" y="372083"/>
                </a:cubicBezTo>
                <a:cubicBezTo>
                  <a:pt x="85823" y="371025"/>
                  <a:pt x="67831" y="402775"/>
                  <a:pt x="66773" y="429233"/>
                </a:cubicBezTo>
                <a:cubicBezTo>
                  <a:pt x="65715" y="455691"/>
                  <a:pt x="82119" y="526071"/>
                  <a:pt x="82648" y="530833"/>
                </a:cubicBezTo>
                <a:cubicBezTo>
                  <a:pt x="83177" y="535596"/>
                  <a:pt x="79473" y="453575"/>
                  <a:pt x="69948" y="457808"/>
                </a:cubicBezTo>
                <a:cubicBezTo>
                  <a:pt x="60423" y="462041"/>
                  <a:pt x="36081" y="523954"/>
                  <a:pt x="25498" y="556233"/>
                </a:cubicBezTo>
                <a:cubicBezTo>
                  <a:pt x="14915" y="588512"/>
                  <a:pt x="5390" y="620791"/>
                  <a:pt x="6448" y="651483"/>
                </a:cubicBezTo>
                <a:cubicBezTo>
                  <a:pt x="7506" y="682175"/>
                  <a:pt x="32906" y="713396"/>
                  <a:pt x="31848" y="740383"/>
                </a:cubicBezTo>
                <a:cubicBezTo>
                  <a:pt x="30790" y="767370"/>
                  <a:pt x="-2019" y="814996"/>
                  <a:pt x="98" y="813408"/>
                </a:cubicBezTo>
                <a:cubicBezTo>
                  <a:pt x="2215" y="811820"/>
                  <a:pt x="42431" y="749379"/>
                  <a:pt x="44548" y="730858"/>
                </a:cubicBezTo>
                <a:cubicBezTo>
                  <a:pt x="46665" y="712337"/>
                  <a:pt x="17560" y="723979"/>
                  <a:pt x="12798" y="702283"/>
                </a:cubicBezTo>
                <a:cubicBezTo>
                  <a:pt x="8036" y="680587"/>
                  <a:pt x="2744" y="656775"/>
                  <a:pt x="15973" y="600683"/>
                </a:cubicBezTo>
                <a:cubicBezTo>
                  <a:pt x="29202" y="544591"/>
                  <a:pt x="64127" y="441404"/>
                  <a:pt x="92173" y="365733"/>
                </a:cubicBezTo>
                <a:cubicBezTo>
                  <a:pt x="120219" y="290062"/>
                  <a:pt x="177369" y="174704"/>
                  <a:pt x="184248" y="146658"/>
                </a:cubicBezTo>
                <a:cubicBezTo>
                  <a:pt x="191127" y="118612"/>
                  <a:pt x="127098" y="217037"/>
                  <a:pt x="133448" y="197458"/>
                </a:cubicBezTo>
                <a:cubicBezTo>
                  <a:pt x="139798" y="177879"/>
                  <a:pt x="233460" y="-12092"/>
                  <a:pt x="231873" y="6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E0B5DE23-F6E7-C397-6535-D00625C278CF}"/>
              </a:ext>
            </a:extLst>
          </p:cNvPr>
          <p:cNvSpPr/>
          <p:nvPr/>
        </p:nvSpPr>
        <p:spPr>
          <a:xfrm>
            <a:off x="4105198" y="9068131"/>
            <a:ext cx="80757" cy="792813"/>
          </a:xfrm>
          <a:custGeom>
            <a:avLst/>
            <a:gdLst>
              <a:gd name="connsiteX0" fmla="*/ 38177 w 80757"/>
              <a:gd name="connsiteY0" fmla="*/ 2844 h 792813"/>
              <a:gd name="connsiteX1" fmla="*/ 19127 w 80757"/>
              <a:gd name="connsiteY1" fmla="*/ 396544 h 792813"/>
              <a:gd name="connsiteX2" fmla="*/ 38177 w 80757"/>
              <a:gd name="connsiteY2" fmla="*/ 358444 h 792813"/>
              <a:gd name="connsiteX3" fmla="*/ 60402 w 80757"/>
              <a:gd name="connsiteY3" fmla="*/ 666419 h 792813"/>
              <a:gd name="connsiteX4" fmla="*/ 79452 w 80757"/>
              <a:gd name="connsiteY4" fmla="*/ 777544 h 792813"/>
              <a:gd name="connsiteX5" fmla="*/ 22302 w 80757"/>
              <a:gd name="connsiteY5" fmla="*/ 352094 h 792813"/>
              <a:gd name="connsiteX6" fmla="*/ 25477 w 80757"/>
              <a:gd name="connsiteY6" fmla="*/ 98094 h 792813"/>
              <a:gd name="connsiteX7" fmla="*/ 77 w 80757"/>
              <a:gd name="connsiteY7" fmla="*/ 212394 h 792813"/>
              <a:gd name="connsiteX8" fmla="*/ 38177 w 80757"/>
              <a:gd name="connsiteY8" fmla="*/ 2844 h 79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57" h="792813">
                <a:moveTo>
                  <a:pt x="38177" y="2844"/>
                </a:moveTo>
                <a:cubicBezTo>
                  <a:pt x="41352" y="33536"/>
                  <a:pt x="19127" y="337277"/>
                  <a:pt x="19127" y="396544"/>
                </a:cubicBezTo>
                <a:cubicBezTo>
                  <a:pt x="19127" y="455811"/>
                  <a:pt x="31298" y="313465"/>
                  <a:pt x="38177" y="358444"/>
                </a:cubicBezTo>
                <a:cubicBezTo>
                  <a:pt x="45056" y="403423"/>
                  <a:pt x="53523" y="596569"/>
                  <a:pt x="60402" y="666419"/>
                </a:cubicBezTo>
                <a:cubicBezTo>
                  <a:pt x="67281" y="736269"/>
                  <a:pt x="85802" y="829931"/>
                  <a:pt x="79452" y="777544"/>
                </a:cubicBezTo>
                <a:cubicBezTo>
                  <a:pt x="73102" y="725157"/>
                  <a:pt x="31298" y="465336"/>
                  <a:pt x="22302" y="352094"/>
                </a:cubicBezTo>
                <a:cubicBezTo>
                  <a:pt x="13306" y="238852"/>
                  <a:pt x="29181" y="121377"/>
                  <a:pt x="25477" y="98094"/>
                </a:cubicBezTo>
                <a:cubicBezTo>
                  <a:pt x="21773" y="74811"/>
                  <a:pt x="-1510" y="225094"/>
                  <a:pt x="77" y="212394"/>
                </a:cubicBezTo>
                <a:cubicBezTo>
                  <a:pt x="1664" y="199694"/>
                  <a:pt x="35002" y="-27848"/>
                  <a:pt x="38177" y="28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DD52D902-A687-496E-D60F-E8DD328A31D8}"/>
              </a:ext>
            </a:extLst>
          </p:cNvPr>
          <p:cNvSpPr/>
          <p:nvPr/>
        </p:nvSpPr>
        <p:spPr>
          <a:xfrm>
            <a:off x="4060409" y="9061029"/>
            <a:ext cx="45889" cy="812971"/>
          </a:xfrm>
          <a:custGeom>
            <a:avLst/>
            <a:gdLst>
              <a:gd name="connsiteX0" fmla="*/ 44866 w 45889"/>
              <a:gd name="connsiteY0" fmla="*/ 6771 h 812971"/>
              <a:gd name="connsiteX1" fmla="*/ 3591 w 45889"/>
              <a:gd name="connsiteY1" fmla="*/ 622721 h 812971"/>
              <a:gd name="connsiteX2" fmla="*/ 28991 w 45889"/>
              <a:gd name="connsiteY2" fmla="*/ 444921 h 812971"/>
              <a:gd name="connsiteX3" fmla="*/ 35341 w 45889"/>
              <a:gd name="connsiteY3" fmla="*/ 759246 h 812971"/>
              <a:gd name="connsiteX4" fmla="*/ 44866 w 45889"/>
              <a:gd name="connsiteY4" fmla="*/ 717971 h 812971"/>
              <a:gd name="connsiteX5" fmla="*/ 44866 w 45889"/>
              <a:gd name="connsiteY5" fmla="*/ 797346 h 812971"/>
              <a:gd name="connsiteX6" fmla="*/ 41691 w 45889"/>
              <a:gd name="connsiteY6" fmla="*/ 356021 h 812971"/>
              <a:gd name="connsiteX7" fmla="*/ 416 w 45889"/>
              <a:gd name="connsiteY7" fmla="*/ 483021 h 812971"/>
              <a:gd name="connsiteX8" fmla="*/ 19466 w 45889"/>
              <a:gd name="connsiteY8" fmla="*/ 178221 h 812971"/>
              <a:gd name="connsiteX9" fmla="*/ 3591 w 45889"/>
              <a:gd name="connsiteY9" fmla="*/ 286171 h 812971"/>
              <a:gd name="connsiteX10" fmla="*/ 44866 w 45889"/>
              <a:gd name="connsiteY10" fmla="*/ 6771 h 81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89" h="812971">
                <a:moveTo>
                  <a:pt x="44866" y="6771"/>
                </a:moveTo>
                <a:cubicBezTo>
                  <a:pt x="44866" y="62863"/>
                  <a:pt x="6237" y="549696"/>
                  <a:pt x="3591" y="622721"/>
                </a:cubicBezTo>
                <a:cubicBezTo>
                  <a:pt x="945" y="695746"/>
                  <a:pt x="23699" y="422167"/>
                  <a:pt x="28991" y="444921"/>
                </a:cubicBezTo>
                <a:cubicBezTo>
                  <a:pt x="34283" y="467675"/>
                  <a:pt x="32695" y="713738"/>
                  <a:pt x="35341" y="759246"/>
                </a:cubicBezTo>
                <a:cubicBezTo>
                  <a:pt x="37987" y="804754"/>
                  <a:pt x="43278" y="711621"/>
                  <a:pt x="44866" y="717971"/>
                </a:cubicBezTo>
                <a:cubicBezTo>
                  <a:pt x="46454" y="724321"/>
                  <a:pt x="45395" y="857671"/>
                  <a:pt x="44866" y="797346"/>
                </a:cubicBezTo>
                <a:cubicBezTo>
                  <a:pt x="44337" y="737021"/>
                  <a:pt x="49099" y="408409"/>
                  <a:pt x="41691" y="356021"/>
                </a:cubicBezTo>
                <a:cubicBezTo>
                  <a:pt x="34283" y="303634"/>
                  <a:pt x="4120" y="512654"/>
                  <a:pt x="416" y="483021"/>
                </a:cubicBezTo>
                <a:cubicBezTo>
                  <a:pt x="-3288" y="453388"/>
                  <a:pt x="18937" y="211029"/>
                  <a:pt x="19466" y="178221"/>
                </a:cubicBezTo>
                <a:cubicBezTo>
                  <a:pt x="19995" y="145413"/>
                  <a:pt x="416" y="311571"/>
                  <a:pt x="3591" y="286171"/>
                </a:cubicBezTo>
                <a:cubicBezTo>
                  <a:pt x="6766" y="260771"/>
                  <a:pt x="44866" y="-49321"/>
                  <a:pt x="44866" y="67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39719F6-1557-978E-6E19-2526B66500C3}"/>
              </a:ext>
            </a:extLst>
          </p:cNvPr>
          <p:cNvSpPr/>
          <p:nvPr/>
        </p:nvSpPr>
        <p:spPr>
          <a:xfrm>
            <a:off x="4098011" y="9719754"/>
            <a:ext cx="256771" cy="992156"/>
          </a:xfrm>
          <a:custGeom>
            <a:avLst/>
            <a:gdLst>
              <a:gd name="connsiteX0" fmla="*/ 42189 w 256771"/>
              <a:gd name="connsiteY0" fmla="*/ 2096 h 992156"/>
              <a:gd name="connsiteX1" fmla="*/ 45364 w 256771"/>
              <a:gd name="connsiteY1" fmla="*/ 389446 h 992156"/>
              <a:gd name="connsiteX2" fmla="*/ 83464 w 256771"/>
              <a:gd name="connsiteY2" fmla="*/ 313246 h 992156"/>
              <a:gd name="connsiteX3" fmla="*/ 61239 w 256771"/>
              <a:gd name="connsiteY3" fmla="*/ 452946 h 992156"/>
              <a:gd name="connsiteX4" fmla="*/ 89814 w 256771"/>
              <a:gd name="connsiteY4" fmla="*/ 424371 h 992156"/>
              <a:gd name="connsiteX5" fmla="*/ 127914 w 256771"/>
              <a:gd name="connsiteY5" fmla="*/ 602171 h 992156"/>
              <a:gd name="connsiteX6" fmla="*/ 251739 w 256771"/>
              <a:gd name="connsiteY6" fmla="*/ 973646 h 992156"/>
              <a:gd name="connsiteX7" fmla="*/ 232689 w 256771"/>
              <a:gd name="connsiteY7" fmla="*/ 910146 h 992156"/>
              <a:gd name="connsiteX8" fmla="*/ 232689 w 256771"/>
              <a:gd name="connsiteY8" fmla="*/ 684721 h 992156"/>
              <a:gd name="connsiteX9" fmla="*/ 223164 w 256771"/>
              <a:gd name="connsiteY9" fmla="*/ 827596 h 992156"/>
              <a:gd name="connsiteX10" fmla="*/ 102514 w 256771"/>
              <a:gd name="connsiteY10" fmla="*/ 548196 h 992156"/>
              <a:gd name="connsiteX11" fmla="*/ 64414 w 256771"/>
              <a:gd name="connsiteY11" fmla="*/ 281496 h 992156"/>
              <a:gd name="connsiteX12" fmla="*/ 77114 w 256771"/>
              <a:gd name="connsiteY12" fmla="*/ 217996 h 992156"/>
              <a:gd name="connsiteX13" fmla="*/ 51714 w 256771"/>
              <a:gd name="connsiteY13" fmla="*/ 389446 h 992156"/>
              <a:gd name="connsiteX14" fmla="*/ 23139 w 256771"/>
              <a:gd name="connsiteY14" fmla="*/ 265621 h 992156"/>
              <a:gd name="connsiteX15" fmla="*/ 7264 w 256771"/>
              <a:gd name="connsiteY15" fmla="*/ 167196 h 992156"/>
              <a:gd name="connsiteX16" fmla="*/ 914 w 256771"/>
              <a:gd name="connsiteY16" fmla="*/ 230696 h 992156"/>
              <a:gd name="connsiteX17" fmla="*/ 42189 w 256771"/>
              <a:gd name="connsiteY17" fmla="*/ 2096 h 99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6771" h="992156">
                <a:moveTo>
                  <a:pt x="42189" y="2096"/>
                </a:moveTo>
                <a:cubicBezTo>
                  <a:pt x="49597" y="28554"/>
                  <a:pt x="38485" y="337588"/>
                  <a:pt x="45364" y="389446"/>
                </a:cubicBezTo>
                <a:cubicBezTo>
                  <a:pt x="52243" y="441304"/>
                  <a:pt x="80818" y="302663"/>
                  <a:pt x="83464" y="313246"/>
                </a:cubicBezTo>
                <a:cubicBezTo>
                  <a:pt x="86110" y="323829"/>
                  <a:pt x="60181" y="434425"/>
                  <a:pt x="61239" y="452946"/>
                </a:cubicBezTo>
                <a:cubicBezTo>
                  <a:pt x="62297" y="471467"/>
                  <a:pt x="78702" y="399500"/>
                  <a:pt x="89814" y="424371"/>
                </a:cubicBezTo>
                <a:cubicBezTo>
                  <a:pt x="100926" y="449242"/>
                  <a:pt x="100927" y="510625"/>
                  <a:pt x="127914" y="602171"/>
                </a:cubicBezTo>
                <a:cubicBezTo>
                  <a:pt x="154901" y="693717"/>
                  <a:pt x="234277" y="922317"/>
                  <a:pt x="251739" y="973646"/>
                </a:cubicBezTo>
                <a:cubicBezTo>
                  <a:pt x="269201" y="1024975"/>
                  <a:pt x="235864" y="958300"/>
                  <a:pt x="232689" y="910146"/>
                </a:cubicBezTo>
                <a:cubicBezTo>
                  <a:pt x="229514" y="861992"/>
                  <a:pt x="234276" y="698479"/>
                  <a:pt x="232689" y="684721"/>
                </a:cubicBezTo>
                <a:cubicBezTo>
                  <a:pt x="231102" y="670963"/>
                  <a:pt x="244860" y="850350"/>
                  <a:pt x="223164" y="827596"/>
                </a:cubicBezTo>
                <a:cubicBezTo>
                  <a:pt x="201468" y="804842"/>
                  <a:pt x="128972" y="639213"/>
                  <a:pt x="102514" y="548196"/>
                </a:cubicBezTo>
                <a:cubicBezTo>
                  <a:pt x="76056" y="457179"/>
                  <a:pt x="68647" y="336529"/>
                  <a:pt x="64414" y="281496"/>
                </a:cubicBezTo>
                <a:cubicBezTo>
                  <a:pt x="60181" y="226463"/>
                  <a:pt x="79231" y="200004"/>
                  <a:pt x="77114" y="217996"/>
                </a:cubicBezTo>
                <a:cubicBezTo>
                  <a:pt x="74997" y="235988"/>
                  <a:pt x="60710" y="381509"/>
                  <a:pt x="51714" y="389446"/>
                </a:cubicBezTo>
                <a:cubicBezTo>
                  <a:pt x="42718" y="397384"/>
                  <a:pt x="30547" y="302663"/>
                  <a:pt x="23139" y="265621"/>
                </a:cubicBezTo>
                <a:cubicBezTo>
                  <a:pt x="15731" y="228579"/>
                  <a:pt x="10968" y="173017"/>
                  <a:pt x="7264" y="167196"/>
                </a:cubicBezTo>
                <a:cubicBezTo>
                  <a:pt x="3560" y="161375"/>
                  <a:pt x="-2261" y="253450"/>
                  <a:pt x="914" y="230696"/>
                </a:cubicBezTo>
                <a:cubicBezTo>
                  <a:pt x="4089" y="207942"/>
                  <a:pt x="34781" y="-24362"/>
                  <a:pt x="42189" y="20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4C321CCA-815C-9B0F-901C-5110C6602F68}"/>
              </a:ext>
            </a:extLst>
          </p:cNvPr>
          <p:cNvSpPr/>
          <p:nvPr/>
        </p:nvSpPr>
        <p:spPr>
          <a:xfrm>
            <a:off x="4156677" y="9787783"/>
            <a:ext cx="240871" cy="858126"/>
          </a:xfrm>
          <a:custGeom>
            <a:avLst/>
            <a:gdLst>
              <a:gd name="connsiteX0" fmla="*/ 2573 w 240871"/>
              <a:gd name="connsiteY0" fmla="*/ 7092 h 858126"/>
              <a:gd name="connsiteX1" fmla="*/ 126398 w 240871"/>
              <a:gd name="connsiteY1" fmla="*/ 464292 h 858126"/>
              <a:gd name="connsiteX2" fmla="*/ 91473 w 240871"/>
              <a:gd name="connsiteY2" fmla="*/ 403967 h 858126"/>
              <a:gd name="connsiteX3" fmla="*/ 145448 w 240871"/>
              <a:gd name="connsiteY3" fmla="*/ 530967 h 858126"/>
              <a:gd name="connsiteX4" fmla="*/ 240698 w 240871"/>
              <a:gd name="connsiteY4" fmla="*/ 857992 h 858126"/>
              <a:gd name="connsiteX5" fmla="*/ 120048 w 240871"/>
              <a:gd name="connsiteY5" fmla="*/ 489692 h 858126"/>
              <a:gd name="connsiteX6" fmla="*/ 27973 w 240871"/>
              <a:gd name="connsiteY6" fmla="*/ 121392 h 858126"/>
              <a:gd name="connsiteX7" fmla="*/ 40673 w 240871"/>
              <a:gd name="connsiteY7" fmla="*/ 181717 h 858126"/>
              <a:gd name="connsiteX8" fmla="*/ 2573 w 240871"/>
              <a:gd name="connsiteY8" fmla="*/ 7092 h 8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71" h="858126">
                <a:moveTo>
                  <a:pt x="2573" y="7092"/>
                </a:moveTo>
                <a:cubicBezTo>
                  <a:pt x="16860" y="54188"/>
                  <a:pt x="111581" y="398146"/>
                  <a:pt x="126398" y="464292"/>
                </a:cubicBezTo>
                <a:cubicBezTo>
                  <a:pt x="141215" y="530438"/>
                  <a:pt x="88298" y="392854"/>
                  <a:pt x="91473" y="403967"/>
                </a:cubicBezTo>
                <a:cubicBezTo>
                  <a:pt x="94648" y="415080"/>
                  <a:pt x="120577" y="455296"/>
                  <a:pt x="145448" y="530967"/>
                </a:cubicBezTo>
                <a:cubicBezTo>
                  <a:pt x="170319" y="606638"/>
                  <a:pt x="244931" y="864871"/>
                  <a:pt x="240698" y="857992"/>
                </a:cubicBezTo>
                <a:cubicBezTo>
                  <a:pt x="236465" y="851113"/>
                  <a:pt x="155502" y="612459"/>
                  <a:pt x="120048" y="489692"/>
                </a:cubicBezTo>
                <a:cubicBezTo>
                  <a:pt x="84594" y="366925"/>
                  <a:pt x="41202" y="172721"/>
                  <a:pt x="27973" y="121392"/>
                </a:cubicBezTo>
                <a:cubicBezTo>
                  <a:pt x="14744" y="70063"/>
                  <a:pt x="43319" y="201296"/>
                  <a:pt x="40673" y="181717"/>
                </a:cubicBezTo>
                <a:cubicBezTo>
                  <a:pt x="38027" y="162138"/>
                  <a:pt x="-11714" y="-40004"/>
                  <a:pt x="2573" y="70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6185F6F1-BCAB-2FAC-6640-4DA8E53ADA30}"/>
              </a:ext>
            </a:extLst>
          </p:cNvPr>
          <p:cNvSpPr/>
          <p:nvPr/>
        </p:nvSpPr>
        <p:spPr>
          <a:xfrm>
            <a:off x="3666897" y="9775554"/>
            <a:ext cx="200342" cy="400353"/>
          </a:xfrm>
          <a:custGeom>
            <a:avLst/>
            <a:gdLst>
              <a:gd name="connsiteX0" fmla="*/ 200253 w 200342"/>
              <a:gd name="connsiteY0" fmla="*/ 16146 h 400353"/>
              <a:gd name="connsiteX1" fmla="*/ 57378 w 200342"/>
              <a:gd name="connsiteY1" fmla="*/ 263796 h 400353"/>
              <a:gd name="connsiteX2" fmla="*/ 111353 w 200342"/>
              <a:gd name="connsiteY2" fmla="*/ 222521 h 400353"/>
              <a:gd name="connsiteX3" fmla="*/ 228 w 200342"/>
              <a:gd name="connsiteY3" fmla="*/ 400321 h 400353"/>
              <a:gd name="connsiteX4" fmla="*/ 146278 w 200342"/>
              <a:gd name="connsiteY4" fmla="*/ 206646 h 400353"/>
              <a:gd name="connsiteX5" fmla="*/ 108178 w 200342"/>
              <a:gd name="connsiteY5" fmla="*/ 193946 h 400353"/>
              <a:gd name="connsiteX6" fmla="*/ 136753 w 200342"/>
              <a:gd name="connsiteY6" fmla="*/ 120921 h 400353"/>
              <a:gd name="connsiteX7" fmla="*/ 114528 w 200342"/>
              <a:gd name="connsiteY7" fmla="*/ 120921 h 400353"/>
              <a:gd name="connsiteX8" fmla="*/ 120878 w 200342"/>
              <a:gd name="connsiteY8" fmla="*/ 271 h 400353"/>
              <a:gd name="connsiteX9" fmla="*/ 82778 w 200342"/>
              <a:gd name="connsiteY9" fmla="*/ 159021 h 400353"/>
              <a:gd name="connsiteX10" fmla="*/ 149453 w 200342"/>
              <a:gd name="connsiteY10" fmla="*/ 79646 h 400353"/>
              <a:gd name="connsiteX11" fmla="*/ 79603 w 200342"/>
              <a:gd name="connsiteY11" fmla="*/ 190771 h 400353"/>
              <a:gd name="connsiteX12" fmla="*/ 200253 w 200342"/>
              <a:gd name="connsiteY12" fmla="*/ 16146 h 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342" h="400353">
                <a:moveTo>
                  <a:pt x="200253" y="16146"/>
                </a:moveTo>
                <a:cubicBezTo>
                  <a:pt x="196549" y="28317"/>
                  <a:pt x="72195" y="229400"/>
                  <a:pt x="57378" y="263796"/>
                </a:cubicBezTo>
                <a:cubicBezTo>
                  <a:pt x="42561" y="298192"/>
                  <a:pt x="120878" y="199767"/>
                  <a:pt x="111353" y="222521"/>
                </a:cubicBezTo>
                <a:cubicBezTo>
                  <a:pt x="101828" y="245275"/>
                  <a:pt x="-5593" y="402967"/>
                  <a:pt x="228" y="400321"/>
                </a:cubicBezTo>
                <a:cubicBezTo>
                  <a:pt x="6049" y="397675"/>
                  <a:pt x="128286" y="241042"/>
                  <a:pt x="146278" y="206646"/>
                </a:cubicBezTo>
                <a:cubicBezTo>
                  <a:pt x="164270" y="172250"/>
                  <a:pt x="109765" y="208233"/>
                  <a:pt x="108178" y="193946"/>
                </a:cubicBezTo>
                <a:cubicBezTo>
                  <a:pt x="106591" y="179659"/>
                  <a:pt x="135695" y="133092"/>
                  <a:pt x="136753" y="120921"/>
                </a:cubicBezTo>
                <a:cubicBezTo>
                  <a:pt x="137811" y="108750"/>
                  <a:pt x="117174" y="141029"/>
                  <a:pt x="114528" y="120921"/>
                </a:cubicBezTo>
                <a:cubicBezTo>
                  <a:pt x="111882" y="100813"/>
                  <a:pt x="126170" y="-6079"/>
                  <a:pt x="120878" y="271"/>
                </a:cubicBezTo>
                <a:cubicBezTo>
                  <a:pt x="115586" y="6621"/>
                  <a:pt x="78016" y="145792"/>
                  <a:pt x="82778" y="159021"/>
                </a:cubicBezTo>
                <a:cubicBezTo>
                  <a:pt x="87540" y="172250"/>
                  <a:pt x="149982" y="74354"/>
                  <a:pt x="149453" y="79646"/>
                </a:cubicBezTo>
                <a:cubicBezTo>
                  <a:pt x="148924" y="84938"/>
                  <a:pt x="67432" y="204000"/>
                  <a:pt x="79603" y="190771"/>
                </a:cubicBezTo>
                <a:cubicBezTo>
                  <a:pt x="91774" y="177542"/>
                  <a:pt x="203957" y="3975"/>
                  <a:pt x="200253" y="16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F14EA299-596E-0053-9DC3-060CD603B1F9}"/>
              </a:ext>
            </a:extLst>
          </p:cNvPr>
          <p:cNvSpPr/>
          <p:nvPr/>
        </p:nvSpPr>
        <p:spPr>
          <a:xfrm>
            <a:off x="3745802" y="10010772"/>
            <a:ext cx="228079" cy="403968"/>
          </a:xfrm>
          <a:custGeom>
            <a:avLst/>
            <a:gdLst>
              <a:gd name="connsiteX0" fmla="*/ 86423 w 228079"/>
              <a:gd name="connsiteY0" fmla="*/ 3 h 403968"/>
              <a:gd name="connsiteX1" fmla="*/ 41973 w 228079"/>
              <a:gd name="connsiteY1" fmla="*/ 92078 h 403968"/>
              <a:gd name="connsiteX2" fmla="*/ 140398 w 228079"/>
              <a:gd name="connsiteY2" fmla="*/ 295278 h 403968"/>
              <a:gd name="connsiteX3" fmla="*/ 118173 w 228079"/>
              <a:gd name="connsiteY3" fmla="*/ 279403 h 403968"/>
              <a:gd name="connsiteX4" fmla="*/ 226123 w 228079"/>
              <a:gd name="connsiteY4" fmla="*/ 400053 h 403968"/>
              <a:gd name="connsiteX5" fmla="*/ 10223 w 228079"/>
              <a:gd name="connsiteY5" fmla="*/ 111128 h 403968"/>
              <a:gd name="connsiteX6" fmla="*/ 35623 w 228079"/>
              <a:gd name="connsiteY6" fmla="*/ 133353 h 403968"/>
              <a:gd name="connsiteX7" fmla="*/ 41973 w 228079"/>
              <a:gd name="connsiteY7" fmla="*/ 88903 h 403968"/>
              <a:gd name="connsiteX8" fmla="*/ 86423 w 228079"/>
              <a:gd name="connsiteY8" fmla="*/ 3 h 40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079" h="403968">
                <a:moveTo>
                  <a:pt x="86423" y="3"/>
                </a:moveTo>
                <a:cubicBezTo>
                  <a:pt x="86423" y="532"/>
                  <a:pt x="32977" y="42866"/>
                  <a:pt x="41973" y="92078"/>
                </a:cubicBezTo>
                <a:cubicBezTo>
                  <a:pt x="50969" y="141290"/>
                  <a:pt x="127698" y="264057"/>
                  <a:pt x="140398" y="295278"/>
                </a:cubicBezTo>
                <a:cubicBezTo>
                  <a:pt x="153098" y="326499"/>
                  <a:pt x="103886" y="261941"/>
                  <a:pt x="118173" y="279403"/>
                </a:cubicBezTo>
                <a:cubicBezTo>
                  <a:pt x="132460" y="296865"/>
                  <a:pt x="244115" y="428099"/>
                  <a:pt x="226123" y="400053"/>
                </a:cubicBezTo>
                <a:cubicBezTo>
                  <a:pt x="208131" y="372007"/>
                  <a:pt x="41973" y="155578"/>
                  <a:pt x="10223" y="111128"/>
                </a:cubicBezTo>
                <a:cubicBezTo>
                  <a:pt x="-21527" y="66678"/>
                  <a:pt x="30331" y="137057"/>
                  <a:pt x="35623" y="133353"/>
                </a:cubicBezTo>
                <a:cubicBezTo>
                  <a:pt x="40915" y="129649"/>
                  <a:pt x="34565" y="109540"/>
                  <a:pt x="41973" y="88903"/>
                </a:cubicBezTo>
                <a:cubicBezTo>
                  <a:pt x="49381" y="68266"/>
                  <a:pt x="86423" y="-526"/>
                  <a:pt x="86423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5B1D0DC-DBB3-D76E-2CF3-2C73E9E44574}"/>
              </a:ext>
            </a:extLst>
          </p:cNvPr>
          <p:cNvSpPr/>
          <p:nvPr/>
        </p:nvSpPr>
        <p:spPr>
          <a:xfrm>
            <a:off x="3711214" y="10213183"/>
            <a:ext cx="387713" cy="467542"/>
          </a:xfrm>
          <a:custGeom>
            <a:avLst/>
            <a:gdLst>
              <a:gd name="connsiteX0" fmla="*/ 361 w 387713"/>
              <a:gd name="connsiteY0" fmla="*/ 792 h 467542"/>
              <a:gd name="connsiteX1" fmla="*/ 225786 w 387713"/>
              <a:gd name="connsiteY1" fmla="*/ 350042 h 467542"/>
              <a:gd name="connsiteX2" fmla="*/ 257536 w 387713"/>
              <a:gd name="connsiteY2" fmla="*/ 334167 h 467542"/>
              <a:gd name="connsiteX3" fmla="*/ 387711 w 387713"/>
              <a:gd name="connsiteY3" fmla="*/ 467517 h 467542"/>
              <a:gd name="connsiteX4" fmla="*/ 254361 w 387713"/>
              <a:gd name="connsiteY4" fmla="*/ 343692 h 467542"/>
              <a:gd name="connsiteX5" fmla="*/ 127361 w 387713"/>
              <a:gd name="connsiteY5" fmla="*/ 156367 h 467542"/>
              <a:gd name="connsiteX6" fmla="*/ 171811 w 387713"/>
              <a:gd name="connsiteY6" fmla="*/ 251617 h 467542"/>
              <a:gd name="connsiteX7" fmla="*/ 361 w 387713"/>
              <a:gd name="connsiteY7" fmla="*/ 792 h 4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713" h="467542">
                <a:moveTo>
                  <a:pt x="361" y="792"/>
                </a:moveTo>
                <a:cubicBezTo>
                  <a:pt x="9357" y="17196"/>
                  <a:pt x="182924" y="294480"/>
                  <a:pt x="225786" y="350042"/>
                </a:cubicBezTo>
                <a:cubicBezTo>
                  <a:pt x="268649" y="405605"/>
                  <a:pt x="230549" y="314588"/>
                  <a:pt x="257536" y="334167"/>
                </a:cubicBezTo>
                <a:cubicBezTo>
                  <a:pt x="284523" y="353746"/>
                  <a:pt x="388240" y="465930"/>
                  <a:pt x="387711" y="467517"/>
                </a:cubicBezTo>
                <a:cubicBezTo>
                  <a:pt x="387182" y="469104"/>
                  <a:pt x="297753" y="395550"/>
                  <a:pt x="254361" y="343692"/>
                </a:cubicBezTo>
                <a:cubicBezTo>
                  <a:pt x="210969" y="291834"/>
                  <a:pt x="141119" y="171713"/>
                  <a:pt x="127361" y="156367"/>
                </a:cubicBezTo>
                <a:cubicBezTo>
                  <a:pt x="113603" y="141021"/>
                  <a:pt x="190332" y="275429"/>
                  <a:pt x="171811" y="251617"/>
                </a:cubicBezTo>
                <a:cubicBezTo>
                  <a:pt x="153290" y="227805"/>
                  <a:pt x="-8635" y="-15612"/>
                  <a:pt x="361" y="7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059AED5E-7757-87D4-495E-3767AB44C424}"/>
              </a:ext>
            </a:extLst>
          </p:cNvPr>
          <p:cNvSpPr/>
          <p:nvPr/>
        </p:nvSpPr>
        <p:spPr>
          <a:xfrm>
            <a:off x="6489715" y="7665310"/>
            <a:ext cx="198286" cy="339833"/>
          </a:xfrm>
          <a:custGeom>
            <a:avLst/>
            <a:gdLst>
              <a:gd name="connsiteX0" fmla="*/ 1520 w 198286"/>
              <a:gd name="connsiteY0" fmla="*/ 1582 h 339833"/>
              <a:gd name="connsiteX1" fmla="*/ 81907 w 198286"/>
              <a:gd name="connsiteY1" fmla="*/ 112114 h 339833"/>
              <a:gd name="connsiteX2" fmla="*/ 147221 w 198286"/>
              <a:gd name="connsiteY2" fmla="*/ 237719 h 339833"/>
              <a:gd name="connsiteX3" fmla="*/ 152245 w 198286"/>
              <a:gd name="connsiteY3" fmla="*/ 207574 h 339833"/>
              <a:gd name="connsiteX4" fmla="*/ 197463 w 198286"/>
              <a:gd name="connsiteY4" fmla="*/ 338202 h 339833"/>
              <a:gd name="connsiteX5" fmla="*/ 177366 w 198286"/>
              <a:gd name="connsiteY5" fmla="*/ 272888 h 339833"/>
              <a:gd name="connsiteX6" fmla="*/ 127125 w 198286"/>
              <a:gd name="connsiteY6" fmla="*/ 157332 h 339833"/>
              <a:gd name="connsiteX7" fmla="*/ 157270 w 198286"/>
              <a:gd name="connsiteY7" fmla="*/ 197525 h 339833"/>
              <a:gd name="connsiteX8" fmla="*/ 1520 w 198286"/>
              <a:gd name="connsiteY8" fmla="*/ 1582 h 3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86" h="339833">
                <a:moveTo>
                  <a:pt x="1520" y="1582"/>
                </a:moveTo>
                <a:cubicBezTo>
                  <a:pt x="-11041" y="-12653"/>
                  <a:pt x="57624" y="72758"/>
                  <a:pt x="81907" y="112114"/>
                </a:cubicBezTo>
                <a:cubicBezTo>
                  <a:pt x="106191" y="151470"/>
                  <a:pt x="147221" y="237719"/>
                  <a:pt x="147221" y="237719"/>
                </a:cubicBezTo>
                <a:cubicBezTo>
                  <a:pt x="158944" y="253629"/>
                  <a:pt x="143871" y="190827"/>
                  <a:pt x="152245" y="207574"/>
                </a:cubicBezTo>
                <a:cubicBezTo>
                  <a:pt x="160619" y="224321"/>
                  <a:pt x="193276" y="327316"/>
                  <a:pt x="197463" y="338202"/>
                </a:cubicBezTo>
                <a:cubicBezTo>
                  <a:pt x="201650" y="349088"/>
                  <a:pt x="189089" y="303033"/>
                  <a:pt x="177366" y="272888"/>
                </a:cubicBezTo>
                <a:cubicBezTo>
                  <a:pt x="165643" y="242743"/>
                  <a:pt x="130474" y="169892"/>
                  <a:pt x="127125" y="157332"/>
                </a:cubicBezTo>
                <a:cubicBezTo>
                  <a:pt x="123776" y="144772"/>
                  <a:pt x="175692" y="220134"/>
                  <a:pt x="157270" y="197525"/>
                </a:cubicBezTo>
                <a:cubicBezTo>
                  <a:pt x="138848" y="174916"/>
                  <a:pt x="14081" y="15817"/>
                  <a:pt x="1520" y="15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ABD7F0B3-B4E6-EBEA-B5BD-4D33C1E3F923}"/>
              </a:ext>
            </a:extLst>
          </p:cNvPr>
          <p:cNvSpPr/>
          <p:nvPr/>
        </p:nvSpPr>
        <p:spPr>
          <a:xfrm>
            <a:off x="6496259" y="7661868"/>
            <a:ext cx="161706" cy="522636"/>
          </a:xfrm>
          <a:custGeom>
            <a:avLst/>
            <a:gdLst>
              <a:gd name="connsiteX0" fmla="*/ 0 w 161706"/>
              <a:gd name="connsiteY0" fmla="*/ 0 h 522636"/>
              <a:gd name="connsiteX1" fmla="*/ 85411 w 161706"/>
              <a:gd name="connsiteY1" fmla="*/ 211016 h 522636"/>
              <a:gd name="connsiteX2" fmla="*/ 105508 w 161706"/>
              <a:gd name="connsiteY2" fmla="*/ 291402 h 522636"/>
              <a:gd name="connsiteX3" fmla="*/ 115556 w 161706"/>
              <a:gd name="connsiteY3" fmla="*/ 271306 h 522636"/>
              <a:gd name="connsiteX4" fmla="*/ 115556 w 161706"/>
              <a:gd name="connsiteY4" fmla="*/ 371789 h 522636"/>
              <a:gd name="connsiteX5" fmla="*/ 140677 w 161706"/>
              <a:gd name="connsiteY5" fmla="*/ 351692 h 522636"/>
              <a:gd name="connsiteX6" fmla="*/ 115556 w 161706"/>
              <a:gd name="connsiteY6" fmla="*/ 522514 h 522636"/>
              <a:gd name="connsiteX7" fmla="*/ 160774 w 161706"/>
              <a:gd name="connsiteY7" fmla="*/ 321547 h 522636"/>
              <a:gd name="connsiteX8" fmla="*/ 145701 w 161706"/>
              <a:gd name="connsiteY8" fmla="*/ 351692 h 522636"/>
              <a:gd name="connsiteX9" fmla="*/ 140677 w 161706"/>
              <a:gd name="connsiteY9" fmla="*/ 246185 h 522636"/>
              <a:gd name="connsiteX10" fmla="*/ 70339 w 161706"/>
              <a:gd name="connsiteY10" fmla="*/ 170822 h 522636"/>
              <a:gd name="connsiteX11" fmla="*/ 85411 w 161706"/>
              <a:gd name="connsiteY11" fmla="*/ 211016 h 522636"/>
              <a:gd name="connsiteX12" fmla="*/ 0 w 161706"/>
              <a:gd name="connsiteY12" fmla="*/ 0 h 52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706" h="522636">
                <a:moveTo>
                  <a:pt x="0" y="0"/>
                </a:moveTo>
                <a:cubicBezTo>
                  <a:pt x="0" y="0"/>
                  <a:pt x="67826" y="162449"/>
                  <a:pt x="85411" y="211016"/>
                </a:cubicBezTo>
                <a:cubicBezTo>
                  <a:pt x="102996" y="259583"/>
                  <a:pt x="105508" y="291402"/>
                  <a:pt x="105508" y="291402"/>
                </a:cubicBezTo>
                <a:cubicBezTo>
                  <a:pt x="110532" y="301450"/>
                  <a:pt x="113881" y="257908"/>
                  <a:pt x="115556" y="271306"/>
                </a:cubicBezTo>
                <a:cubicBezTo>
                  <a:pt x="117231" y="284704"/>
                  <a:pt x="115556" y="371789"/>
                  <a:pt x="115556" y="371789"/>
                </a:cubicBezTo>
                <a:cubicBezTo>
                  <a:pt x="119743" y="385187"/>
                  <a:pt x="140677" y="326571"/>
                  <a:pt x="140677" y="351692"/>
                </a:cubicBezTo>
                <a:cubicBezTo>
                  <a:pt x="140677" y="376813"/>
                  <a:pt x="112207" y="527538"/>
                  <a:pt x="115556" y="522514"/>
                </a:cubicBezTo>
                <a:cubicBezTo>
                  <a:pt x="118905" y="517490"/>
                  <a:pt x="160774" y="321547"/>
                  <a:pt x="160774" y="321547"/>
                </a:cubicBezTo>
                <a:cubicBezTo>
                  <a:pt x="165798" y="293077"/>
                  <a:pt x="149050" y="364252"/>
                  <a:pt x="145701" y="351692"/>
                </a:cubicBezTo>
                <a:cubicBezTo>
                  <a:pt x="142352" y="339132"/>
                  <a:pt x="153237" y="276330"/>
                  <a:pt x="140677" y="246185"/>
                </a:cubicBezTo>
                <a:cubicBezTo>
                  <a:pt x="128117" y="216040"/>
                  <a:pt x="79550" y="176684"/>
                  <a:pt x="70339" y="170822"/>
                </a:cubicBezTo>
                <a:cubicBezTo>
                  <a:pt x="61128" y="164960"/>
                  <a:pt x="92110" y="242836"/>
                  <a:pt x="85411" y="211016"/>
                </a:cubicBezTo>
                <a:cubicBezTo>
                  <a:pt x="78712" y="179196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FC5E1D3-8109-85E0-E1CF-496FD0049141}"/>
              </a:ext>
            </a:extLst>
          </p:cNvPr>
          <p:cNvSpPr/>
          <p:nvPr/>
        </p:nvSpPr>
        <p:spPr>
          <a:xfrm>
            <a:off x="6510678" y="7665955"/>
            <a:ext cx="221870" cy="383668"/>
          </a:xfrm>
          <a:custGeom>
            <a:avLst/>
            <a:gdLst>
              <a:gd name="connsiteX0" fmla="*/ 654 w 221870"/>
              <a:gd name="connsiteY0" fmla="*/ 937 h 383668"/>
              <a:gd name="connsiteX1" fmla="*/ 116210 w 221870"/>
              <a:gd name="connsiteY1" fmla="*/ 116493 h 383668"/>
              <a:gd name="connsiteX2" fmla="*/ 206645 w 221870"/>
              <a:gd name="connsiteY2" fmla="*/ 317460 h 383668"/>
              <a:gd name="connsiteX3" fmla="*/ 221718 w 221870"/>
              <a:gd name="connsiteY3" fmla="*/ 382775 h 383668"/>
              <a:gd name="connsiteX4" fmla="*/ 211669 w 221870"/>
              <a:gd name="connsiteY4" fmla="*/ 342581 h 383668"/>
              <a:gd name="connsiteX5" fmla="*/ 171476 w 221870"/>
              <a:gd name="connsiteY5" fmla="*/ 176783 h 383668"/>
              <a:gd name="connsiteX6" fmla="*/ 654 w 221870"/>
              <a:gd name="connsiteY6" fmla="*/ 937 h 38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870" h="383668">
                <a:moveTo>
                  <a:pt x="654" y="937"/>
                </a:moveTo>
                <a:cubicBezTo>
                  <a:pt x="-8557" y="-9111"/>
                  <a:pt x="81878" y="63739"/>
                  <a:pt x="116210" y="116493"/>
                </a:cubicBezTo>
                <a:cubicBezTo>
                  <a:pt x="150542" y="169247"/>
                  <a:pt x="189060" y="273080"/>
                  <a:pt x="206645" y="317460"/>
                </a:cubicBezTo>
                <a:cubicBezTo>
                  <a:pt x="224230" y="361840"/>
                  <a:pt x="220881" y="378588"/>
                  <a:pt x="221718" y="382775"/>
                </a:cubicBezTo>
                <a:cubicBezTo>
                  <a:pt x="222555" y="386962"/>
                  <a:pt x="220043" y="376913"/>
                  <a:pt x="211669" y="342581"/>
                </a:cubicBezTo>
                <a:cubicBezTo>
                  <a:pt x="203295" y="308249"/>
                  <a:pt x="209157" y="232886"/>
                  <a:pt x="171476" y="176783"/>
                </a:cubicBezTo>
                <a:cubicBezTo>
                  <a:pt x="133795" y="120680"/>
                  <a:pt x="9865" y="10985"/>
                  <a:pt x="654" y="9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17F896F4-707E-B059-3E80-6F643C5E84DE}"/>
              </a:ext>
            </a:extLst>
          </p:cNvPr>
          <p:cNvSpPr/>
          <p:nvPr/>
        </p:nvSpPr>
        <p:spPr>
          <a:xfrm>
            <a:off x="6471088" y="8078870"/>
            <a:ext cx="336706" cy="527545"/>
          </a:xfrm>
          <a:custGeom>
            <a:avLst/>
            <a:gdLst>
              <a:gd name="connsiteX0" fmla="*/ 336670 w 336706"/>
              <a:gd name="connsiteY0" fmla="*/ 5 h 527545"/>
              <a:gd name="connsiteX1" fmla="*/ 155800 w 336706"/>
              <a:gd name="connsiteY1" fmla="*/ 190923 h 527545"/>
              <a:gd name="connsiteX2" fmla="*/ 50 w 336706"/>
              <a:gd name="connsiteY2" fmla="*/ 527543 h 527545"/>
              <a:gd name="connsiteX3" fmla="*/ 140727 w 336706"/>
              <a:gd name="connsiteY3" fmla="*/ 185899 h 527545"/>
              <a:gd name="connsiteX4" fmla="*/ 336670 w 336706"/>
              <a:gd name="connsiteY4" fmla="*/ 5 h 5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06" h="527545">
                <a:moveTo>
                  <a:pt x="336670" y="5"/>
                </a:moveTo>
                <a:cubicBezTo>
                  <a:pt x="339182" y="842"/>
                  <a:pt x="211903" y="103000"/>
                  <a:pt x="155800" y="190923"/>
                </a:cubicBezTo>
                <a:cubicBezTo>
                  <a:pt x="99697" y="278846"/>
                  <a:pt x="2562" y="528380"/>
                  <a:pt x="50" y="527543"/>
                </a:cubicBezTo>
                <a:cubicBezTo>
                  <a:pt x="-2462" y="526706"/>
                  <a:pt x="89648" y="269635"/>
                  <a:pt x="140727" y="185899"/>
                </a:cubicBezTo>
                <a:cubicBezTo>
                  <a:pt x="191806" y="102163"/>
                  <a:pt x="334158" y="-832"/>
                  <a:pt x="336670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8F42DBB3-7F82-633A-9E0C-0FC4CA6DFCB4}"/>
              </a:ext>
            </a:extLst>
          </p:cNvPr>
          <p:cNvSpPr/>
          <p:nvPr/>
        </p:nvSpPr>
        <p:spPr>
          <a:xfrm>
            <a:off x="6294976" y="8041093"/>
            <a:ext cx="467415" cy="858036"/>
          </a:xfrm>
          <a:custGeom>
            <a:avLst/>
            <a:gdLst>
              <a:gd name="connsiteX0" fmla="*/ 462540 w 467415"/>
              <a:gd name="connsiteY0" fmla="*/ 2612 h 858036"/>
              <a:gd name="connsiteX1" fmla="*/ 261573 w 467415"/>
              <a:gd name="connsiteY1" fmla="*/ 233725 h 858036"/>
              <a:gd name="connsiteX2" fmla="*/ 276646 w 467415"/>
              <a:gd name="connsiteY2" fmla="*/ 208604 h 858036"/>
              <a:gd name="connsiteX3" fmla="*/ 140993 w 467415"/>
              <a:gd name="connsiteY3" fmla="*/ 535175 h 858036"/>
              <a:gd name="connsiteX4" fmla="*/ 316 w 467415"/>
              <a:gd name="connsiteY4" fmla="*/ 856722 h 858036"/>
              <a:gd name="connsiteX5" fmla="*/ 181187 w 467415"/>
              <a:gd name="connsiteY5" fmla="*/ 409571 h 858036"/>
              <a:gd name="connsiteX6" fmla="*/ 246501 w 467415"/>
              <a:gd name="connsiteY6" fmla="*/ 268894 h 858036"/>
              <a:gd name="connsiteX7" fmla="*/ 392202 w 467415"/>
              <a:gd name="connsiteY7" fmla="*/ 118169 h 858036"/>
              <a:gd name="connsiteX8" fmla="*/ 462540 w 467415"/>
              <a:gd name="connsiteY8" fmla="*/ 2612 h 85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415" h="858036">
                <a:moveTo>
                  <a:pt x="462540" y="2612"/>
                </a:moveTo>
                <a:cubicBezTo>
                  <a:pt x="440769" y="21871"/>
                  <a:pt x="261573" y="233725"/>
                  <a:pt x="261573" y="233725"/>
                </a:cubicBezTo>
                <a:cubicBezTo>
                  <a:pt x="230591" y="268057"/>
                  <a:pt x="296743" y="158362"/>
                  <a:pt x="276646" y="208604"/>
                </a:cubicBezTo>
                <a:cubicBezTo>
                  <a:pt x="256549" y="258846"/>
                  <a:pt x="187048" y="427155"/>
                  <a:pt x="140993" y="535175"/>
                </a:cubicBezTo>
                <a:cubicBezTo>
                  <a:pt x="94938" y="643195"/>
                  <a:pt x="-6383" y="877656"/>
                  <a:pt x="316" y="856722"/>
                </a:cubicBezTo>
                <a:cubicBezTo>
                  <a:pt x="7015" y="835788"/>
                  <a:pt x="140156" y="507542"/>
                  <a:pt x="181187" y="409571"/>
                </a:cubicBezTo>
                <a:cubicBezTo>
                  <a:pt x="222218" y="311600"/>
                  <a:pt x="211332" y="317461"/>
                  <a:pt x="246501" y="268894"/>
                </a:cubicBezTo>
                <a:cubicBezTo>
                  <a:pt x="281670" y="220327"/>
                  <a:pt x="356196" y="160874"/>
                  <a:pt x="392202" y="118169"/>
                </a:cubicBezTo>
                <a:cubicBezTo>
                  <a:pt x="428208" y="75464"/>
                  <a:pt x="484311" y="-16647"/>
                  <a:pt x="462540" y="26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BFA3084-301F-DAFD-6824-57444F1AD476}"/>
              </a:ext>
            </a:extLst>
          </p:cNvPr>
          <p:cNvSpPr/>
          <p:nvPr/>
        </p:nvSpPr>
        <p:spPr>
          <a:xfrm>
            <a:off x="5850632" y="8943033"/>
            <a:ext cx="424564" cy="762081"/>
          </a:xfrm>
          <a:custGeom>
            <a:avLst/>
            <a:gdLst>
              <a:gd name="connsiteX0" fmla="*/ 424564 w 424564"/>
              <a:gd name="connsiteY0" fmla="*/ 0 h 762081"/>
              <a:gd name="connsiteX1" fmla="*/ 148234 w 424564"/>
              <a:gd name="connsiteY1" fmla="*/ 487345 h 762081"/>
              <a:gd name="connsiteX2" fmla="*/ 2533 w 424564"/>
              <a:gd name="connsiteY2" fmla="*/ 758651 h 762081"/>
              <a:gd name="connsiteX3" fmla="*/ 263790 w 424564"/>
              <a:gd name="connsiteY3" fmla="*/ 306475 h 762081"/>
              <a:gd name="connsiteX4" fmla="*/ 424564 w 424564"/>
              <a:gd name="connsiteY4" fmla="*/ 0 h 76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64" h="762081">
                <a:moveTo>
                  <a:pt x="424564" y="0"/>
                </a:moveTo>
                <a:cubicBezTo>
                  <a:pt x="321568" y="180451"/>
                  <a:pt x="218572" y="360903"/>
                  <a:pt x="148234" y="487345"/>
                </a:cubicBezTo>
                <a:cubicBezTo>
                  <a:pt x="77895" y="613787"/>
                  <a:pt x="-16726" y="788796"/>
                  <a:pt x="2533" y="758651"/>
                </a:cubicBezTo>
                <a:cubicBezTo>
                  <a:pt x="21792" y="728506"/>
                  <a:pt x="263790" y="306475"/>
                  <a:pt x="263790" y="306475"/>
                </a:cubicBezTo>
                <a:lnTo>
                  <a:pt x="42456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C5362337-F6FA-8561-FA7F-07062105E680}"/>
              </a:ext>
            </a:extLst>
          </p:cNvPr>
          <p:cNvSpPr/>
          <p:nvPr/>
        </p:nvSpPr>
        <p:spPr>
          <a:xfrm>
            <a:off x="5830148" y="8682310"/>
            <a:ext cx="525139" cy="922975"/>
          </a:xfrm>
          <a:custGeom>
            <a:avLst/>
            <a:gdLst>
              <a:gd name="connsiteX0" fmla="*/ 520410 w 525139"/>
              <a:gd name="connsiteY0" fmla="*/ 4490 h 922975"/>
              <a:gd name="connsiteX1" fmla="*/ 374709 w 525139"/>
              <a:gd name="connsiteY1" fmla="*/ 336086 h 922975"/>
              <a:gd name="connsiteX2" fmla="*/ 2920 w 525139"/>
              <a:gd name="connsiteY2" fmla="*/ 918890 h 922975"/>
              <a:gd name="connsiteX3" fmla="*/ 218960 w 525139"/>
              <a:gd name="connsiteY3" fmla="*/ 567198 h 922975"/>
              <a:gd name="connsiteX4" fmla="*/ 520410 w 525139"/>
              <a:gd name="connsiteY4" fmla="*/ 4490 h 92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139" h="922975">
                <a:moveTo>
                  <a:pt x="520410" y="4490"/>
                </a:moveTo>
                <a:cubicBezTo>
                  <a:pt x="546368" y="-34029"/>
                  <a:pt x="460957" y="183686"/>
                  <a:pt x="374709" y="336086"/>
                </a:cubicBezTo>
                <a:cubicBezTo>
                  <a:pt x="288461" y="488486"/>
                  <a:pt x="28878" y="880371"/>
                  <a:pt x="2920" y="918890"/>
                </a:cubicBezTo>
                <a:cubicBezTo>
                  <a:pt x="-23038" y="957409"/>
                  <a:pt x="130200" y="714574"/>
                  <a:pt x="218960" y="567198"/>
                </a:cubicBezTo>
                <a:cubicBezTo>
                  <a:pt x="307720" y="419822"/>
                  <a:pt x="494452" y="43009"/>
                  <a:pt x="520410" y="44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21AA4B3-1AE3-9E07-338A-601E5C43CB71}"/>
              </a:ext>
            </a:extLst>
          </p:cNvPr>
          <p:cNvSpPr/>
          <p:nvPr/>
        </p:nvSpPr>
        <p:spPr>
          <a:xfrm>
            <a:off x="5212003" y="9425046"/>
            <a:ext cx="726505" cy="721680"/>
          </a:xfrm>
          <a:custGeom>
            <a:avLst/>
            <a:gdLst>
              <a:gd name="connsiteX0" fmla="*/ 3092 w 726505"/>
              <a:gd name="connsiteY0" fmla="*/ 718765 h 721680"/>
              <a:gd name="connsiteX1" fmla="*/ 430146 w 726505"/>
              <a:gd name="connsiteY1" fmla="*/ 357024 h 721680"/>
              <a:gd name="connsiteX2" fmla="*/ 394977 w 726505"/>
              <a:gd name="connsiteY2" fmla="*/ 412290 h 721680"/>
              <a:gd name="connsiteX3" fmla="*/ 721549 w 726505"/>
              <a:gd name="connsiteY3" fmla="*/ 5332 h 721680"/>
              <a:gd name="connsiteX4" fmla="*/ 575848 w 726505"/>
              <a:gd name="connsiteY4" fmla="*/ 206299 h 721680"/>
              <a:gd name="connsiteX5" fmla="*/ 354784 w 726505"/>
              <a:gd name="connsiteY5" fmla="*/ 583112 h 721680"/>
              <a:gd name="connsiteX6" fmla="*/ 510533 w 726505"/>
              <a:gd name="connsiteY6" fmla="*/ 286686 h 721680"/>
              <a:gd name="connsiteX7" fmla="*/ 249276 w 726505"/>
              <a:gd name="connsiteY7" fmla="*/ 593161 h 721680"/>
              <a:gd name="connsiteX8" fmla="*/ 364832 w 726505"/>
              <a:gd name="connsiteY8" fmla="*/ 422339 h 721680"/>
              <a:gd name="connsiteX9" fmla="*/ 254300 w 726505"/>
              <a:gd name="connsiteY9" fmla="*/ 547943 h 721680"/>
              <a:gd name="connsiteX10" fmla="*/ 194010 w 726505"/>
              <a:gd name="connsiteY10" fmla="*/ 613257 h 721680"/>
              <a:gd name="connsiteX11" fmla="*/ 234204 w 726505"/>
              <a:gd name="connsiteY11" fmla="*/ 532870 h 721680"/>
              <a:gd name="connsiteX12" fmla="*/ 3092 w 726505"/>
              <a:gd name="connsiteY12" fmla="*/ 718765 h 72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505" h="721680">
                <a:moveTo>
                  <a:pt x="3092" y="718765"/>
                </a:moveTo>
                <a:cubicBezTo>
                  <a:pt x="35749" y="689457"/>
                  <a:pt x="364832" y="408103"/>
                  <a:pt x="430146" y="357024"/>
                </a:cubicBezTo>
                <a:cubicBezTo>
                  <a:pt x="495460" y="305945"/>
                  <a:pt x="346410" y="470905"/>
                  <a:pt x="394977" y="412290"/>
                </a:cubicBezTo>
                <a:cubicBezTo>
                  <a:pt x="443544" y="353675"/>
                  <a:pt x="691404" y="39664"/>
                  <a:pt x="721549" y="5332"/>
                </a:cubicBezTo>
                <a:cubicBezTo>
                  <a:pt x="751694" y="-29000"/>
                  <a:pt x="636975" y="110002"/>
                  <a:pt x="575848" y="206299"/>
                </a:cubicBezTo>
                <a:cubicBezTo>
                  <a:pt x="514721" y="302596"/>
                  <a:pt x="365670" y="569714"/>
                  <a:pt x="354784" y="583112"/>
                </a:cubicBezTo>
                <a:cubicBezTo>
                  <a:pt x="343898" y="596510"/>
                  <a:pt x="528118" y="285011"/>
                  <a:pt x="510533" y="286686"/>
                </a:cubicBezTo>
                <a:cubicBezTo>
                  <a:pt x="492948" y="288361"/>
                  <a:pt x="273559" y="570552"/>
                  <a:pt x="249276" y="593161"/>
                </a:cubicBezTo>
                <a:cubicBezTo>
                  <a:pt x="224993" y="615770"/>
                  <a:pt x="363995" y="429875"/>
                  <a:pt x="364832" y="422339"/>
                </a:cubicBezTo>
                <a:cubicBezTo>
                  <a:pt x="365669" y="414803"/>
                  <a:pt x="282770" y="516123"/>
                  <a:pt x="254300" y="547943"/>
                </a:cubicBezTo>
                <a:cubicBezTo>
                  <a:pt x="225830" y="579763"/>
                  <a:pt x="197359" y="615769"/>
                  <a:pt x="194010" y="613257"/>
                </a:cubicBezTo>
                <a:cubicBezTo>
                  <a:pt x="190661" y="610745"/>
                  <a:pt x="261837" y="518635"/>
                  <a:pt x="234204" y="532870"/>
                </a:cubicBezTo>
                <a:cubicBezTo>
                  <a:pt x="206571" y="547105"/>
                  <a:pt x="-29565" y="748073"/>
                  <a:pt x="3092" y="7187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AE1E2272-A5E3-A531-AF5E-03A318BB9FAD}"/>
              </a:ext>
            </a:extLst>
          </p:cNvPr>
          <p:cNvSpPr/>
          <p:nvPr/>
        </p:nvSpPr>
        <p:spPr>
          <a:xfrm>
            <a:off x="5318642" y="9947868"/>
            <a:ext cx="258193" cy="527650"/>
          </a:xfrm>
          <a:custGeom>
            <a:avLst/>
            <a:gdLst>
              <a:gd name="connsiteX0" fmla="*/ 258193 w 258193"/>
              <a:gd name="connsiteY0" fmla="*/ 0 h 527650"/>
              <a:gd name="connsiteX1" fmla="*/ 17033 w 258193"/>
              <a:gd name="connsiteY1" fmla="*/ 241161 h 527650"/>
              <a:gd name="connsiteX2" fmla="*/ 47178 w 258193"/>
              <a:gd name="connsiteY2" fmla="*/ 226088 h 527650"/>
              <a:gd name="connsiteX3" fmla="*/ 27081 w 258193"/>
              <a:gd name="connsiteY3" fmla="*/ 291402 h 527650"/>
              <a:gd name="connsiteX4" fmla="*/ 137613 w 258193"/>
              <a:gd name="connsiteY4" fmla="*/ 527539 h 527650"/>
              <a:gd name="connsiteX5" fmla="*/ 32105 w 258193"/>
              <a:gd name="connsiteY5" fmla="*/ 321547 h 527650"/>
              <a:gd name="connsiteX6" fmla="*/ 1960 w 258193"/>
              <a:gd name="connsiteY6" fmla="*/ 256233 h 527650"/>
              <a:gd name="connsiteX7" fmla="*/ 77323 w 258193"/>
              <a:gd name="connsiteY7" fmla="*/ 155750 h 527650"/>
              <a:gd name="connsiteX8" fmla="*/ 37129 w 258193"/>
              <a:gd name="connsiteY8" fmla="*/ 185895 h 527650"/>
              <a:gd name="connsiteX9" fmla="*/ 258193 w 258193"/>
              <a:gd name="connsiteY9" fmla="*/ 0 h 5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193" h="527650">
                <a:moveTo>
                  <a:pt x="258193" y="0"/>
                </a:moveTo>
                <a:cubicBezTo>
                  <a:pt x="155197" y="101740"/>
                  <a:pt x="52202" y="203480"/>
                  <a:pt x="17033" y="241161"/>
                </a:cubicBezTo>
                <a:cubicBezTo>
                  <a:pt x="-18136" y="278842"/>
                  <a:pt x="45503" y="217715"/>
                  <a:pt x="47178" y="226088"/>
                </a:cubicBezTo>
                <a:cubicBezTo>
                  <a:pt x="48853" y="234461"/>
                  <a:pt x="12009" y="241160"/>
                  <a:pt x="27081" y="291402"/>
                </a:cubicBezTo>
                <a:cubicBezTo>
                  <a:pt x="42153" y="341644"/>
                  <a:pt x="136776" y="522515"/>
                  <a:pt x="137613" y="527539"/>
                </a:cubicBezTo>
                <a:cubicBezTo>
                  <a:pt x="138450" y="532563"/>
                  <a:pt x="54714" y="366765"/>
                  <a:pt x="32105" y="321547"/>
                </a:cubicBezTo>
                <a:cubicBezTo>
                  <a:pt x="9496" y="276329"/>
                  <a:pt x="-5576" y="283866"/>
                  <a:pt x="1960" y="256233"/>
                </a:cubicBezTo>
                <a:cubicBezTo>
                  <a:pt x="9496" y="228600"/>
                  <a:pt x="71462" y="167473"/>
                  <a:pt x="77323" y="155750"/>
                </a:cubicBezTo>
                <a:cubicBezTo>
                  <a:pt x="83184" y="144027"/>
                  <a:pt x="37129" y="185895"/>
                  <a:pt x="37129" y="185895"/>
                </a:cubicBezTo>
                <a:lnTo>
                  <a:pt x="25819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9F6B77F6-326C-69E9-6F57-ACD09B4F9CCD}"/>
              </a:ext>
            </a:extLst>
          </p:cNvPr>
          <p:cNvSpPr/>
          <p:nvPr/>
        </p:nvSpPr>
        <p:spPr>
          <a:xfrm>
            <a:off x="5227728" y="10192762"/>
            <a:ext cx="320519" cy="461627"/>
          </a:xfrm>
          <a:custGeom>
            <a:avLst/>
            <a:gdLst>
              <a:gd name="connsiteX0" fmla="*/ 2439 w 320519"/>
              <a:gd name="connsiteY0" fmla="*/ 6315 h 461627"/>
              <a:gd name="connsiteX1" fmla="*/ 183309 w 320519"/>
              <a:gd name="connsiteY1" fmla="*/ 267572 h 461627"/>
              <a:gd name="connsiteX2" fmla="*/ 318962 w 320519"/>
              <a:gd name="connsiteY2" fmla="*/ 458491 h 461627"/>
              <a:gd name="connsiteX3" fmla="*/ 92874 w 320519"/>
              <a:gd name="connsiteY3" fmla="*/ 111823 h 461627"/>
              <a:gd name="connsiteX4" fmla="*/ 2439 w 320519"/>
              <a:gd name="connsiteY4" fmla="*/ 6315 h 4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19" h="461627">
                <a:moveTo>
                  <a:pt x="2439" y="6315"/>
                </a:moveTo>
                <a:cubicBezTo>
                  <a:pt x="17511" y="32273"/>
                  <a:pt x="130555" y="192209"/>
                  <a:pt x="183309" y="267572"/>
                </a:cubicBezTo>
                <a:cubicBezTo>
                  <a:pt x="236063" y="342935"/>
                  <a:pt x="334034" y="484449"/>
                  <a:pt x="318962" y="458491"/>
                </a:cubicBezTo>
                <a:cubicBezTo>
                  <a:pt x="303890" y="432533"/>
                  <a:pt x="140604" y="185511"/>
                  <a:pt x="92874" y="111823"/>
                </a:cubicBezTo>
                <a:cubicBezTo>
                  <a:pt x="45144" y="38135"/>
                  <a:pt x="-12633" y="-19643"/>
                  <a:pt x="2439" y="6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2C19B95B-0C14-A727-2112-E2874C78FEA0}"/>
              </a:ext>
            </a:extLst>
          </p:cNvPr>
          <p:cNvSpPr/>
          <p:nvPr/>
        </p:nvSpPr>
        <p:spPr>
          <a:xfrm>
            <a:off x="5139627" y="10010407"/>
            <a:ext cx="303398" cy="266808"/>
          </a:xfrm>
          <a:custGeom>
            <a:avLst/>
            <a:gdLst>
              <a:gd name="connsiteX0" fmla="*/ 301555 w 303398"/>
              <a:gd name="connsiteY0" fmla="*/ 2775 h 266808"/>
              <a:gd name="connsiteX1" fmla="*/ 5129 w 303398"/>
              <a:gd name="connsiteY1" fmla="*/ 264033 h 266808"/>
              <a:gd name="connsiteX2" fmla="*/ 125709 w 303398"/>
              <a:gd name="connsiteY2" fmla="*/ 133404 h 266808"/>
              <a:gd name="connsiteX3" fmla="*/ 301555 w 303398"/>
              <a:gd name="connsiteY3" fmla="*/ 2775 h 2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398" h="266808">
                <a:moveTo>
                  <a:pt x="301555" y="2775"/>
                </a:moveTo>
                <a:cubicBezTo>
                  <a:pt x="281458" y="24547"/>
                  <a:pt x="34437" y="242262"/>
                  <a:pt x="5129" y="264033"/>
                </a:cubicBezTo>
                <a:cubicBezTo>
                  <a:pt x="-24179" y="285804"/>
                  <a:pt x="79654" y="173598"/>
                  <a:pt x="125709" y="133404"/>
                </a:cubicBezTo>
                <a:cubicBezTo>
                  <a:pt x="171764" y="93211"/>
                  <a:pt x="321652" y="-18997"/>
                  <a:pt x="301555" y="27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0707A68-A4E9-F340-9904-FB86C6F8BCFB}"/>
              </a:ext>
            </a:extLst>
          </p:cNvPr>
          <p:cNvSpPr/>
          <p:nvPr/>
        </p:nvSpPr>
        <p:spPr>
          <a:xfrm>
            <a:off x="4721302" y="10243524"/>
            <a:ext cx="434234" cy="411052"/>
          </a:xfrm>
          <a:custGeom>
            <a:avLst/>
            <a:gdLst>
              <a:gd name="connsiteX0" fmla="*/ 433502 w 434234"/>
              <a:gd name="connsiteY0" fmla="*/ 771 h 411052"/>
              <a:gd name="connsiteX1" fmla="*/ 212439 w 434234"/>
              <a:gd name="connsiteY1" fmla="*/ 116327 h 411052"/>
              <a:gd name="connsiteX2" fmla="*/ 71762 w 434234"/>
              <a:gd name="connsiteY2" fmla="*/ 297197 h 411052"/>
              <a:gd name="connsiteX3" fmla="*/ 1423 w 434234"/>
              <a:gd name="connsiteY3" fmla="*/ 407729 h 411052"/>
              <a:gd name="connsiteX4" fmla="*/ 132052 w 434234"/>
              <a:gd name="connsiteY4" fmla="*/ 171592 h 411052"/>
              <a:gd name="connsiteX5" fmla="*/ 433502 w 434234"/>
              <a:gd name="connsiteY5" fmla="*/ 771 h 41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234" h="411052">
                <a:moveTo>
                  <a:pt x="433502" y="771"/>
                </a:moveTo>
                <a:cubicBezTo>
                  <a:pt x="446900" y="-8440"/>
                  <a:pt x="272729" y="66923"/>
                  <a:pt x="212439" y="116327"/>
                </a:cubicBezTo>
                <a:cubicBezTo>
                  <a:pt x="152149" y="165731"/>
                  <a:pt x="106931" y="248630"/>
                  <a:pt x="71762" y="297197"/>
                </a:cubicBezTo>
                <a:cubicBezTo>
                  <a:pt x="36593" y="345764"/>
                  <a:pt x="-8625" y="428663"/>
                  <a:pt x="1423" y="407729"/>
                </a:cubicBezTo>
                <a:cubicBezTo>
                  <a:pt x="11471" y="386795"/>
                  <a:pt x="65900" y="236906"/>
                  <a:pt x="132052" y="171592"/>
                </a:cubicBezTo>
                <a:cubicBezTo>
                  <a:pt x="198204" y="106278"/>
                  <a:pt x="420104" y="9982"/>
                  <a:pt x="433502" y="7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CFD13AB3-FDEE-A298-2E70-6C7245EE068A}"/>
              </a:ext>
            </a:extLst>
          </p:cNvPr>
          <p:cNvSpPr/>
          <p:nvPr/>
        </p:nvSpPr>
        <p:spPr>
          <a:xfrm>
            <a:off x="4612190" y="10148835"/>
            <a:ext cx="638309" cy="517591"/>
          </a:xfrm>
          <a:custGeom>
            <a:avLst/>
            <a:gdLst>
              <a:gd name="connsiteX0" fmla="*/ 638074 w 638309"/>
              <a:gd name="connsiteY0" fmla="*/ 0 h 517591"/>
              <a:gd name="connsiteX1" fmla="*/ 341647 w 638309"/>
              <a:gd name="connsiteY1" fmla="*/ 175846 h 517591"/>
              <a:gd name="connsiteX2" fmla="*/ 110535 w 638309"/>
              <a:gd name="connsiteY2" fmla="*/ 286378 h 517591"/>
              <a:gd name="connsiteX3" fmla="*/ 211019 w 638309"/>
              <a:gd name="connsiteY3" fmla="*/ 231112 h 517591"/>
              <a:gd name="connsiteX4" fmla="*/ 80390 w 638309"/>
              <a:gd name="connsiteY4" fmla="*/ 316523 h 517591"/>
              <a:gd name="connsiteX5" fmla="*/ 150729 w 638309"/>
              <a:gd name="connsiteY5" fmla="*/ 306475 h 517591"/>
              <a:gd name="connsiteX6" fmla="*/ 3 w 638309"/>
              <a:gd name="connsiteY6" fmla="*/ 517490 h 517591"/>
              <a:gd name="connsiteX7" fmla="*/ 155753 w 638309"/>
              <a:gd name="connsiteY7" fmla="*/ 276330 h 517591"/>
              <a:gd name="connsiteX8" fmla="*/ 30148 w 638309"/>
              <a:gd name="connsiteY8" fmla="*/ 406958 h 517591"/>
              <a:gd name="connsiteX9" fmla="*/ 145705 w 638309"/>
              <a:gd name="connsiteY9" fmla="*/ 266281 h 517591"/>
              <a:gd name="connsiteX10" fmla="*/ 311502 w 638309"/>
              <a:gd name="connsiteY10" fmla="*/ 175846 h 517591"/>
              <a:gd name="connsiteX11" fmla="*/ 291406 w 638309"/>
              <a:gd name="connsiteY11" fmla="*/ 175846 h 517591"/>
              <a:gd name="connsiteX12" fmla="*/ 638074 w 638309"/>
              <a:gd name="connsiteY12" fmla="*/ 0 h 51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309" h="517591">
                <a:moveTo>
                  <a:pt x="638074" y="0"/>
                </a:moveTo>
                <a:cubicBezTo>
                  <a:pt x="646447" y="0"/>
                  <a:pt x="429570" y="128116"/>
                  <a:pt x="341647" y="175846"/>
                </a:cubicBezTo>
                <a:cubicBezTo>
                  <a:pt x="253724" y="223576"/>
                  <a:pt x="132306" y="277167"/>
                  <a:pt x="110535" y="286378"/>
                </a:cubicBezTo>
                <a:cubicBezTo>
                  <a:pt x="88764" y="295589"/>
                  <a:pt x="216043" y="226088"/>
                  <a:pt x="211019" y="231112"/>
                </a:cubicBezTo>
                <a:cubicBezTo>
                  <a:pt x="205995" y="236136"/>
                  <a:pt x="90438" y="303962"/>
                  <a:pt x="80390" y="316523"/>
                </a:cubicBezTo>
                <a:cubicBezTo>
                  <a:pt x="70342" y="329084"/>
                  <a:pt x="164127" y="272981"/>
                  <a:pt x="150729" y="306475"/>
                </a:cubicBezTo>
                <a:cubicBezTo>
                  <a:pt x="137331" y="339969"/>
                  <a:pt x="-834" y="522514"/>
                  <a:pt x="3" y="517490"/>
                </a:cubicBezTo>
                <a:cubicBezTo>
                  <a:pt x="840" y="512466"/>
                  <a:pt x="150729" y="294752"/>
                  <a:pt x="155753" y="276330"/>
                </a:cubicBezTo>
                <a:cubicBezTo>
                  <a:pt x="160777" y="257908"/>
                  <a:pt x="31823" y="408633"/>
                  <a:pt x="30148" y="406958"/>
                </a:cubicBezTo>
                <a:cubicBezTo>
                  <a:pt x="28473" y="405283"/>
                  <a:pt x="98813" y="304800"/>
                  <a:pt x="145705" y="266281"/>
                </a:cubicBezTo>
                <a:cubicBezTo>
                  <a:pt x="192597" y="227762"/>
                  <a:pt x="311502" y="175846"/>
                  <a:pt x="311502" y="175846"/>
                </a:cubicBezTo>
                <a:cubicBezTo>
                  <a:pt x="335785" y="160774"/>
                  <a:pt x="241164" y="200129"/>
                  <a:pt x="291406" y="175846"/>
                </a:cubicBezTo>
                <a:cubicBezTo>
                  <a:pt x="341648" y="151563"/>
                  <a:pt x="629701" y="0"/>
                  <a:pt x="63807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D287FD9F-2754-B675-2851-129BF255B3D9}"/>
              </a:ext>
            </a:extLst>
          </p:cNvPr>
          <p:cNvSpPr/>
          <p:nvPr/>
        </p:nvSpPr>
        <p:spPr>
          <a:xfrm>
            <a:off x="6782629" y="8028453"/>
            <a:ext cx="799611" cy="891998"/>
          </a:xfrm>
          <a:custGeom>
            <a:avLst/>
            <a:gdLst>
              <a:gd name="connsiteX0" fmla="*/ 8 w 799611"/>
              <a:gd name="connsiteY0" fmla="*/ 180 h 891998"/>
              <a:gd name="connsiteX1" fmla="*/ 331604 w 799611"/>
              <a:gd name="connsiteY1" fmla="*/ 321727 h 891998"/>
              <a:gd name="connsiteX2" fmla="*/ 587837 w 799611"/>
              <a:gd name="connsiteY2" fmla="*/ 678444 h 891998"/>
              <a:gd name="connsiteX3" fmla="*/ 587837 w 799611"/>
              <a:gd name="connsiteY3" fmla="*/ 623178 h 891998"/>
              <a:gd name="connsiteX4" fmla="*/ 798852 w 799611"/>
              <a:gd name="connsiteY4" fmla="*/ 889459 h 891998"/>
              <a:gd name="connsiteX5" fmla="*/ 502426 w 799611"/>
              <a:gd name="connsiteY5" fmla="*/ 437283 h 891998"/>
              <a:gd name="connsiteX6" fmla="*/ 567740 w 799611"/>
              <a:gd name="connsiteY6" fmla="*/ 582984 h 891998"/>
              <a:gd name="connsiteX7" fmla="*/ 366773 w 799611"/>
              <a:gd name="connsiteY7" fmla="*/ 336800 h 891998"/>
              <a:gd name="connsiteX8" fmla="*/ 321556 w 799611"/>
              <a:gd name="connsiteY8" fmla="*/ 276510 h 891998"/>
              <a:gd name="connsiteX9" fmla="*/ 8 w 799611"/>
              <a:gd name="connsiteY9" fmla="*/ 180 h 8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611" h="891998">
                <a:moveTo>
                  <a:pt x="8" y="180"/>
                </a:moveTo>
                <a:cubicBezTo>
                  <a:pt x="1683" y="7716"/>
                  <a:pt x="233633" y="208683"/>
                  <a:pt x="331604" y="321727"/>
                </a:cubicBezTo>
                <a:cubicBezTo>
                  <a:pt x="429576" y="434771"/>
                  <a:pt x="545132" y="628202"/>
                  <a:pt x="587837" y="678444"/>
                </a:cubicBezTo>
                <a:cubicBezTo>
                  <a:pt x="630542" y="728686"/>
                  <a:pt x="552668" y="588009"/>
                  <a:pt x="587837" y="623178"/>
                </a:cubicBezTo>
                <a:cubicBezTo>
                  <a:pt x="623006" y="658347"/>
                  <a:pt x="813087" y="920441"/>
                  <a:pt x="798852" y="889459"/>
                </a:cubicBezTo>
                <a:cubicBezTo>
                  <a:pt x="784617" y="858477"/>
                  <a:pt x="540945" y="488362"/>
                  <a:pt x="502426" y="437283"/>
                </a:cubicBezTo>
                <a:cubicBezTo>
                  <a:pt x="463907" y="386204"/>
                  <a:pt x="590349" y="599731"/>
                  <a:pt x="567740" y="582984"/>
                </a:cubicBezTo>
                <a:cubicBezTo>
                  <a:pt x="545131" y="566237"/>
                  <a:pt x="407804" y="387879"/>
                  <a:pt x="366773" y="336800"/>
                </a:cubicBezTo>
                <a:cubicBezTo>
                  <a:pt x="325742" y="285721"/>
                  <a:pt x="385196" y="329264"/>
                  <a:pt x="321556" y="276510"/>
                </a:cubicBezTo>
                <a:cubicBezTo>
                  <a:pt x="257917" y="223756"/>
                  <a:pt x="-1667" y="-7356"/>
                  <a:pt x="8" y="1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6CABF19F-A14F-2FC1-A15B-7D13697E44C7}"/>
              </a:ext>
            </a:extLst>
          </p:cNvPr>
          <p:cNvSpPr/>
          <p:nvPr/>
        </p:nvSpPr>
        <p:spPr>
          <a:xfrm>
            <a:off x="7620496" y="8932159"/>
            <a:ext cx="774903" cy="437932"/>
          </a:xfrm>
          <a:custGeom>
            <a:avLst/>
            <a:gdLst>
              <a:gd name="connsiteX0" fmla="*/ 1179 w 774903"/>
              <a:gd name="connsiteY0" fmla="*/ 826 h 437932"/>
              <a:gd name="connsiteX1" fmla="*/ 428234 w 774903"/>
              <a:gd name="connsiteY1" fmla="*/ 287204 h 437932"/>
              <a:gd name="connsiteX2" fmla="*/ 352871 w 774903"/>
              <a:gd name="connsiteY2" fmla="*/ 272131 h 437932"/>
              <a:gd name="connsiteX3" fmla="*/ 774902 w 774903"/>
              <a:gd name="connsiteY3" fmla="*/ 437929 h 437932"/>
              <a:gd name="connsiteX4" fmla="*/ 347847 w 774903"/>
              <a:gd name="connsiteY4" fmla="*/ 267107 h 437932"/>
              <a:gd name="connsiteX5" fmla="*/ 362919 w 774903"/>
              <a:gd name="connsiteY5" fmla="*/ 267107 h 437932"/>
              <a:gd name="connsiteX6" fmla="*/ 222242 w 774903"/>
              <a:gd name="connsiteY6" fmla="*/ 111357 h 437932"/>
              <a:gd name="connsiteX7" fmla="*/ 297605 w 774903"/>
              <a:gd name="connsiteY7" fmla="*/ 196768 h 437932"/>
              <a:gd name="connsiteX8" fmla="*/ 1179 w 774903"/>
              <a:gd name="connsiteY8" fmla="*/ 826 h 43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903" h="437932">
                <a:moveTo>
                  <a:pt x="1179" y="826"/>
                </a:moveTo>
                <a:cubicBezTo>
                  <a:pt x="22950" y="15899"/>
                  <a:pt x="369619" y="241987"/>
                  <a:pt x="428234" y="287204"/>
                </a:cubicBezTo>
                <a:cubicBezTo>
                  <a:pt x="486849" y="332421"/>
                  <a:pt x="295093" y="247010"/>
                  <a:pt x="352871" y="272131"/>
                </a:cubicBezTo>
                <a:cubicBezTo>
                  <a:pt x="410649" y="297252"/>
                  <a:pt x="775739" y="438766"/>
                  <a:pt x="774902" y="437929"/>
                </a:cubicBezTo>
                <a:cubicBezTo>
                  <a:pt x="774065" y="437092"/>
                  <a:pt x="347847" y="267107"/>
                  <a:pt x="347847" y="267107"/>
                </a:cubicBezTo>
                <a:cubicBezTo>
                  <a:pt x="279183" y="238637"/>
                  <a:pt x="383853" y="293065"/>
                  <a:pt x="362919" y="267107"/>
                </a:cubicBezTo>
                <a:cubicBezTo>
                  <a:pt x="341985" y="241149"/>
                  <a:pt x="233128" y="123080"/>
                  <a:pt x="222242" y="111357"/>
                </a:cubicBezTo>
                <a:cubicBezTo>
                  <a:pt x="211356" y="99634"/>
                  <a:pt x="329425" y="211841"/>
                  <a:pt x="297605" y="196768"/>
                </a:cubicBezTo>
                <a:cubicBezTo>
                  <a:pt x="265785" y="181696"/>
                  <a:pt x="-20592" y="-14247"/>
                  <a:pt x="1179" y="8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DFBAC2E3-31AD-6484-7A2C-3065BC04FB7B}"/>
              </a:ext>
            </a:extLst>
          </p:cNvPr>
          <p:cNvSpPr/>
          <p:nvPr/>
        </p:nvSpPr>
        <p:spPr>
          <a:xfrm>
            <a:off x="7541941" y="8800109"/>
            <a:ext cx="964172" cy="655515"/>
          </a:xfrm>
          <a:custGeom>
            <a:avLst/>
            <a:gdLst>
              <a:gd name="connsiteX0" fmla="*/ 19444 w 964172"/>
              <a:gd name="connsiteY0" fmla="*/ 7271 h 655515"/>
              <a:gd name="connsiteX1" fmla="*/ 49589 w 964172"/>
              <a:gd name="connsiteY1" fmla="*/ 57513 h 655515"/>
              <a:gd name="connsiteX2" fmla="*/ 381184 w 964172"/>
              <a:gd name="connsiteY2" fmla="*/ 258480 h 655515"/>
              <a:gd name="connsiteX3" fmla="*/ 662538 w 964172"/>
              <a:gd name="connsiteY3" fmla="*/ 459447 h 655515"/>
              <a:gd name="connsiteX4" fmla="*/ 828336 w 964172"/>
              <a:gd name="connsiteY4" fmla="*/ 524761 h 655515"/>
              <a:gd name="connsiteX5" fmla="*/ 963989 w 964172"/>
              <a:gd name="connsiteY5" fmla="*/ 655390 h 655515"/>
              <a:gd name="connsiteX6" fmla="*/ 848433 w 964172"/>
              <a:gd name="connsiteY6" fmla="*/ 499640 h 655515"/>
              <a:gd name="connsiteX7" fmla="*/ 506789 w 964172"/>
              <a:gd name="connsiteY7" fmla="*/ 419254 h 655515"/>
              <a:gd name="connsiteX8" fmla="*/ 562055 w 964172"/>
              <a:gd name="connsiteY8" fmla="*/ 419254 h 655515"/>
              <a:gd name="connsiteX9" fmla="*/ 356063 w 964172"/>
              <a:gd name="connsiteY9" fmla="*/ 243407 h 655515"/>
              <a:gd name="connsiteX10" fmla="*/ 220411 w 964172"/>
              <a:gd name="connsiteY10" fmla="*/ 163021 h 655515"/>
              <a:gd name="connsiteX11" fmla="*/ 225435 w 964172"/>
              <a:gd name="connsiteY11" fmla="*/ 188142 h 655515"/>
              <a:gd name="connsiteX12" fmla="*/ 19444 w 964172"/>
              <a:gd name="connsiteY12" fmla="*/ 7271 h 6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4172" h="655515">
                <a:moveTo>
                  <a:pt x="19444" y="7271"/>
                </a:moveTo>
                <a:cubicBezTo>
                  <a:pt x="-9864" y="-14500"/>
                  <a:pt x="-10701" y="15645"/>
                  <a:pt x="49589" y="57513"/>
                </a:cubicBezTo>
                <a:cubicBezTo>
                  <a:pt x="109879" y="99381"/>
                  <a:pt x="279026" y="191491"/>
                  <a:pt x="381184" y="258480"/>
                </a:cubicBezTo>
                <a:cubicBezTo>
                  <a:pt x="483342" y="325469"/>
                  <a:pt x="588013" y="415067"/>
                  <a:pt x="662538" y="459447"/>
                </a:cubicBezTo>
                <a:cubicBezTo>
                  <a:pt x="737063" y="503827"/>
                  <a:pt x="778094" y="492104"/>
                  <a:pt x="828336" y="524761"/>
                </a:cubicBezTo>
                <a:cubicBezTo>
                  <a:pt x="878578" y="557418"/>
                  <a:pt x="960640" y="659577"/>
                  <a:pt x="963989" y="655390"/>
                </a:cubicBezTo>
                <a:cubicBezTo>
                  <a:pt x="967338" y="651203"/>
                  <a:pt x="924633" y="538996"/>
                  <a:pt x="848433" y="499640"/>
                </a:cubicBezTo>
                <a:cubicBezTo>
                  <a:pt x="772233" y="460284"/>
                  <a:pt x="554519" y="432652"/>
                  <a:pt x="506789" y="419254"/>
                </a:cubicBezTo>
                <a:cubicBezTo>
                  <a:pt x="459059" y="405856"/>
                  <a:pt x="587176" y="448562"/>
                  <a:pt x="562055" y="419254"/>
                </a:cubicBezTo>
                <a:cubicBezTo>
                  <a:pt x="536934" y="389946"/>
                  <a:pt x="413004" y="286112"/>
                  <a:pt x="356063" y="243407"/>
                </a:cubicBezTo>
                <a:cubicBezTo>
                  <a:pt x="299122" y="200702"/>
                  <a:pt x="220411" y="163021"/>
                  <a:pt x="220411" y="163021"/>
                </a:cubicBezTo>
                <a:cubicBezTo>
                  <a:pt x="198640" y="153810"/>
                  <a:pt x="262279" y="211588"/>
                  <a:pt x="225435" y="188142"/>
                </a:cubicBezTo>
                <a:cubicBezTo>
                  <a:pt x="188591" y="164696"/>
                  <a:pt x="48752" y="29042"/>
                  <a:pt x="19444" y="72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86D82515-DBA8-7659-2B8B-14B8C789FEEE}"/>
              </a:ext>
            </a:extLst>
          </p:cNvPr>
          <p:cNvSpPr/>
          <p:nvPr/>
        </p:nvSpPr>
        <p:spPr>
          <a:xfrm>
            <a:off x="8520505" y="9509817"/>
            <a:ext cx="1037741" cy="797002"/>
          </a:xfrm>
          <a:custGeom>
            <a:avLst/>
            <a:gdLst>
              <a:gd name="connsiteX0" fmla="*/ 497 w 1037741"/>
              <a:gd name="connsiteY0" fmla="*/ 948 h 797002"/>
              <a:gd name="connsiteX1" fmla="*/ 281851 w 1037741"/>
              <a:gd name="connsiteY1" fmla="*/ 222012 h 797002"/>
              <a:gd name="connsiteX2" fmla="*/ 387359 w 1037741"/>
              <a:gd name="connsiteY2" fmla="*/ 287326 h 797002"/>
              <a:gd name="connsiteX3" fmla="*/ 703882 w 1037741"/>
              <a:gd name="connsiteY3" fmla="*/ 538535 h 797002"/>
              <a:gd name="connsiteX4" fmla="*/ 698858 w 1037741"/>
              <a:gd name="connsiteY4" fmla="*/ 513414 h 797002"/>
              <a:gd name="connsiteX5" fmla="*/ 1035477 w 1037741"/>
              <a:gd name="connsiteY5" fmla="*/ 794768 h 797002"/>
              <a:gd name="connsiteX6" fmla="*/ 507939 w 1037741"/>
              <a:gd name="connsiteY6" fmla="*/ 337568 h 797002"/>
              <a:gd name="connsiteX7" fmla="*/ 392383 w 1037741"/>
              <a:gd name="connsiteY7" fmla="*/ 222012 h 797002"/>
              <a:gd name="connsiteX8" fmla="*/ 60787 w 1037741"/>
              <a:gd name="connsiteY8" fmla="*/ 196891 h 797002"/>
              <a:gd name="connsiteX9" fmla="*/ 231609 w 1037741"/>
              <a:gd name="connsiteY9" fmla="*/ 166746 h 797002"/>
              <a:gd name="connsiteX10" fmla="*/ 362238 w 1037741"/>
              <a:gd name="connsiteY10" fmla="*/ 262205 h 797002"/>
              <a:gd name="connsiteX11" fmla="*/ 216537 w 1037741"/>
              <a:gd name="connsiteY11" fmla="*/ 146649 h 797002"/>
              <a:gd name="connsiteX12" fmla="*/ 497 w 1037741"/>
              <a:gd name="connsiteY12" fmla="*/ 948 h 7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7741" h="797002">
                <a:moveTo>
                  <a:pt x="497" y="948"/>
                </a:moveTo>
                <a:cubicBezTo>
                  <a:pt x="11383" y="13508"/>
                  <a:pt x="217374" y="174282"/>
                  <a:pt x="281851" y="222012"/>
                </a:cubicBezTo>
                <a:cubicBezTo>
                  <a:pt x="346328" y="269742"/>
                  <a:pt x="317021" y="234572"/>
                  <a:pt x="387359" y="287326"/>
                </a:cubicBezTo>
                <a:cubicBezTo>
                  <a:pt x="457698" y="340080"/>
                  <a:pt x="651966" y="500854"/>
                  <a:pt x="703882" y="538535"/>
                </a:cubicBezTo>
                <a:cubicBezTo>
                  <a:pt x="755798" y="576216"/>
                  <a:pt x="643592" y="470709"/>
                  <a:pt x="698858" y="513414"/>
                </a:cubicBezTo>
                <a:cubicBezTo>
                  <a:pt x="754124" y="556119"/>
                  <a:pt x="1067297" y="824076"/>
                  <a:pt x="1035477" y="794768"/>
                </a:cubicBezTo>
                <a:cubicBezTo>
                  <a:pt x="1003657" y="765460"/>
                  <a:pt x="615121" y="433027"/>
                  <a:pt x="507939" y="337568"/>
                </a:cubicBezTo>
                <a:cubicBezTo>
                  <a:pt x="400757" y="242109"/>
                  <a:pt x="466908" y="245458"/>
                  <a:pt x="392383" y="222012"/>
                </a:cubicBezTo>
                <a:cubicBezTo>
                  <a:pt x="317858" y="198566"/>
                  <a:pt x="87583" y="206102"/>
                  <a:pt x="60787" y="196891"/>
                </a:cubicBezTo>
                <a:cubicBezTo>
                  <a:pt x="33991" y="187680"/>
                  <a:pt x="181367" y="155860"/>
                  <a:pt x="231609" y="166746"/>
                </a:cubicBezTo>
                <a:cubicBezTo>
                  <a:pt x="281851" y="177632"/>
                  <a:pt x="364750" y="265554"/>
                  <a:pt x="362238" y="262205"/>
                </a:cubicBezTo>
                <a:cubicBezTo>
                  <a:pt x="359726" y="258856"/>
                  <a:pt x="272640" y="189354"/>
                  <a:pt x="216537" y="146649"/>
                </a:cubicBezTo>
                <a:cubicBezTo>
                  <a:pt x="160434" y="103944"/>
                  <a:pt x="-10389" y="-11612"/>
                  <a:pt x="497" y="9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BB2306AD-0687-2A74-6628-7642F134CD4B}"/>
              </a:ext>
            </a:extLst>
          </p:cNvPr>
          <p:cNvSpPr/>
          <p:nvPr/>
        </p:nvSpPr>
        <p:spPr>
          <a:xfrm>
            <a:off x="7440557" y="9027967"/>
            <a:ext cx="208949" cy="668980"/>
          </a:xfrm>
          <a:custGeom>
            <a:avLst/>
            <a:gdLst>
              <a:gd name="connsiteX0" fmla="*/ 186142 w 208949"/>
              <a:gd name="connsiteY0" fmla="*/ 477 h 668980"/>
              <a:gd name="connsiteX1" fmla="*/ 155997 w 208949"/>
              <a:gd name="connsiteY1" fmla="*/ 311976 h 668980"/>
              <a:gd name="connsiteX2" fmla="*/ 247 w 208949"/>
              <a:gd name="connsiteY2" fmla="*/ 668692 h 668980"/>
              <a:gd name="connsiteX3" fmla="*/ 196190 w 208949"/>
              <a:gd name="connsiteY3" fmla="*/ 251686 h 668980"/>
              <a:gd name="connsiteX4" fmla="*/ 186142 w 208949"/>
              <a:gd name="connsiteY4" fmla="*/ 477 h 6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49" h="668980">
                <a:moveTo>
                  <a:pt x="186142" y="477"/>
                </a:moveTo>
                <a:cubicBezTo>
                  <a:pt x="179443" y="10525"/>
                  <a:pt x="186979" y="200607"/>
                  <a:pt x="155997" y="311976"/>
                </a:cubicBezTo>
                <a:cubicBezTo>
                  <a:pt x="125015" y="423345"/>
                  <a:pt x="-6452" y="678740"/>
                  <a:pt x="247" y="668692"/>
                </a:cubicBezTo>
                <a:cubicBezTo>
                  <a:pt x="6946" y="658644"/>
                  <a:pt x="165207" y="362218"/>
                  <a:pt x="196190" y="251686"/>
                </a:cubicBezTo>
                <a:cubicBezTo>
                  <a:pt x="227173" y="141154"/>
                  <a:pt x="192841" y="-9571"/>
                  <a:pt x="186142" y="4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3AB73CC-A076-5F92-6F09-4E0B41DF53E6}"/>
              </a:ext>
            </a:extLst>
          </p:cNvPr>
          <p:cNvSpPr/>
          <p:nvPr/>
        </p:nvSpPr>
        <p:spPr>
          <a:xfrm>
            <a:off x="7701635" y="9545916"/>
            <a:ext cx="527985" cy="457304"/>
          </a:xfrm>
          <a:custGeom>
            <a:avLst/>
            <a:gdLst>
              <a:gd name="connsiteX0" fmla="*/ 427 w 527985"/>
              <a:gd name="connsiteY0" fmla="*/ 150743 h 457304"/>
              <a:gd name="connsiteX1" fmla="*/ 136079 w 527985"/>
              <a:gd name="connsiteY1" fmla="*/ 226106 h 457304"/>
              <a:gd name="connsiteX2" fmla="*/ 161200 w 527985"/>
              <a:gd name="connsiteY2" fmla="*/ 286396 h 457304"/>
              <a:gd name="connsiteX3" fmla="*/ 146128 w 527985"/>
              <a:gd name="connsiteY3" fmla="*/ 336638 h 457304"/>
              <a:gd name="connsiteX4" fmla="*/ 211442 w 527985"/>
              <a:gd name="connsiteY4" fmla="*/ 291420 h 457304"/>
              <a:gd name="connsiteX5" fmla="*/ 70765 w 527985"/>
              <a:gd name="connsiteY5" fmla="*/ 457218 h 457304"/>
              <a:gd name="connsiteX6" fmla="*/ 226514 w 527985"/>
              <a:gd name="connsiteY6" fmla="*/ 266299 h 457304"/>
              <a:gd name="connsiteX7" fmla="*/ 527965 w 527985"/>
              <a:gd name="connsiteY7" fmla="*/ 18 h 457304"/>
              <a:gd name="connsiteX8" fmla="*/ 211442 w 527985"/>
              <a:gd name="connsiteY8" fmla="*/ 251227 h 457304"/>
              <a:gd name="connsiteX9" fmla="*/ 186321 w 527985"/>
              <a:gd name="connsiteY9" fmla="*/ 241179 h 457304"/>
              <a:gd name="connsiteX10" fmla="*/ 427 w 527985"/>
              <a:gd name="connsiteY10" fmla="*/ 150743 h 45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7985" h="457304">
                <a:moveTo>
                  <a:pt x="427" y="150743"/>
                </a:moveTo>
                <a:cubicBezTo>
                  <a:pt x="-7947" y="148231"/>
                  <a:pt x="109284" y="203497"/>
                  <a:pt x="136079" y="226106"/>
                </a:cubicBezTo>
                <a:cubicBezTo>
                  <a:pt x="162874" y="248715"/>
                  <a:pt x="159525" y="267974"/>
                  <a:pt x="161200" y="286396"/>
                </a:cubicBezTo>
                <a:cubicBezTo>
                  <a:pt x="162875" y="304818"/>
                  <a:pt x="137754" y="335801"/>
                  <a:pt x="146128" y="336638"/>
                </a:cubicBezTo>
                <a:cubicBezTo>
                  <a:pt x="154502" y="337475"/>
                  <a:pt x="224002" y="271323"/>
                  <a:pt x="211442" y="291420"/>
                </a:cubicBezTo>
                <a:cubicBezTo>
                  <a:pt x="198882" y="311517"/>
                  <a:pt x="68253" y="461405"/>
                  <a:pt x="70765" y="457218"/>
                </a:cubicBezTo>
                <a:cubicBezTo>
                  <a:pt x="73277" y="453031"/>
                  <a:pt x="150314" y="342499"/>
                  <a:pt x="226514" y="266299"/>
                </a:cubicBezTo>
                <a:cubicBezTo>
                  <a:pt x="302714" y="190099"/>
                  <a:pt x="530477" y="2530"/>
                  <a:pt x="527965" y="18"/>
                </a:cubicBezTo>
                <a:cubicBezTo>
                  <a:pt x="525453" y="-2494"/>
                  <a:pt x="211442" y="251227"/>
                  <a:pt x="211442" y="251227"/>
                </a:cubicBezTo>
                <a:cubicBezTo>
                  <a:pt x="154501" y="291421"/>
                  <a:pt x="216466" y="256251"/>
                  <a:pt x="186321" y="241179"/>
                </a:cubicBezTo>
                <a:cubicBezTo>
                  <a:pt x="156176" y="226107"/>
                  <a:pt x="8801" y="153255"/>
                  <a:pt x="427" y="1507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91F0CE9-4DD0-DB1A-BA8E-D6DB7EC7EC91}"/>
              </a:ext>
            </a:extLst>
          </p:cNvPr>
          <p:cNvSpPr/>
          <p:nvPr/>
        </p:nvSpPr>
        <p:spPr>
          <a:xfrm>
            <a:off x="7109016" y="9891556"/>
            <a:ext cx="331883" cy="559365"/>
          </a:xfrm>
          <a:custGeom>
            <a:avLst/>
            <a:gdLst>
              <a:gd name="connsiteX0" fmla="*/ 331788 w 331883"/>
              <a:gd name="connsiteY0" fmla="*/ 1046 h 559365"/>
              <a:gd name="connsiteX1" fmla="*/ 115749 w 331883"/>
              <a:gd name="connsiteY1" fmla="*/ 277376 h 559365"/>
              <a:gd name="connsiteX2" fmla="*/ 193 w 331883"/>
              <a:gd name="connsiteY2" fmla="*/ 558730 h 559365"/>
              <a:gd name="connsiteX3" fmla="*/ 140870 w 331883"/>
              <a:gd name="connsiteY3" fmla="*/ 196989 h 559365"/>
              <a:gd name="connsiteX4" fmla="*/ 331788 w 331883"/>
              <a:gd name="connsiteY4" fmla="*/ 1046 h 55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83" h="559365">
                <a:moveTo>
                  <a:pt x="331788" y="1046"/>
                </a:moveTo>
                <a:cubicBezTo>
                  <a:pt x="327601" y="14444"/>
                  <a:pt x="171015" y="184429"/>
                  <a:pt x="115749" y="277376"/>
                </a:cubicBezTo>
                <a:cubicBezTo>
                  <a:pt x="60483" y="370323"/>
                  <a:pt x="-3994" y="572128"/>
                  <a:pt x="193" y="558730"/>
                </a:cubicBezTo>
                <a:cubicBezTo>
                  <a:pt x="4380" y="545332"/>
                  <a:pt x="80580" y="288261"/>
                  <a:pt x="140870" y="196989"/>
                </a:cubicBezTo>
                <a:cubicBezTo>
                  <a:pt x="201160" y="105717"/>
                  <a:pt x="335975" y="-12352"/>
                  <a:pt x="331788" y="10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1D8BE95-9FD7-97DE-4F83-9EF6989F35C5}"/>
              </a:ext>
            </a:extLst>
          </p:cNvPr>
          <p:cNvSpPr/>
          <p:nvPr/>
        </p:nvSpPr>
        <p:spPr>
          <a:xfrm>
            <a:off x="7526177" y="9736663"/>
            <a:ext cx="227547" cy="165988"/>
          </a:xfrm>
          <a:custGeom>
            <a:avLst/>
            <a:gdLst>
              <a:gd name="connsiteX0" fmla="*/ 38 w 227547"/>
              <a:gd name="connsiteY0" fmla="*/ 190 h 165988"/>
              <a:gd name="connsiteX1" fmla="*/ 160812 w 227547"/>
              <a:gd name="connsiteY1" fmla="*/ 70528 h 165988"/>
              <a:gd name="connsiteX2" fmla="*/ 226126 w 227547"/>
              <a:gd name="connsiteY2" fmla="*/ 165988 h 165988"/>
              <a:gd name="connsiteX3" fmla="*/ 201005 w 227547"/>
              <a:gd name="connsiteY3" fmla="*/ 70528 h 165988"/>
              <a:gd name="connsiteX4" fmla="*/ 145739 w 227547"/>
              <a:gd name="connsiteY4" fmla="*/ 50432 h 165988"/>
              <a:gd name="connsiteX5" fmla="*/ 38 w 227547"/>
              <a:gd name="connsiteY5" fmla="*/ 190 h 1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547" h="165988">
                <a:moveTo>
                  <a:pt x="38" y="190"/>
                </a:moveTo>
                <a:cubicBezTo>
                  <a:pt x="2550" y="3539"/>
                  <a:pt x="123131" y="42895"/>
                  <a:pt x="160812" y="70528"/>
                </a:cubicBezTo>
                <a:cubicBezTo>
                  <a:pt x="198493" y="98161"/>
                  <a:pt x="219427" y="165988"/>
                  <a:pt x="226126" y="165988"/>
                </a:cubicBezTo>
                <a:cubicBezTo>
                  <a:pt x="232825" y="165988"/>
                  <a:pt x="214403" y="89787"/>
                  <a:pt x="201005" y="70528"/>
                </a:cubicBezTo>
                <a:cubicBezTo>
                  <a:pt x="187607" y="51269"/>
                  <a:pt x="171697" y="62155"/>
                  <a:pt x="145739" y="50432"/>
                </a:cubicBezTo>
                <a:cubicBezTo>
                  <a:pt x="119781" y="38709"/>
                  <a:pt x="-2474" y="-3159"/>
                  <a:pt x="38" y="1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7FDB0665-5B56-B568-8E55-65F530519C41}"/>
              </a:ext>
            </a:extLst>
          </p:cNvPr>
          <p:cNvSpPr/>
          <p:nvPr/>
        </p:nvSpPr>
        <p:spPr>
          <a:xfrm>
            <a:off x="7546262" y="9751043"/>
            <a:ext cx="1097483" cy="729437"/>
          </a:xfrm>
          <a:custGeom>
            <a:avLst/>
            <a:gdLst>
              <a:gd name="connsiteX0" fmla="*/ 1095320 w 1097483"/>
              <a:gd name="connsiteY0" fmla="*/ 882 h 729437"/>
              <a:gd name="connsiteX1" fmla="*/ 396960 w 1097483"/>
              <a:gd name="connsiteY1" fmla="*/ 171704 h 729437"/>
              <a:gd name="connsiteX2" fmla="*/ 472323 w 1097483"/>
              <a:gd name="connsiteY2" fmla="*/ 136535 h 729437"/>
              <a:gd name="connsiteX3" fmla="*/ 331646 w 1097483"/>
              <a:gd name="connsiteY3" fmla="*/ 257115 h 729437"/>
              <a:gd name="connsiteX4" fmla="*/ 50 w 1097483"/>
              <a:gd name="connsiteY4" fmla="*/ 729388 h 729437"/>
              <a:gd name="connsiteX5" fmla="*/ 356767 w 1097483"/>
              <a:gd name="connsiteY5" fmla="*/ 226970 h 729437"/>
              <a:gd name="connsiteX6" fmla="*/ 537637 w 1097483"/>
              <a:gd name="connsiteY6" fmla="*/ 96342 h 729437"/>
              <a:gd name="connsiteX7" fmla="*/ 487395 w 1097483"/>
              <a:gd name="connsiteY7" fmla="*/ 136535 h 729437"/>
              <a:gd name="connsiteX8" fmla="*/ 788846 w 1097483"/>
              <a:gd name="connsiteY8" fmla="*/ 36052 h 729437"/>
              <a:gd name="connsiteX9" fmla="*/ 623048 w 1097483"/>
              <a:gd name="connsiteY9" fmla="*/ 101366 h 729437"/>
              <a:gd name="connsiteX10" fmla="*/ 1095320 w 1097483"/>
              <a:gd name="connsiteY10" fmla="*/ 882 h 72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7483" h="729437">
                <a:moveTo>
                  <a:pt x="1095320" y="882"/>
                </a:moveTo>
                <a:cubicBezTo>
                  <a:pt x="1057639" y="12605"/>
                  <a:pt x="500793" y="149095"/>
                  <a:pt x="396960" y="171704"/>
                </a:cubicBezTo>
                <a:cubicBezTo>
                  <a:pt x="293127" y="194313"/>
                  <a:pt x="483209" y="122300"/>
                  <a:pt x="472323" y="136535"/>
                </a:cubicBezTo>
                <a:cubicBezTo>
                  <a:pt x="461437" y="150770"/>
                  <a:pt x="410358" y="158306"/>
                  <a:pt x="331646" y="257115"/>
                </a:cubicBezTo>
                <a:cubicBezTo>
                  <a:pt x="252934" y="355924"/>
                  <a:pt x="-4137" y="734412"/>
                  <a:pt x="50" y="729388"/>
                </a:cubicBezTo>
                <a:cubicBezTo>
                  <a:pt x="4237" y="724364"/>
                  <a:pt x="267169" y="332478"/>
                  <a:pt x="356767" y="226970"/>
                </a:cubicBezTo>
                <a:cubicBezTo>
                  <a:pt x="446365" y="121462"/>
                  <a:pt x="515866" y="111415"/>
                  <a:pt x="537637" y="96342"/>
                </a:cubicBezTo>
                <a:cubicBezTo>
                  <a:pt x="559408" y="81269"/>
                  <a:pt x="445527" y="146583"/>
                  <a:pt x="487395" y="136535"/>
                </a:cubicBezTo>
                <a:cubicBezTo>
                  <a:pt x="529263" y="126487"/>
                  <a:pt x="766237" y="41913"/>
                  <a:pt x="788846" y="36052"/>
                </a:cubicBezTo>
                <a:cubicBezTo>
                  <a:pt x="811455" y="30191"/>
                  <a:pt x="579505" y="104715"/>
                  <a:pt x="623048" y="101366"/>
                </a:cubicBezTo>
                <a:cubicBezTo>
                  <a:pt x="666591" y="98017"/>
                  <a:pt x="1133001" y="-10841"/>
                  <a:pt x="1095320" y="8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943C478-A986-46B5-6FAB-97A4AAE750B9}"/>
              </a:ext>
            </a:extLst>
          </p:cNvPr>
          <p:cNvSpPr/>
          <p:nvPr/>
        </p:nvSpPr>
        <p:spPr>
          <a:xfrm>
            <a:off x="7537714" y="9941898"/>
            <a:ext cx="384555" cy="570032"/>
          </a:xfrm>
          <a:custGeom>
            <a:avLst/>
            <a:gdLst>
              <a:gd name="connsiteX0" fmla="*/ 370339 w 384555"/>
              <a:gd name="connsiteY0" fmla="*/ 26067 h 570032"/>
              <a:gd name="connsiteX1" fmla="*/ 3574 w 384555"/>
              <a:gd name="connsiteY1" fmla="*/ 568678 h 570032"/>
              <a:gd name="connsiteX2" fmla="*/ 174396 w 384555"/>
              <a:gd name="connsiteY2" fmla="*/ 191865 h 570032"/>
              <a:gd name="connsiteX3" fmla="*/ 13622 w 384555"/>
              <a:gd name="connsiteY3" fmla="*/ 568678 h 570032"/>
              <a:gd name="connsiteX4" fmla="*/ 279904 w 384555"/>
              <a:gd name="connsiteY4" fmla="*/ 136599 h 570032"/>
              <a:gd name="connsiteX5" fmla="*/ 370339 w 384555"/>
              <a:gd name="connsiteY5" fmla="*/ 26067 h 5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55" h="570032">
                <a:moveTo>
                  <a:pt x="370339" y="26067"/>
                </a:moveTo>
                <a:cubicBezTo>
                  <a:pt x="324284" y="98080"/>
                  <a:pt x="36231" y="541045"/>
                  <a:pt x="3574" y="568678"/>
                </a:cubicBezTo>
                <a:cubicBezTo>
                  <a:pt x="-29083" y="596311"/>
                  <a:pt x="172721" y="191865"/>
                  <a:pt x="174396" y="191865"/>
                </a:cubicBezTo>
                <a:cubicBezTo>
                  <a:pt x="176071" y="191865"/>
                  <a:pt x="-3963" y="577889"/>
                  <a:pt x="13622" y="568678"/>
                </a:cubicBezTo>
                <a:cubicBezTo>
                  <a:pt x="31207" y="559467"/>
                  <a:pt x="218777" y="228709"/>
                  <a:pt x="279904" y="136599"/>
                </a:cubicBezTo>
                <a:cubicBezTo>
                  <a:pt x="341031" y="44489"/>
                  <a:pt x="416394" y="-45946"/>
                  <a:pt x="370339" y="260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C6F3C097-B7B3-ED48-31E4-CCC072958D6E}"/>
              </a:ext>
            </a:extLst>
          </p:cNvPr>
          <p:cNvSpPr/>
          <p:nvPr/>
        </p:nvSpPr>
        <p:spPr>
          <a:xfrm>
            <a:off x="8700251" y="10188712"/>
            <a:ext cx="574891" cy="331945"/>
          </a:xfrm>
          <a:custGeom>
            <a:avLst/>
            <a:gdLst>
              <a:gd name="connsiteX0" fmla="*/ 574378 w 574891"/>
              <a:gd name="connsiteY0" fmla="*/ 95776 h 331945"/>
              <a:gd name="connsiteX1" fmla="*/ 303072 w 574891"/>
              <a:gd name="connsiteY1" fmla="*/ 85728 h 331945"/>
              <a:gd name="connsiteX2" fmla="*/ 1622 w 574891"/>
              <a:gd name="connsiteY2" fmla="*/ 291719 h 331945"/>
              <a:gd name="connsiteX3" fmla="*/ 177468 w 574891"/>
              <a:gd name="connsiteY3" fmla="*/ 186211 h 331945"/>
              <a:gd name="connsiteX4" fmla="*/ 51863 w 574891"/>
              <a:gd name="connsiteY4" fmla="*/ 331912 h 331945"/>
              <a:gd name="connsiteX5" fmla="*/ 262879 w 574891"/>
              <a:gd name="connsiteY5" fmla="*/ 171139 h 331945"/>
              <a:gd name="connsiteX6" fmla="*/ 288000 w 574891"/>
              <a:gd name="connsiteY6" fmla="*/ 161090 h 331945"/>
              <a:gd name="connsiteX7" fmla="*/ 137274 w 574891"/>
              <a:gd name="connsiteY7" fmla="*/ 221380 h 331945"/>
              <a:gd name="connsiteX8" fmla="*/ 333217 w 574891"/>
              <a:gd name="connsiteY8" fmla="*/ 55583 h 331945"/>
              <a:gd name="connsiteX9" fmla="*/ 428676 w 574891"/>
              <a:gd name="connsiteY9" fmla="*/ 60607 h 331945"/>
              <a:gd name="connsiteX10" fmla="*/ 373411 w 574891"/>
              <a:gd name="connsiteY10" fmla="*/ 317 h 331945"/>
              <a:gd name="connsiteX11" fmla="*/ 574378 w 574891"/>
              <a:gd name="connsiteY11" fmla="*/ 95776 h 33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891" h="331945">
                <a:moveTo>
                  <a:pt x="574378" y="95776"/>
                </a:moveTo>
                <a:cubicBezTo>
                  <a:pt x="562655" y="110011"/>
                  <a:pt x="398531" y="53071"/>
                  <a:pt x="303072" y="85728"/>
                </a:cubicBezTo>
                <a:cubicBezTo>
                  <a:pt x="207613" y="118385"/>
                  <a:pt x="22556" y="274972"/>
                  <a:pt x="1622" y="291719"/>
                </a:cubicBezTo>
                <a:cubicBezTo>
                  <a:pt x="-19312" y="308466"/>
                  <a:pt x="169094" y="179512"/>
                  <a:pt x="177468" y="186211"/>
                </a:cubicBezTo>
                <a:cubicBezTo>
                  <a:pt x="185841" y="192910"/>
                  <a:pt x="37628" y="334424"/>
                  <a:pt x="51863" y="331912"/>
                </a:cubicBezTo>
                <a:cubicBezTo>
                  <a:pt x="66098" y="329400"/>
                  <a:pt x="223523" y="199609"/>
                  <a:pt x="262879" y="171139"/>
                </a:cubicBezTo>
                <a:cubicBezTo>
                  <a:pt x="302235" y="142669"/>
                  <a:pt x="288000" y="161090"/>
                  <a:pt x="288000" y="161090"/>
                </a:cubicBezTo>
                <a:cubicBezTo>
                  <a:pt x="267066" y="169464"/>
                  <a:pt x="129738" y="238964"/>
                  <a:pt x="137274" y="221380"/>
                </a:cubicBezTo>
                <a:cubicBezTo>
                  <a:pt x="144810" y="203796"/>
                  <a:pt x="284650" y="82378"/>
                  <a:pt x="333217" y="55583"/>
                </a:cubicBezTo>
                <a:cubicBezTo>
                  <a:pt x="381784" y="28788"/>
                  <a:pt x="421977" y="69818"/>
                  <a:pt x="428676" y="60607"/>
                </a:cubicBezTo>
                <a:cubicBezTo>
                  <a:pt x="435375" y="51396"/>
                  <a:pt x="353314" y="-4707"/>
                  <a:pt x="373411" y="317"/>
                </a:cubicBezTo>
                <a:cubicBezTo>
                  <a:pt x="393508" y="5341"/>
                  <a:pt x="586101" y="81541"/>
                  <a:pt x="574378" y="957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528FA1D6-E443-D71E-1236-E762983530FA}"/>
              </a:ext>
            </a:extLst>
          </p:cNvPr>
          <p:cNvSpPr/>
          <p:nvPr/>
        </p:nvSpPr>
        <p:spPr>
          <a:xfrm>
            <a:off x="7867501" y="9824470"/>
            <a:ext cx="985141" cy="470112"/>
          </a:xfrm>
          <a:custGeom>
            <a:avLst/>
            <a:gdLst>
              <a:gd name="connsiteX0" fmla="*/ 136011 w 985141"/>
              <a:gd name="connsiteY0" fmla="*/ 153543 h 470112"/>
              <a:gd name="connsiteX1" fmla="*/ 276688 w 985141"/>
              <a:gd name="connsiteY1" fmla="*/ 324365 h 470112"/>
              <a:gd name="connsiteX2" fmla="*/ 296785 w 985141"/>
              <a:gd name="connsiteY2" fmla="*/ 284172 h 470112"/>
              <a:gd name="connsiteX3" fmla="*/ 568090 w 985141"/>
              <a:gd name="connsiteY3" fmla="*/ 68132 h 470112"/>
              <a:gd name="connsiteX4" fmla="*/ 517848 w 985141"/>
              <a:gd name="connsiteY4" fmla="*/ 138471 h 470112"/>
              <a:gd name="connsiteX5" fmla="*/ 723840 w 985141"/>
              <a:gd name="connsiteY5" fmla="*/ 17890 h 470112"/>
              <a:gd name="connsiteX6" fmla="*/ 985097 w 985141"/>
              <a:gd name="connsiteY6" fmla="*/ 7842 h 470112"/>
              <a:gd name="connsiteX7" fmla="*/ 703743 w 985141"/>
              <a:gd name="connsiteY7" fmla="*/ 12866 h 470112"/>
              <a:gd name="connsiteX8" fmla="*/ 512824 w 985141"/>
              <a:gd name="connsiteY8" fmla="*/ 158567 h 470112"/>
              <a:gd name="connsiteX9" fmla="*/ 472631 w 985141"/>
              <a:gd name="connsiteY9" fmla="*/ 193737 h 470112"/>
              <a:gd name="connsiteX10" fmla="*/ 507800 w 985141"/>
              <a:gd name="connsiteY10" fmla="*/ 118374 h 470112"/>
              <a:gd name="connsiteX11" fmla="*/ 352051 w 985141"/>
              <a:gd name="connsiteY11" fmla="*/ 284172 h 470112"/>
              <a:gd name="connsiteX12" fmla="*/ 517848 w 985141"/>
              <a:gd name="connsiteY12" fmla="*/ 264075 h 470112"/>
              <a:gd name="connsiteX13" fmla="*/ 588187 w 985141"/>
              <a:gd name="connsiteY13" fmla="*/ 269099 h 470112"/>
              <a:gd name="connsiteX14" fmla="*/ 874565 w 985141"/>
              <a:gd name="connsiteY14" fmla="*/ 434897 h 470112"/>
              <a:gd name="connsiteX15" fmla="*/ 748961 w 985141"/>
              <a:gd name="connsiteY15" fmla="*/ 324365 h 470112"/>
              <a:gd name="connsiteX16" fmla="*/ 658525 w 985141"/>
              <a:gd name="connsiteY16" fmla="*/ 324365 h 470112"/>
              <a:gd name="connsiteX17" fmla="*/ 568090 w 985141"/>
              <a:gd name="connsiteY17" fmla="*/ 354510 h 470112"/>
              <a:gd name="connsiteX18" fmla="*/ 573114 w 985141"/>
              <a:gd name="connsiteY18" fmla="*/ 309293 h 470112"/>
              <a:gd name="connsiteX19" fmla="*/ 362099 w 985141"/>
              <a:gd name="connsiteY19" fmla="*/ 379631 h 470112"/>
              <a:gd name="connsiteX20" fmla="*/ 542969 w 985141"/>
              <a:gd name="connsiteY20" fmla="*/ 314317 h 470112"/>
              <a:gd name="connsiteX21" fmla="*/ 397268 w 985141"/>
              <a:gd name="connsiteY21" fmla="*/ 284172 h 470112"/>
              <a:gd name="connsiteX22" fmla="*/ 316881 w 985141"/>
              <a:gd name="connsiteY22" fmla="*/ 304268 h 470112"/>
              <a:gd name="connsiteX23" fmla="*/ 358 w 985141"/>
              <a:gd name="connsiteY23" fmla="*/ 470066 h 470112"/>
              <a:gd name="connsiteX24" fmla="*/ 251567 w 985141"/>
              <a:gd name="connsiteY24" fmla="*/ 319341 h 470112"/>
              <a:gd name="connsiteX25" fmla="*/ 136011 w 985141"/>
              <a:gd name="connsiteY25" fmla="*/ 153543 h 4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85141" h="470112">
                <a:moveTo>
                  <a:pt x="136011" y="153543"/>
                </a:moveTo>
                <a:cubicBezTo>
                  <a:pt x="140198" y="154380"/>
                  <a:pt x="249892" y="302594"/>
                  <a:pt x="276688" y="324365"/>
                </a:cubicBezTo>
                <a:cubicBezTo>
                  <a:pt x="303484" y="346137"/>
                  <a:pt x="248218" y="326877"/>
                  <a:pt x="296785" y="284172"/>
                </a:cubicBezTo>
                <a:cubicBezTo>
                  <a:pt x="345352" y="241467"/>
                  <a:pt x="531246" y="92415"/>
                  <a:pt x="568090" y="68132"/>
                </a:cubicBezTo>
                <a:cubicBezTo>
                  <a:pt x="604934" y="43849"/>
                  <a:pt x="491890" y="146845"/>
                  <a:pt x="517848" y="138471"/>
                </a:cubicBezTo>
                <a:cubicBezTo>
                  <a:pt x="543806" y="130097"/>
                  <a:pt x="645965" y="39661"/>
                  <a:pt x="723840" y="17890"/>
                </a:cubicBezTo>
                <a:cubicBezTo>
                  <a:pt x="801715" y="-3881"/>
                  <a:pt x="988446" y="8679"/>
                  <a:pt x="985097" y="7842"/>
                </a:cubicBezTo>
                <a:cubicBezTo>
                  <a:pt x="981748" y="7005"/>
                  <a:pt x="782455" y="-12255"/>
                  <a:pt x="703743" y="12866"/>
                </a:cubicBezTo>
                <a:cubicBezTo>
                  <a:pt x="625031" y="37987"/>
                  <a:pt x="551343" y="128422"/>
                  <a:pt x="512824" y="158567"/>
                </a:cubicBezTo>
                <a:cubicBezTo>
                  <a:pt x="474305" y="188712"/>
                  <a:pt x="473468" y="200436"/>
                  <a:pt x="472631" y="193737"/>
                </a:cubicBezTo>
                <a:cubicBezTo>
                  <a:pt x="471794" y="187038"/>
                  <a:pt x="527897" y="103302"/>
                  <a:pt x="507800" y="118374"/>
                </a:cubicBezTo>
                <a:cubicBezTo>
                  <a:pt x="487703" y="133446"/>
                  <a:pt x="350376" y="259889"/>
                  <a:pt x="352051" y="284172"/>
                </a:cubicBezTo>
                <a:cubicBezTo>
                  <a:pt x="353726" y="308455"/>
                  <a:pt x="478492" y="266587"/>
                  <a:pt x="517848" y="264075"/>
                </a:cubicBezTo>
                <a:cubicBezTo>
                  <a:pt x="557204" y="261563"/>
                  <a:pt x="528734" y="240629"/>
                  <a:pt x="588187" y="269099"/>
                </a:cubicBezTo>
                <a:cubicBezTo>
                  <a:pt x="647640" y="297569"/>
                  <a:pt x="847769" y="425686"/>
                  <a:pt x="874565" y="434897"/>
                </a:cubicBezTo>
                <a:cubicBezTo>
                  <a:pt x="901361" y="444108"/>
                  <a:pt x="784968" y="342787"/>
                  <a:pt x="748961" y="324365"/>
                </a:cubicBezTo>
                <a:cubicBezTo>
                  <a:pt x="712954" y="305943"/>
                  <a:pt x="688670" y="319341"/>
                  <a:pt x="658525" y="324365"/>
                </a:cubicBezTo>
                <a:cubicBezTo>
                  <a:pt x="628380" y="329389"/>
                  <a:pt x="582325" y="357022"/>
                  <a:pt x="568090" y="354510"/>
                </a:cubicBezTo>
                <a:cubicBezTo>
                  <a:pt x="553855" y="351998"/>
                  <a:pt x="607446" y="305106"/>
                  <a:pt x="573114" y="309293"/>
                </a:cubicBezTo>
                <a:cubicBezTo>
                  <a:pt x="538782" y="313480"/>
                  <a:pt x="367123" y="378794"/>
                  <a:pt x="362099" y="379631"/>
                </a:cubicBezTo>
                <a:cubicBezTo>
                  <a:pt x="357075" y="380468"/>
                  <a:pt x="537107" y="330227"/>
                  <a:pt x="542969" y="314317"/>
                </a:cubicBezTo>
                <a:cubicBezTo>
                  <a:pt x="548831" y="298407"/>
                  <a:pt x="434949" y="285847"/>
                  <a:pt x="397268" y="284172"/>
                </a:cubicBezTo>
                <a:cubicBezTo>
                  <a:pt x="359587" y="282497"/>
                  <a:pt x="383033" y="273286"/>
                  <a:pt x="316881" y="304268"/>
                </a:cubicBezTo>
                <a:cubicBezTo>
                  <a:pt x="250729" y="335250"/>
                  <a:pt x="11244" y="467554"/>
                  <a:pt x="358" y="470066"/>
                </a:cubicBezTo>
                <a:cubicBezTo>
                  <a:pt x="-10528" y="472578"/>
                  <a:pt x="229796" y="372932"/>
                  <a:pt x="251567" y="319341"/>
                </a:cubicBezTo>
                <a:cubicBezTo>
                  <a:pt x="273338" y="265750"/>
                  <a:pt x="131824" y="152706"/>
                  <a:pt x="136011" y="1535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B43A11F7-D0AA-16E4-6226-DBC3151D556E}"/>
              </a:ext>
            </a:extLst>
          </p:cNvPr>
          <p:cNvSpPr/>
          <p:nvPr/>
        </p:nvSpPr>
        <p:spPr>
          <a:xfrm>
            <a:off x="7580029" y="10202901"/>
            <a:ext cx="258085" cy="452304"/>
          </a:xfrm>
          <a:custGeom>
            <a:avLst/>
            <a:gdLst>
              <a:gd name="connsiteX0" fmla="*/ 257685 w 258085"/>
              <a:gd name="connsiteY0" fmla="*/ 1200 h 452304"/>
              <a:gd name="connsiteX1" fmla="*/ 11501 w 258085"/>
              <a:gd name="connsiteY1" fmla="*/ 438303 h 452304"/>
              <a:gd name="connsiteX2" fmla="*/ 66767 w 258085"/>
              <a:gd name="connsiteY2" fmla="*/ 312699 h 452304"/>
              <a:gd name="connsiteX3" fmla="*/ 257685 w 258085"/>
              <a:gd name="connsiteY3" fmla="*/ 1200 h 45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85" h="452304">
                <a:moveTo>
                  <a:pt x="257685" y="1200"/>
                </a:moveTo>
                <a:cubicBezTo>
                  <a:pt x="248474" y="22134"/>
                  <a:pt x="43321" y="386387"/>
                  <a:pt x="11501" y="438303"/>
                </a:cubicBezTo>
                <a:cubicBezTo>
                  <a:pt x="-20319" y="490219"/>
                  <a:pt x="19037" y="386387"/>
                  <a:pt x="66767" y="312699"/>
                </a:cubicBezTo>
                <a:cubicBezTo>
                  <a:pt x="114497" y="239011"/>
                  <a:pt x="266896" y="-19734"/>
                  <a:pt x="257685" y="1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268CF73-C12E-4ADB-C637-064FF8A3F4A7}"/>
              </a:ext>
            </a:extLst>
          </p:cNvPr>
          <p:cNvSpPr/>
          <p:nvPr/>
        </p:nvSpPr>
        <p:spPr>
          <a:xfrm>
            <a:off x="8781943" y="10364668"/>
            <a:ext cx="568322" cy="316756"/>
          </a:xfrm>
          <a:custGeom>
            <a:avLst/>
            <a:gdLst>
              <a:gd name="connsiteX0" fmla="*/ 568048 w 568322"/>
              <a:gd name="connsiteY0" fmla="*/ 207 h 316756"/>
              <a:gd name="connsiteX1" fmla="*/ 296743 w 568322"/>
              <a:gd name="connsiteY1" fmla="*/ 70545 h 316756"/>
              <a:gd name="connsiteX2" fmla="*/ 316 w 568322"/>
              <a:gd name="connsiteY2" fmla="*/ 316730 h 316756"/>
              <a:gd name="connsiteX3" fmla="*/ 246501 w 568322"/>
              <a:gd name="connsiteY3" fmla="*/ 85618 h 316756"/>
              <a:gd name="connsiteX4" fmla="*/ 568048 w 568322"/>
              <a:gd name="connsiteY4" fmla="*/ 207 h 31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22" h="316756">
                <a:moveTo>
                  <a:pt x="568048" y="207"/>
                </a:moveTo>
                <a:cubicBezTo>
                  <a:pt x="576422" y="-2305"/>
                  <a:pt x="391365" y="17791"/>
                  <a:pt x="296743" y="70545"/>
                </a:cubicBezTo>
                <a:cubicBezTo>
                  <a:pt x="202121" y="123299"/>
                  <a:pt x="8690" y="314218"/>
                  <a:pt x="316" y="316730"/>
                </a:cubicBezTo>
                <a:cubicBezTo>
                  <a:pt x="-8058" y="319242"/>
                  <a:pt x="151879" y="139209"/>
                  <a:pt x="246501" y="85618"/>
                </a:cubicBezTo>
                <a:cubicBezTo>
                  <a:pt x="341123" y="32027"/>
                  <a:pt x="559674" y="2719"/>
                  <a:pt x="568048" y="2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C4EF5C53-F923-38AE-8425-9ED2F9D4EBE7}"/>
              </a:ext>
            </a:extLst>
          </p:cNvPr>
          <p:cNvSpPr/>
          <p:nvPr/>
        </p:nvSpPr>
        <p:spPr>
          <a:xfrm>
            <a:off x="5550820" y="9655866"/>
            <a:ext cx="313948" cy="649713"/>
          </a:xfrm>
          <a:custGeom>
            <a:avLst/>
            <a:gdLst>
              <a:gd name="connsiteX0" fmla="*/ 312393 w 313948"/>
              <a:gd name="connsiteY0" fmla="*/ 5624 h 649713"/>
              <a:gd name="connsiteX1" fmla="*/ 41088 w 313948"/>
              <a:gd name="connsiteY1" fmla="*/ 608525 h 649713"/>
              <a:gd name="connsiteX2" fmla="*/ 66209 w 313948"/>
              <a:gd name="connsiteY2" fmla="*/ 533163 h 649713"/>
              <a:gd name="connsiteX3" fmla="*/ 226982 w 313948"/>
              <a:gd name="connsiteY3" fmla="*/ 65914 h 649713"/>
              <a:gd name="connsiteX4" fmla="*/ 41088 w 313948"/>
              <a:gd name="connsiteY4" fmla="*/ 593453 h 649713"/>
              <a:gd name="connsiteX5" fmla="*/ 71233 w 313948"/>
              <a:gd name="connsiteY5" fmla="*/ 292002 h 649713"/>
              <a:gd name="connsiteX6" fmla="*/ 5918 w 313948"/>
              <a:gd name="connsiteY6" fmla="*/ 648719 h 649713"/>
              <a:gd name="connsiteX7" fmla="*/ 247079 w 313948"/>
              <a:gd name="connsiteY7" fmla="*/ 156349 h 649713"/>
              <a:gd name="connsiteX8" fmla="*/ 156644 w 313948"/>
              <a:gd name="connsiteY8" fmla="*/ 297026 h 649713"/>
              <a:gd name="connsiteX9" fmla="*/ 312393 w 313948"/>
              <a:gd name="connsiteY9" fmla="*/ 5624 h 6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948" h="649713">
                <a:moveTo>
                  <a:pt x="312393" y="5624"/>
                </a:moveTo>
                <a:cubicBezTo>
                  <a:pt x="293134" y="57541"/>
                  <a:pt x="82119" y="520602"/>
                  <a:pt x="41088" y="608525"/>
                </a:cubicBezTo>
                <a:cubicBezTo>
                  <a:pt x="57" y="696448"/>
                  <a:pt x="35227" y="623598"/>
                  <a:pt x="66209" y="533163"/>
                </a:cubicBezTo>
                <a:cubicBezTo>
                  <a:pt x="97191" y="442728"/>
                  <a:pt x="231169" y="55866"/>
                  <a:pt x="226982" y="65914"/>
                </a:cubicBezTo>
                <a:cubicBezTo>
                  <a:pt x="222795" y="75962"/>
                  <a:pt x="67046" y="555772"/>
                  <a:pt x="41088" y="593453"/>
                </a:cubicBezTo>
                <a:cubicBezTo>
                  <a:pt x="15130" y="631134"/>
                  <a:pt x="77095" y="282791"/>
                  <a:pt x="71233" y="292002"/>
                </a:cubicBezTo>
                <a:cubicBezTo>
                  <a:pt x="65371" y="301213"/>
                  <a:pt x="-23390" y="671328"/>
                  <a:pt x="5918" y="648719"/>
                </a:cubicBezTo>
                <a:cubicBezTo>
                  <a:pt x="35226" y="626110"/>
                  <a:pt x="221958" y="214965"/>
                  <a:pt x="247079" y="156349"/>
                </a:cubicBezTo>
                <a:cubicBezTo>
                  <a:pt x="272200" y="97733"/>
                  <a:pt x="147433" y="316285"/>
                  <a:pt x="156644" y="297026"/>
                </a:cubicBezTo>
                <a:cubicBezTo>
                  <a:pt x="165855" y="277767"/>
                  <a:pt x="331652" y="-46293"/>
                  <a:pt x="312393" y="56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DE85589D-85D7-BB47-C734-FABBA029BE08}"/>
              </a:ext>
            </a:extLst>
          </p:cNvPr>
          <p:cNvSpPr/>
          <p:nvPr/>
        </p:nvSpPr>
        <p:spPr>
          <a:xfrm>
            <a:off x="4795243" y="10297833"/>
            <a:ext cx="652996" cy="311097"/>
          </a:xfrm>
          <a:custGeom>
            <a:avLst/>
            <a:gdLst>
              <a:gd name="connsiteX0" fmla="*/ 2845 w 652996"/>
              <a:gd name="connsiteY0" fmla="*/ 278057 h 311097"/>
              <a:gd name="connsiteX1" fmla="*/ 384682 w 652996"/>
              <a:gd name="connsiteY1" fmla="*/ 1727 h 311097"/>
              <a:gd name="connsiteX2" fmla="*/ 590673 w 652996"/>
              <a:gd name="connsiteY2" fmla="*/ 157477 h 311097"/>
              <a:gd name="connsiteX3" fmla="*/ 535408 w 652996"/>
              <a:gd name="connsiteY3" fmla="*/ 87138 h 311097"/>
              <a:gd name="connsiteX4" fmla="*/ 650964 w 652996"/>
              <a:gd name="connsiteY4" fmla="*/ 308202 h 311097"/>
              <a:gd name="connsiteX5" fmla="*/ 600722 w 652996"/>
              <a:gd name="connsiteY5" fmla="*/ 217767 h 311097"/>
              <a:gd name="connsiteX6" fmla="*/ 495214 w 652996"/>
              <a:gd name="connsiteY6" fmla="*/ 283081 h 311097"/>
              <a:gd name="connsiteX7" fmla="*/ 585649 w 652996"/>
              <a:gd name="connsiteY7" fmla="*/ 157477 h 311097"/>
              <a:gd name="connsiteX8" fmla="*/ 359561 w 652996"/>
              <a:gd name="connsiteY8" fmla="*/ 237864 h 311097"/>
              <a:gd name="connsiteX9" fmla="*/ 510287 w 652996"/>
              <a:gd name="connsiteY9" fmla="*/ 147429 h 311097"/>
              <a:gd name="connsiteX10" fmla="*/ 414827 w 652996"/>
              <a:gd name="connsiteY10" fmla="*/ 72066 h 311097"/>
              <a:gd name="connsiteX11" fmla="*/ 495214 w 652996"/>
              <a:gd name="connsiteY11" fmla="*/ 132356 h 311097"/>
              <a:gd name="connsiteX12" fmla="*/ 349513 w 652996"/>
              <a:gd name="connsiteY12" fmla="*/ 26848 h 311097"/>
              <a:gd name="connsiteX13" fmla="*/ 264102 w 652996"/>
              <a:gd name="connsiteY13" fmla="*/ 102211 h 311097"/>
              <a:gd name="connsiteX14" fmla="*/ 374634 w 652996"/>
              <a:gd name="connsiteY14" fmla="*/ 152453 h 311097"/>
              <a:gd name="connsiteX15" fmla="*/ 294247 w 652996"/>
              <a:gd name="connsiteY15" fmla="*/ 117283 h 311097"/>
              <a:gd name="connsiteX16" fmla="*/ 213860 w 652996"/>
              <a:gd name="connsiteY16" fmla="*/ 137380 h 311097"/>
              <a:gd name="connsiteX17" fmla="*/ 2845 w 652996"/>
              <a:gd name="connsiteY17" fmla="*/ 278057 h 31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2996" h="311097">
                <a:moveTo>
                  <a:pt x="2845" y="278057"/>
                </a:moveTo>
                <a:cubicBezTo>
                  <a:pt x="31315" y="255448"/>
                  <a:pt x="286711" y="21824"/>
                  <a:pt x="384682" y="1727"/>
                </a:cubicBezTo>
                <a:cubicBezTo>
                  <a:pt x="482653" y="-18370"/>
                  <a:pt x="565552" y="143242"/>
                  <a:pt x="590673" y="157477"/>
                </a:cubicBezTo>
                <a:cubicBezTo>
                  <a:pt x="615794" y="171712"/>
                  <a:pt x="525360" y="62017"/>
                  <a:pt x="535408" y="87138"/>
                </a:cubicBezTo>
                <a:cubicBezTo>
                  <a:pt x="545456" y="112259"/>
                  <a:pt x="640078" y="286431"/>
                  <a:pt x="650964" y="308202"/>
                </a:cubicBezTo>
                <a:cubicBezTo>
                  <a:pt x="661850" y="329974"/>
                  <a:pt x="626680" y="221954"/>
                  <a:pt x="600722" y="217767"/>
                </a:cubicBezTo>
                <a:cubicBezTo>
                  <a:pt x="574764" y="213580"/>
                  <a:pt x="497726" y="293129"/>
                  <a:pt x="495214" y="283081"/>
                </a:cubicBezTo>
                <a:cubicBezTo>
                  <a:pt x="492702" y="273033"/>
                  <a:pt x="608258" y="165013"/>
                  <a:pt x="585649" y="157477"/>
                </a:cubicBezTo>
                <a:cubicBezTo>
                  <a:pt x="563040" y="149941"/>
                  <a:pt x="372121" y="239539"/>
                  <a:pt x="359561" y="237864"/>
                </a:cubicBezTo>
                <a:cubicBezTo>
                  <a:pt x="347001" y="236189"/>
                  <a:pt x="501076" y="175062"/>
                  <a:pt x="510287" y="147429"/>
                </a:cubicBezTo>
                <a:cubicBezTo>
                  <a:pt x="519498" y="119796"/>
                  <a:pt x="417339" y="74578"/>
                  <a:pt x="414827" y="72066"/>
                </a:cubicBezTo>
                <a:cubicBezTo>
                  <a:pt x="412315" y="69554"/>
                  <a:pt x="506100" y="139892"/>
                  <a:pt x="495214" y="132356"/>
                </a:cubicBezTo>
                <a:cubicBezTo>
                  <a:pt x="484328" y="124820"/>
                  <a:pt x="388032" y="31872"/>
                  <a:pt x="349513" y="26848"/>
                </a:cubicBezTo>
                <a:cubicBezTo>
                  <a:pt x="310994" y="21824"/>
                  <a:pt x="259915" y="81277"/>
                  <a:pt x="264102" y="102211"/>
                </a:cubicBezTo>
                <a:cubicBezTo>
                  <a:pt x="268289" y="123145"/>
                  <a:pt x="369610" y="149941"/>
                  <a:pt x="374634" y="152453"/>
                </a:cubicBezTo>
                <a:cubicBezTo>
                  <a:pt x="379658" y="154965"/>
                  <a:pt x="321043" y="119795"/>
                  <a:pt x="294247" y="117283"/>
                </a:cubicBezTo>
                <a:cubicBezTo>
                  <a:pt x="267451" y="114771"/>
                  <a:pt x="259915" y="108910"/>
                  <a:pt x="213860" y="137380"/>
                </a:cubicBezTo>
                <a:cubicBezTo>
                  <a:pt x="167805" y="165850"/>
                  <a:pt x="-25625" y="300666"/>
                  <a:pt x="2845" y="2780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07120D97-67A1-5AC9-9724-5E54D6F8CEEE}"/>
              </a:ext>
            </a:extLst>
          </p:cNvPr>
          <p:cNvSpPr/>
          <p:nvPr/>
        </p:nvSpPr>
        <p:spPr>
          <a:xfrm>
            <a:off x="5059012" y="9098050"/>
            <a:ext cx="110538" cy="243830"/>
          </a:xfrm>
          <a:custGeom>
            <a:avLst/>
            <a:gdLst>
              <a:gd name="connsiteX0" fmla="*/ 55 w 110538"/>
              <a:gd name="connsiteY0" fmla="*/ 0 h 243830"/>
              <a:gd name="connsiteX1" fmla="*/ 82765 w 110538"/>
              <a:gd name="connsiteY1" fmla="*/ 128660 h 243830"/>
              <a:gd name="connsiteX2" fmla="*/ 91955 w 110538"/>
              <a:gd name="connsiteY2" fmla="*/ 243534 h 243830"/>
              <a:gd name="connsiteX3" fmla="*/ 110335 w 110538"/>
              <a:gd name="connsiteY3" fmla="*/ 160824 h 243830"/>
              <a:gd name="connsiteX4" fmla="*/ 96550 w 110538"/>
              <a:gd name="connsiteY4" fmla="*/ 128660 h 243830"/>
              <a:gd name="connsiteX5" fmla="*/ 55 w 110538"/>
              <a:gd name="connsiteY5" fmla="*/ 0 h 24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38" h="243830">
                <a:moveTo>
                  <a:pt x="55" y="0"/>
                </a:moveTo>
                <a:cubicBezTo>
                  <a:pt x="-2242" y="0"/>
                  <a:pt x="67448" y="88071"/>
                  <a:pt x="82765" y="128660"/>
                </a:cubicBezTo>
                <a:cubicBezTo>
                  <a:pt x="98082" y="169249"/>
                  <a:pt x="87360" y="238173"/>
                  <a:pt x="91955" y="243534"/>
                </a:cubicBezTo>
                <a:cubicBezTo>
                  <a:pt x="96550" y="248895"/>
                  <a:pt x="109569" y="179970"/>
                  <a:pt x="110335" y="160824"/>
                </a:cubicBezTo>
                <a:cubicBezTo>
                  <a:pt x="111101" y="141678"/>
                  <a:pt x="110335" y="150103"/>
                  <a:pt x="96550" y="128660"/>
                </a:cubicBezTo>
                <a:cubicBezTo>
                  <a:pt x="82765" y="107217"/>
                  <a:pt x="2352" y="0"/>
                  <a:pt x="5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962660BE-541E-C147-D029-24236835390E}"/>
              </a:ext>
            </a:extLst>
          </p:cNvPr>
          <p:cNvSpPr/>
          <p:nvPr/>
        </p:nvSpPr>
        <p:spPr>
          <a:xfrm>
            <a:off x="5614539" y="8438169"/>
            <a:ext cx="330227" cy="366206"/>
          </a:xfrm>
          <a:custGeom>
            <a:avLst/>
            <a:gdLst>
              <a:gd name="connsiteX0" fmla="*/ 520 w 330227"/>
              <a:gd name="connsiteY0" fmla="*/ 365803 h 366206"/>
              <a:gd name="connsiteX1" fmla="*/ 317574 w 330227"/>
              <a:gd name="connsiteY1" fmla="*/ 16585 h 366206"/>
              <a:gd name="connsiteX2" fmla="*/ 244054 w 330227"/>
              <a:gd name="connsiteY2" fmla="*/ 85509 h 366206"/>
              <a:gd name="connsiteX3" fmla="*/ 520 w 330227"/>
              <a:gd name="connsiteY3" fmla="*/ 365803 h 36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27" h="366206">
                <a:moveTo>
                  <a:pt x="520" y="365803"/>
                </a:moveTo>
                <a:cubicBezTo>
                  <a:pt x="12773" y="354316"/>
                  <a:pt x="276985" y="63301"/>
                  <a:pt x="317574" y="16585"/>
                </a:cubicBezTo>
                <a:cubicBezTo>
                  <a:pt x="358163" y="-30131"/>
                  <a:pt x="292301" y="31135"/>
                  <a:pt x="244054" y="85509"/>
                </a:cubicBezTo>
                <a:cubicBezTo>
                  <a:pt x="195807" y="139883"/>
                  <a:pt x="-11733" y="377290"/>
                  <a:pt x="520" y="3658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034185C-3E34-0354-1708-325D6D2BC76A}"/>
              </a:ext>
            </a:extLst>
          </p:cNvPr>
          <p:cNvSpPr/>
          <p:nvPr/>
        </p:nvSpPr>
        <p:spPr>
          <a:xfrm>
            <a:off x="6289314" y="7712477"/>
            <a:ext cx="51762" cy="713315"/>
          </a:xfrm>
          <a:custGeom>
            <a:avLst/>
            <a:gdLst>
              <a:gd name="connsiteX0" fmla="*/ 14992 w 51762"/>
              <a:gd name="connsiteY0" fmla="*/ 2486 h 713315"/>
              <a:gd name="connsiteX1" fmla="*/ 1207 w 51762"/>
              <a:gd name="connsiteY1" fmla="*/ 301159 h 713315"/>
              <a:gd name="connsiteX2" fmla="*/ 51751 w 51762"/>
              <a:gd name="connsiteY2" fmla="*/ 710112 h 713315"/>
              <a:gd name="connsiteX3" fmla="*/ 5802 w 51762"/>
              <a:gd name="connsiteY3" fmla="*/ 466578 h 713315"/>
              <a:gd name="connsiteX4" fmla="*/ 14992 w 51762"/>
              <a:gd name="connsiteY4" fmla="*/ 2486 h 71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2" h="713315">
                <a:moveTo>
                  <a:pt x="14992" y="2486"/>
                </a:moveTo>
                <a:cubicBezTo>
                  <a:pt x="14226" y="-25084"/>
                  <a:pt x="-4919" y="183221"/>
                  <a:pt x="1207" y="301159"/>
                </a:cubicBezTo>
                <a:cubicBezTo>
                  <a:pt x="7333" y="419097"/>
                  <a:pt x="50985" y="682542"/>
                  <a:pt x="51751" y="710112"/>
                </a:cubicBezTo>
                <a:cubicBezTo>
                  <a:pt x="52517" y="737682"/>
                  <a:pt x="14226" y="581452"/>
                  <a:pt x="5802" y="466578"/>
                </a:cubicBezTo>
                <a:cubicBezTo>
                  <a:pt x="-2622" y="351704"/>
                  <a:pt x="15758" y="30056"/>
                  <a:pt x="14992" y="24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085E582-A38F-71BE-676A-93CD614B6D77}"/>
              </a:ext>
            </a:extLst>
          </p:cNvPr>
          <p:cNvSpPr/>
          <p:nvPr/>
        </p:nvSpPr>
        <p:spPr>
          <a:xfrm>
            <a:off x="5282872" y="9140482"/>
            <a:ext cx="427720" cy="740649"/>
          </a:xfrm>
          <a:custGeom>
            <a:avLst/>
            <a:gdLst>
              <a:gd name="connsiteX0" fmla="*/ 1349 w 427720"/>
              <a:gd name="connsiteY0" fmla="*/ 738714 h 740649"/>
              <a:gd name="connsiteX1" fmla="*/ 405707 w 427720"/>
              <a:gd name="connsiteY1" fmla="*/ 40278 h 740649"/>
              <a:gd name="connsiteX2" fmla="*/ 364352 w 427720"/>
              <a:gd name="connsiteY2" fmla="*/ 122987 h 740649"/>
              <a:gd name="connsiteX3" fmla="*/ 281643 w 427720"/>
              <a:gd name="connsiteY3" fmla="*/ 444636 h 740649"/>
              <a:gd name="connsiteX4" fmla="*/ 345972 w 427720"/>
              <a:gd name="connsiteY4" fmla="*/ 127582 h 740649"/>
              <a:gd name="connsiteX5" fmla="*/ 217313 w 427720"/>
              <a:gd name="connsiteY5" fmla="*/ 329761 h 740649"/>
              <a:gd name="connsiteX6" fmla="*/ 272453 w 427720"/>
              <a:gd name="connsiteY6" fmla="*/ 251647 h 740649"/>
              <a:gd name="connsiteX7" fmla="*/ 1349 w 427720"/>
              <a:gd name="connsiteY7" fmla="*/ 738714 h 74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720" h="740649">
                <a:moveTo>
                  <a:pt x="1349" y="738714"/>
                </a:moveTo>
                <a:cubicBezTo>
                  <a:pt x="23558" y="703486"/>
                  <a:pt x="345207" y="142899"/>
                  <a:pt x="405707" y="40278"/>
                </a:cubicBezTo>
                <a:cubicBezTo>
                  <a:pt x="466208" y="-62343"/>
                  <a:pt x="385029" y="55594"/>
                  <a:pt x="364352" y="122987"/>
                </a:cubicBezTo>
                <a:cubicBezTo>
                  <a:pt x="343675" y="190380"/>
                  <a:pt x="284706" y="443870"/>
                  <a:pt x="281643" y="444636"/>
                </a:cubicBezTo>
                <a:cubicBezTo>
                  <a:pt x="278580" y="445402"/>
                  <a:pt x="356694" y="146728"/>
                  <a:pt x="345972" y="127582"/>
                </a:cubicBezTo>
                <a:cubicBezTo>
                  <a:pt x="335250" y="108436"/>
                  <a:pt x="229566" y="309083"/>
                  <a:pt x="217313" y="329761"/>
                </a:cubicBezTo>
                <a:cubicBezTo>
                  <a:pt x="205060" y="350438"/>
                  <a:pt x="306915" y="185786"/>
                  <a:pt x="272453" y="251647"/>
                </a:cubicBezTo>
                <a:cubicBezTo>
                  <a:pt x="237991" y="317508"/>
                  <a:pt x="-20860" y="773942"/>
                  <a:pt x="1349" y="7387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7CD3B24A-FC0A-FA18-8B17-4B0E9A4D9A1B}"/>
              </a:ext>
            </a:extLst>
          </p:cNvPr>
          <p:cNvSpPr/>
          <p:nvPr/>
        </p:nvSpPr>
        <p:spPr>
          <a:xfrm>
            <a:off x="4227375" y="9139324"/>
            <a:ext cx="204567" cy="366261"/>
          </a:xfrm>
          <a:custGeom>
            <a:avLst/>
            <a:gdLst>
              <a:gd name="connsiteX0" fmla="*/ 2 w 204567"/>
              <a:gd name="connsiteY0" fmla="*/ 81 h 366261"/>
              <a:gd name="connsiteX1" fmla="*/ 183801 w 204567"/>
              <a:gd name="connsiteY1" fmla="*/ 340109 h 366261"/>
              <a:gd name="connsiteX2" fmla="*/ 179206 w 204567"/>
              <a:gd name="connsiteY2" fmla="*/ 307944 h 366261"/>
              <a:gd name="connsiteX3" fmla="*/ 2 w 204567"/>
              <a:gd name="connsiteY3" fmla="*/ 81 h 36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67" h="366261">
                <a:moveTo>
                  <a:pt x="2" y="81"/>
                </a:moveTo>
                <a:cubicBezTo>
                  <a:pt x="768" y="5442"/>
                  <a:pt x="153934" y="288799"/>
                  <a:pt x="183801" y="340109"/>
                </a:cubicBezTo>
                <a:cubicBezTo>
                  <a:pt x="213668" y="391420"/>
                  <a:pt x="210605" y="360020"/>
                  <a:pt x="179206" y="307944"/>
                </a:cubicBezTo>
                <a:cubicBezTo>
                  <a:pt x="147807" y="255868"/>
                  <a:pt x="-764" y="-5280"/>
                  <a:pt x="2" y="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AF6A2C51-743F-4C41-CBF4-060C9F25690C}"/>
              </a:ext>
            </a:extLst>
          </p:cNvPr>
          <p:cNvSpPr/>
          <p:nvPr/>
        </p:nvSpPr>
        <p:spPr>
          <a:xfrm>
            <a:off x="4360505" y="9116275"/>
            <a:ext cx="299890" cy="818346"/>
          </a:xfrm>
          <a:custGeom>
            <a:avLst/>
            <a:gdLst>
              <a:gd name="connsiteX0" fmla="*/ 126 w 299890"/>
              <a:gd name="connsiteY0" fmla="*/ 155 h 818346"/>
              <a:gd name="connsiteX1" fmla="*/ 211495 w 299890"/>
              <a:gd name="connsiteY1" fmla="*/ 464248 h 818346"/>
              <a:gd name="connsiteX2" fmla="*/ 298800 w 299890"/>
              <a:gd name="connsiteY2" fmla="*/ 818061 h 818346"/>
              <a:gd name="connsiteX3" fmla="*/ 243660 w 299890"/>
              <a:gd name="connsiteY3" fmla="*/ 514792 h 818346"/>
              <a:gd name="connsiteX4" fmla="*/ 126 w 299890"/>
              <a:gd name="connsiteY4" fmla="*/ 155 h 81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90" h="818346">
                <a:moveTo>
                  <a:pt x="126" y="155"/>
                </a:moveTo>
                <a:cubicBezTo>
                  <a:pt x="-5235" y="-8269"/>
                  <a:pt x="161716" y="327930"/>
                  <a:pt x="211495" y="464248"/>
                </a:cubicBezTo>
                <a:cubicBezTo>
                  <a:pt x="261274" y="600566"/>
                  <a:pt x="293439" y="809637"/>
                  <a:pt x="298800" y="818061"/>
                </a:cubicBezTo>
                <a:cubicBezTo>
                  <a:pt x="304161" y="826485"/>
                  <a:pt x="290376" y="646515"/>
                  <a:pt x="243660" y="514792"/>
                </a:cubicBezTo>
                <a:cubicBezTo>
                  <a:pt x="196944" y="383069"/>
                  <a:pt x="5487" y="8579"/>
                  <a:pt x="126" y="1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3E952068-DC3E-A15D-430C-E08B6D085F78}"/>
              </a:ext>
            </a:extLst>
          </p:cNvPr>
          <p:cNvSpPr/>
          <p:nvPr/>
        </p:nvSpPr>
        <p:spPr>
          <a:xfrm>
            <a:off x="4387349" y="9883777"/>
            <a:ext cx="384869" cy="179518"/>
          </a:xfrm>
          <a:custGeom>
            <a:avLst/>
            <a:gdLst>
              <a:gd name="connsiteX0" fmla="*/ 852 w 384869"/>
              <a:gd name="connsiteY0" fmla="*/ 114888 h 179518"/>
              <a:gd name="connsiteX1" fmla="*/ 244386 w 384869"/>
              <a:gd name="connsiteY1" fmla="*/ 147053 h 179518"/>
              <a:gd name="connsiteX2" fmla="*/ 382235 w 384869"/>
              <a:gd name="connsiteY2" fmla="*/ 179218 h 179518"/>
              <a:gd name="connsiteX3" fmla="*/ 331690 w 384869"/>
              <a:gd name="connsiteY3" fmla="*/ 151648 h 179518"/>
              <a:gd name="connsiteX4" fmla="*/ 290335 w 384869"/>
              <a:gd name="connsiteY4" fmla="*/ 14 h 179518"/>
              <a:gd name="connsiteX5" fmla="*/ 317905 w 384869"/>
              <a:gd name="connsiteY5" fmla="*/ 142458 h 179518"/>
              <a:gd name="connsiteX6" fmla="*/ 276550 w 384869"/>
              <a:gd name="connsiteY6" fmla="*/ 137863 h 179518"/>
              <a:gd name="connsiteX7" fmla="*/ 336285 w 384869"/>
              <a:gd name="connsiteY7" fmla="*/ 147053 h 179518"/>
              <a:gd name="connsiteX8" fmla="*/ 852 w 384869"/>
              <a:gd name="connsiteY8" fmla="*/ 114888 h 1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869" h="179518">
                <a:moveTo>
                  <a:pt x="852" y="114888"/>
                </a:moveTo>
                <a:cubicBezTo>
                  <a:pt x="-14464" y="114888"/>
                  <a:pt x="180822" y="136331"/>
                  <a:pt x="244386" y="147053"/>
                </a:cubicBezTo>
                <a:cubicBezTo>
                  <a:pt x="307950" y="157775"/>
                  <a:pt x="367684" y="178452"/>
                  <a:pt x="382235" y="179218"/>
                </a:cubicBezTo>
                <a:cubicBezTo>
                  <a:pt x="396786" y="179984"/>
                  <a:pt x="347007" y="181515"/>
                  <a:pt x="331690" y="151648"/>
                </a:cubicBezTo>
                <a:cubicBezTo>
                  <a:pt x="316373" y="121781"/>
                  <a:pt x="292632" y="1546"/>
                  <a:pt x="290335" y="14"/>
                </a:cubicBezTo>
                <a:cubicBezTo>
                  <a:pt x="288038" y="-1518"/>
                  <a:pt x="320203" y="119483"/>
                  <a:pt x="317905" y="142458"/>
                </a:cubicBezTo>
                <a:cubicBezTo>
                  <a:pt x="315608" y="165433"/>
                  <a:pt x="273487" y="137097"/>
                  <a:pt x="276550" y="137863"/>
                </a:cubicBezTo>
                <a:cubicBezTo>
                  <a:pt x="279613" y="138629"/>
                  <a:pt x="384532" y="151648"/>
                  <a:pt x="336285" y="147053"/>
                </a:cubicBezTo>
                <a:lnTo>
                  <a:pt x="852" y="1148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19592C8-AC61-654F-C577-7B9E9E9E833F}"/>
              </a:ext>
            </a:extLst>
          </p:cNvPr>
          <p:cNvSpPr/>
          <p:nvPr/>
        </p:nvSpPr>
        <p:spPr>
          <a:xfrm>
            <a:off x="6077972" y="7878396"/>
            <a:ext cx="108909" cy="546486"/>
          </a:xfrm>
          <a:custGeom>
            <a:avLst/>
            <a:gdLst>
              <a:gd name="connsiteX0" fmla="*/ 10370 w 108909"/>
              <a:gd name="connsiteY0" fmla="*/ 512028 h 546486"/>
              <a:gd name="connsiteX1" fmla="*/ 10370 w 108909"/>
              <a:gd name="connsiteY1" fmla="*/ 456888 h 546486"/>
              <a:gd name="connsiteX2" fmla="*/ 102269 w 108909"/>
              <a:gd name="connsiteY2" fmla="*/ 15771 h 546486"/>
              <a:gd name="connsiteX3" fmla="*/ 102269 w 108909"/>
              <a:gd name="connsiteY3" fmla="*/ 121455 h 546486"/>
              <a:gd name="connsiteX4" fmla="*/ 106864 w 108909"/>
              <a:gd name="connsiteY4" fmla="*/ 346609 h 546486"/>
              <a:gd name="connsiteX5" fmla="*/ 83889 w 108909"/>
              <a:gd name="connsiteY5" fmla="*/ 47936 h 546486"/>
              <a:gd name="connsiteX6" fmla="*/ 10370 w 108909"/>
              <a:gd name="connsiteY6" fmla="*/ 512028 h 54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09" h="546486">
                <a:moveTo>
                  <a:pt x="10370" y="512028"/>
                </a:moveTo>
                <a:cubicBezTo>
                  <a:pt x="-1883" y="580187"/>
                  <a:pt x="-4946" y="539597"/>
                  <a:pt x="10370" y="456888"/>
                </a:cubicBezTo>
                <a:cubicBezTo>
                  <a:pt x="25686" y="374179"/>
                  <a:pt x="86953" y="71676"/>
                  <a:pt x="102269" y="15771"/>
                </a:cubicBezTo>
                <a:cubicBezTo>
                  <a:pt x="117585" y="-40134"/>
                  <a:pt x="101503" y="66315"/>
                  <a:pt x="102269" y="121455"/>
                </a:cubicBezTo>
                <a:cubicBezTo>
                  <a:pt x="103035" y="176595"/>
                  <a:pt x="109927" y="358862"/>
                  <a:pt x="106864" y="346609"/>
                </a:cubicBezTo>
                <a:cubicBezTo>
                  <a:pt x="103801" y="334356"/>
                  <a:pt x="102269" y="23429"/>
                  <a:pt x="83889" y="47936"/>
                </a:cubicBezTo>
                <a:cubicBezTo>
                  <a:pt x="65509" y="72442"/>
                  <a:pt x="22623" y="443869"/>
                  <a:pt x="10370" y="5120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3F28CDF-E92B-9531-BFDF-9C4BAAE41215}"/>
              </a:ext>
            </a:extLst>
          </p:cNvPr>
          <p:cNvSpPr/>
          <p:nvPr/>
        </p:nvSpPr>
        <p:spPr>
          <a:xfrm>
            <a:off x="4717757" y="9029126"/>
            <a:ext cx="226637" cy="281619"/>
          </a:xfrm>
          <a:custGeom>
            <a:avLst/>
            <a:gdLst>
              <a:gd name="connsiteX0" fmla="*/ 1282 w 226637"/>
              <a:gd name="connsiteY0" fmla="*/ 280293 h 281619"/>
              <a:gd name="connsiteX1" fmla="*/ 125347 w 226637"/>
              <a:gd name="connsiteY1" fmla="*/ 27569 h 281619"/>
              <a:gd name="connsiteX2" fmla="*/ 111562 w 226637"/>
              <a:gd name="connsiteY2" fmla="*/ 73519 h 281619"/>
              <a:gd name="connsiteX3" fmla="*/ 226436 w 226637"/>
              <a:gd name="connsiteY3" fmla="*/ 124064 h 281619"/>
              <a:gd name="connsiteX4" fmla="*/ 79397 w 226637"/>
              <a:gd name="connsiteY4" fmla="*/ 68924 h 281619"/>
              <a:gd name="connsiteX5" fmla="*/ 51827 w 226637"/>
              <a:gd name="connsiteY5" fmla="*/ 0 h 281619"/>
              <a:gd name="connsiteX6" fmla="*/ 65612 w 226637"/>
              <a:gd name="connsiteY6" fmla="*/ 68924 h 281619"/>
              <a:gd name="connsiteX7" fmla="*/ 61017 w 226637"/>
              <a:gd name="connsiteY7" fmla="*/ 124064 h 281619"/>
              <a:gd name="connsiteX8" fmla="*/ 1282 w 226637"/>
              <a:gd name="connsiteY8" fmla="*/ 280293 h 28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637" h="281619">
                <a:moveTo>
                  <a:pt x="1282" y="280293"/>
                </a:moveTo>
                <a:cubicBezTo>
                  <a:pt x="12004" y="264211"/>
                  <a:pt x="106967" y="62031"/>
                  <a:pt x="125347" y="27569"/>
                </a:cubicBezTo>
                <a:cubicBezTo>
                  <a:pt x="143727" y="-6893"/>
                  <a:pt x="94714" y="57437"/>
                  <a:pt x="111562" y="73519"/>
                </a:cubicBezTo>
                <a:cubicBezTo>
                  <a:pt x="128410" y="89601"/>
                  <a:pt x="231797" y="124830"/>
                  <a:pt x="226436" y="124064"/>
                </a:cubicBezTo>
                <a:cubicBezTo>
                  <a:pt x="221075" y="123298"/>
                  <a:pt x="108498" y="89601"/>
                  <a:pt x="79397" y="68924"/>
                </a:cubicBezTo>
                <a:cubicBezTo>
                  <a:pt x="50296" y="48247"/>
                  <a:pt x="54124" y="0"/>
                  <a:pt x="51827" y="0"/>
                </a:cubicBezTo>
                <a:cubicBezTo>
                  <a:pt x="49530" y="0"/>
                  <a:pt x="64080" y="48247"/>
                  <a:pt x="65612" y="68924"/>
                </a:cubicBezTo>
                <a:cubicBezTo>
                  <a:pt x="67144" y="89601"/>
                  <a:pt x="71739" y="86538"/>
                  <a:pt x="61017" y="124064"/>
                </a:cubicBezTo>
                <a:cubicBezTo>
                  <a:pt x="50295" y="161590"/>
                  <a:pt x="-9440" y="296375"/>
                  <a:pt x="1282" y="2802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BA191BA4-AD68-1F85-5FA1-E46F04DC87EC}"/>
              </a:ext>
            </a:extLst>
          </p:cNvPr>
          <p:cNvSpPr/>
          <p:nvPr/>
        </p:nvSpPr>
        <p:spPr>
          <a:xfrm>
            <a:off x="5510645" y="8022207"/>
            <a:ext cx="476957" cy="520175"/>
          </a:xfrm>
          <a:custGeom>
            <a:avLst/>
            <a:gdLst>
              <a:gd name="connsiteX0" fmla="*/ 476607 w 476957"/>
              <a:gd name="connsiteY0" fmla="*/ 619 h 520175"/>
              <a:gd name="connsiteX1" fmla="*/ 26300 w 476957"/>
              <a:gd name="connsiteY1" fmla="*/ 496876 h 520175"/>
              <a:gd name="connsiteX2" fmla="*/ 99819 w 476957"/>
              <a:gd name="connsiteY2" fmla="*/ 395787 h 520175"/>
              <a:gd name="connsiteX3" fmla="*/ 476607 w 476957"/>
              <a:gd name="connsiteY3" fmla="*/ 619 h 5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957" h="520175">
                <a:moveTo>
                  <a:pt x="476607" y="619"/>
                </a:moveTo>
                <a:cubicBezTo>
                  <a:pt x="464354" y="17467"/>
                  <a:pt x="89098" y="431015"/>
                  <a:pt x="26300" y="496876"/>
                </a:cubicBezTo>
                <a:cubicBezTo>
                  <a:pt x="-36498" y="562737"/>
                  <a:pt x="23236" y="476199"/>
                  <a:pt x="99819" y="395787"/>
                </a:cubicBezTo>
                <a:cubicBezTo>
                  <a:pt x="176402" y="315375"/>
                  <a:pt x="488860" y="-16229"/>
                  <a:pt x="476607" y="6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0431D44-8BD5-840A-B66B-0887C4B2C7A0}"/>
              </a:ext>
            </a:extLst>
          </p:cNvPr>
          <p:cNvSpPr/>
          <p:nvPr/>
        </p:nvSpPr>
        <p:spPr>
          <a:xfrm>
            <a:off x="5160145" y="8783027"/>
            <a:ext cx="372221" cy="122053"/>
          </a:xfrm>
          <a:custGeom>
            <a:avLst/>
            <a:gdLst>
              <a:gd name="connsiteX0" fmla="*/ 12 w 372221"/>
              <a:gd name="connsiteY0" fmla="*/ 122034 h 122053"/>
              <a:gd name="connsiteX1" fmla="*/ 202191 w 372221"/>
              <a:gd name="connsiteY1" fmla="*/ 16350 h 122053"/>
              <a:gd name="connsiteX2" fmla="*/ 372205 w 372221"/>
              <a:gd name="connsiteY2" fmla="*/ 7160 h 122053"/>
              <a:gd name="connsiteX3" fmla="*/ 211381 w 372221"/>
              <a:gd name="connsiteY3" fmla="*/ 7160 h 122053"/>
              <a:gd name="connsiteX4" fmla="*/ 12 w 372221"/>
              <a:gd name="connsiteY4" fmla="*/ 122034 h 1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21" h="122053">
                <a:moveTo>
                  <a:pt x="12" y="122034"/>
                </a:moveTo>
                <a:cubicBezTo>
                  <a:pt x="-1520" y="123566"/>
                  <a:pt x="140159" y="35496"/>
                  <a:pt x="202191" y="16350"/>
                </a:cubicBezTo>
                <a:cubicBezTo>
                  <a:pt x="264223" y="-2796"/>
                  <a:pt x="370673" y="8692"/>
                  <a:pt x="372205" y="7160"/>
                </a:cubicBezTo>
                <a:cubicBezTo>
                  <a:pt x="373737" y="5628"/>
                  <a:pt x="268052" y="-8157"/>
                  <a:pt x="211381" y="7160"/>
                </a:cubicBezTo>
                <a:cubicBezTo>
                  <a:pt x="154710" y="22477"/>
                  <a:pt x="1544" y="120502"/>
                  <a:pt x="12" y="1220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C24AE137-A2FD-C476-4C3B-2BA0872587BF}"/>
              </a:ext>
            </a:extLst>
          </p:cNvPr>
          <p:cNvSpPr/>
          <p:nvPr/>
        </p:nvSpPr>
        <p:spPr>
          <a:xfrm>
            <a:off x="809260" y="9867959"/>
            <a:ext cx="48613" cy="323989"/>
          </a:xfrm>
          <a:custGeom>
            <a:avLst/>
            <a:gdLst>
              <a:gd name="connsiteX0" fmla="*/ 47990 w 48613"/>
              <a:gd name="connsiteY0" fmla="*/ 6291 h 323989"/>
              <a:gd name="connsiteX1" fmla="*/ 3540 w 48613"/>
              <a:gd name="connsiteY1" fmla="*/ 193616 h 323989"/>
              <a:gd name="connsiteX2" fmla="*/ 3540 w 48613"/>
              <a:gd name="connsiteY2" fmla="*/ 323791 h 323989"/>
              <a:gd name="connsiteX3" fmla="*/ 9890 w 48613"/>
              <a:gd name="connsiteY3" fmla="*/ 165041 h 323989"/>
              <a:gd name="connsiteX4" fmla="*/ 28940 w 48613"/>
              <a:gd name="connsiteY4" fmla="*/ 53916 h 323989"/>
              <a:gd name="connsiteX5" fmla="*/ 47990 w 48613"/>
              <a:gd name="connsiteY5" fmla="*/ 6291 h 32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13" h="323989">
                <a:moveTo>
                  <a:pt x="47990" y="6291"/>
                </a:moveTo>
                <a:cubicBezTo>
                  <a:pt x="43757" y="29574"/>
                  <a:pt x="10948" y="140699"/>
                  <a:pt x="3540" y="193616"/>
                </a:cubicBezTo>
                <a:cubicBezTo>
                  <a:pt x="-3868" y="246533"/>
                  <a:pt x="2482" y="328553"/>
                  <a:pt x="3540" y="323791"/>
                </a:cubicBezTo>
                <a:cubicBezTo>
                  <a:pt x="4598" y="319029"/>
                  <a:pt x="5657" y="210020"/>
                  <a:pt x="9890" y="165041"/>
                </a:cubicBezTo>
                <a:cubicBezTo>
                  <a:pt x="14123" y="120062"/>
                  <a:pt x="24178" y="77728"/>
                  <a:pt x="28940" y="53916"/>
                </a:cubicBezTo>
                <a:cubicBezTo>
                  <a:pt x="33702" y="30104"/>
                  <a:pt x="52223" y="-16992"/>
                  <a:pt x="47990" y="62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880C03C1-8225-2604-B600-FE8991DCF760}"/>
              </a:ext>
            </a:extLst>
          </p:cNvPr>
          <p:cNvSpPr/>
          <p:nvPr/>
        </p:nvSpPr>
        <p:spPr>
          <a:xfrm>
            <a:off x="803264" y="10232903"/>
            <a:ext cx="23304" cy="246982"/>
          </a:xfrm>
          <a:custGeom>
            <a:avLst/>
            <a:gdLst>
              <a:gd name="connsiteX0" fmla="*/ 11 w 23304"/>
              <a:gd name="connsiteY0" fmla="*/ 122 h 246982"/>
              <a:gd name="connsiteX1" fmla="*/ 22236 w 23304"/>
              <a:gd name="connsiteY1" fmla="*/ 231897 h 246982"/>
              <a:gd name="connsiteX2" fmla="*/ 19061 w 23304"/>
              <a:gd name="connsiteY2" fmla="*/ 200147 h 246982"/>
              <a:gd name="connsiteX3" fmla="*/ 11 w 23304"/>
              <a:gd name="connsiteY3" fmla="*/ 122 h 24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4" h="246982">
                <a:moveTo>
                  <a:pt x="11" y="122"/>
                </a:moveTo>
                <a:cubicBezTo>
                  <a:pt x="540" y="5414"/>
                  <a:pt x="19061" y="198560"/>
                  <a:pt x="22236" y="231897"/>
                </a:cubicBezTo>
                <a:cubicBezTo>
                  <a:pt x="25411" y="265234"/>
                  <a:pt x="20649" y="238247"/>
                  <a:pt x="19061" y="200147"/>
                </a:cubicBezTo>
                <a:cubicBezTo>
                  <a:pt x="17473" y="162047"/>
                  <a:pt x="-518" y="-5170"/>
                  <a:pt x="11" y="1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2EF50115-C2E8-2C59-C46F-359EEBDA86C8}"/>
              </a:ext>
            </a:extLst>
          </p:cNvPr>
          <p:cNvSpPr/>
          <p:nvPr/>
        </p:nvSpPr>
        <p:spPr>
          <a:xfrm>
            <a:off x="736180" y="10201617"/>
            <a:ext cx="77152" cy="426299"/>
          </a:xfrm>
          <a:custGeom>
            <a:avLst/>
            <a:gdLst>
              <a:gd name="connsiteX0" fmla="*/ 76620 w 77152"/>
              <a:gd name="connsiteY0" fmla="*/ 2833 h 426299"/>
              <a:gd name="connsiteX1" fmla="*/ 51220 w 77152"/>
              <a:gd name="connsiteY1" fmla="*/ 113958 h 426299"/>
              <a:gd name="connsiteX2" fmla="*/ 420 w 77152"/>
              <a:gd name="connsiteY2" fmla="*/ 425108 h 426299"/>
              <a:gd name="connsiteX3" fmla="*/ 28995 w 77152"/>
              <a:gd name="connsiteY3" fmla="*/ 212383 h 426299"/>
              <a:gd name="connsiteX4" fmla="*/ 76620 w 77152"/>
              <a:gd name="connsiteY4" fmla="*/ 2833 h 42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" h="426299">
                <a:moveTo>
                  <a:pt x="76620" y="2833"/>
                </a:moveTo>
                <a:cubicBezTo>
                  <a:pt x="80324" y="-13571"/>
                  <a:pt x="63920" y="43579"/>
                  <a:pt x="51220" y="113958"/>
                </a:cubicBezTo>
                <a:cubicBezTo>
                  <a:pt x="38520" y="184337"/>
                  <a:pt x="4124" y="408704"/>
                  <a:pt x="420" y="425108"/>
                </a:cubicBezTo>
                <a:cubicBezTo>
                  <a:pt x="-3284" y="441512"/>
                  <a:pt x="18412" y="284350"/>
                  <a:pt x="28995" y="212383"/>
                </a:cubicBezTo>
                <a:cubicBezTo>
                  <a:pt x="39578" y="140416"/>
                  <a:pt x="72916" y="19237"/>
                  <a:pt x="76620" y="28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5D0D4D00-0DB8-C264-E8D2-F2B545CA576C}"/>
              </a:ext>
            </a:extLst>
          </p:cNvPr>
          <p:cNvSpPr/>
          <p:nvPr/>
        </p:nvSpPr>
        <p:spPr>
          <a:xfrm>
            <a:off x="869366" y="9832229"/>
            <a:ext cx="83171" cy="241325"/>
          </a:xfrm>
          <a:custGeom>
            <a:avLst/>
            <a:gdLst>
              <a:gd name="connsiteX0" fmla="*/ 83134 w 83171"/>
              <a:gd name="connsiteY0" fmla="*/ 746 h 241325"/>
              <a:gd name="connsiteX1" fmla="*/ 16459 w 83171"/>
              <a:gd name="connsiteY1" fmla="*/ 121396 h 241325"/>
              <a:gd name="connsiteX2" fmla="*/ 584 w 83171"/>
              <a:gd name="connsiteY2" fmla="*/ 238871 h 241325"/>
              <a:gd name="connsiteX3" fmla="*/ 3759 w 83171"/>
              <a:gd name="connsiteY3" fmla="*/ 7096 h 241325"/>
              <a:gd name="connsiteX4" fmla="*/ 6934 w 83171"/>
              <a:gd name="connsiteY4" fmla="*/ 92821 h 241325"/>
              <a:gd name="connsiteX5" fmla="*/ 25984 w 83171"/>
              <a:gd name="connsiteY5" fmla="*/ 70596 h 241325"/>
              <a:gd name="connsiteX6" fmla="*/ 83134 w 83171"/>
              <a:gd name="connsiteY6" fmla="*/ 746 h 2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71" h="241325">
                <a:moveTo>
                  <a:pt x="83134" y="746"/>
                </a:moveTo>
                <a:cubicBezTo>
                  <a:pt x="81547" y="9213"/>
                  <a:pt x="30217" y="81709"/>
                  <a:pt x="16459" y="121396"/>
                </a:cubicBezTo>
                <a:cubicBezTo>
                  <a:pt x="2701" y="161083"/>
                  <a:pt x="2701" y="257921"/>
                  <a:pt x="584" y="238871"/>
                </a:cubicBezTo>
                <a:cubicBezTo>
                  <a:pt x="-1533" y="219821"/>
                  <a:pt x="2701" y="31438"/>
                  <a:pt x="3759" y="7096"/>
                </a:cubicBezTo>
                <a:cubicBezTo>
                  <a:pt x="4817" y="-17246"/>
                  <a:pt x="3230" y="82238"/>
                  <a:pt x="6934" y="92821"/>
                </a:cubicBezTo>
                <a:cubicBezTo>
                  <a:pt x="10638" y="103404"/>
                  <a:pt x="15930" y="82767"/>
                  <a:pt x="25984" y="70596"/>
                </a:cubicBezTo>
                <a:cubicBezTo>
                  <a:pt x="36038" y="58425"/>
                  <a:pt x="84721" y="-7721"/>
                  <a:pt x="83134" y="7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BF3C2607-A982-D94D-1188-F92BB649014D}"/>
              </a:ext>
            </a:extLst>
          </p:cNvPr>
          <p:cNvSpPr/>
          <p:nvPr/>
        </p:nvSpPr>
        <p:spPr>
          <a:xfrm>
            <a:off x="953434" y="9940796"/>
            <a:ext cx="81673" cy="200158"/>
          </a:xfrm>
          <a:custGeom>
            <a:avLst/>
            <a:gdLst>
              <a:gd name="connsiteX0" fmla="*/ 81616 w 81673"/>
              <a:gd name="connsiteY0" fmla="*/ 129 h 200158"/>
              <a:gd name="connsiteX1" fmla="*/ 14941 w 81673"/>
              <a:gd name="connsiteY1" fmla="*/ 133479 h 200158"/>
              <a:gd name="connsiteX2" fmla="*/ 11766 w 81673"/>
              <a:gd name="connsiteY2" fmla="*/ 200154 h 200158"/>
              <a:gd name="connsiteX3" fmla="*/ 11766 w 81673"/>
              <a:gd name="connsiteY3" fmla="*/ 136654 h 200158"/>
              <a:gd name="connsiteX4" fmla="*/ 18116 w 81673"/>
              <a:gd name="connsiteY4" fmla="*/ 76329 h 200158"/>
              <a:gd name="connsiteX5" fmla="*/ 2241 w 81673"/>
              <a:gd name="connsiteY5" fmla="*/ 108079 h 200158"/>
              <a:gd name="connsiteX6" fmla="*/ 81616 w 81673"/>
              <a:gd name="connsiteY6" fmla="*/ 129 h 20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3" h="200158">
                <a:moveTo>
                  <a:pt x="81616" y="129"/>
                </a:moveTo>
                <a:cubicBezTo>
                  <a:pt x="83733" y="4362"/>
                  <a:pt x="26583" y="100142"/>
                  <a:pt x="14941" y="133479"/>
                </a:cubicBezTo>
                <a:cubicBezTo>
                  <a:pt x="3299" y="166816"/>
                  <a:pt x="12295" y="199625"/>
                  <a:pt x="11766" y="200154"/>
                </a:cubicBezTo>
                <a:cubicBezTo>
                  <a:pt x="11237" y="200683"/>
                  <a:pt x="10708" y="157291"/>
                  <a:pt x="11766" y="136654"/>
                </a:cubicBezTo>
                <a:cubicBezTo>
                  <a:pt x="12824" y="116017"/>
                  <a:pt x="19703" y="81091"/>
                  <a:pt x="18116" y="76329"/>
                </a:cubicBezTo>
                <a:cubicBezTo>
                  <a:pt x="16529" y="71567"/>
                  <a:pt x="-7284" y="119192"/>
                  <a:pt x="2241" y="108079"/>
                </a:cubicBezTo>
                <a:cubicBezTo>
                  <a:pt x="11766" y="96967"/>
                  <a:pt x="79499" y="-4104"/>
                  <a:pt x="81616" y="1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5177F66-A0DF-FEB7-C931-144581D73283}"/>
              </a:ext>
            </a:extLst>
          </p:cNvPr>
          <p:cNvSpPr/>
          <p:nvPr/>
        </p:nvSpPr>
        <p:spPr>
          <a:xfrm>
            <a:off x="850688" y="9955100"/>
            <a:ext cx="9770" cy="334346"/>
          </a:xfrm>
          <a:custGeom>
            <a:avLst/>
            <a:gdLst>
              <a:gd name="connsiteX0" fmla="*/ 212 w 9770"/>
              <a:gd name="connsiteY0" fmla="*/ 4875 h 334346"/>
              <a:gd name="connsiteX1" fmla="*/ 9737 w 9770"/>
              <a:gd name="connsiteY1" fmla="*/ 331900 h 334346"/>
              <a:gd name="connsiteX2" fmla="*/ 3387 w 9770"/>
              <a:gd name="connsiteY2" fmla="*/ 147750 h 334346"/>
              <a:gd name="connsiteX3" fmla="*/ 212 w 9770"/>
              <a:gd name="connsiteY3" fmla="*/ 4875 h 3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0" h="334346">
                <a:moveTo>
                  <a:pt x="212" y="4875"/>
                </a:moveTo>
                <a:cubicBezTo>
                  <a:pt x="1270" y="35567"/>
                  <a:pt x="9208" y="308088"/>
                  <a:pt x="9737" y="331900"/>
                </a:cubicBezTo>
                <a:cubicBezTo>
                  <a:pt x="10266" y="355712"/>
                  <a:pt x="4445" y="199079"/>
                  <a:pt x="3387" y="147750"/>
                </a:cubicBezTo>
                <a:cubicBezTo>
                  <a:pt x="2329" y="96421"/>
                  <a:pt x="-846" y="-25817"/>
                  <a:pt x="212" y="48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7CED0434-0C80-AAC2-ACC6-D8A17F3103E5}"/>
              </a:ext>
            </a:extLst>
          </p:cNvPr>
          <p:cNvSpPr/>
          <p:nvPr/>
        </p:nvSpPr>
        <p:spPr>
          <a:xfrm>
            <a:off x="892016" y="9774457"/>
            <a:ext cx="181146" cy="137896"/>
          </a:xfrm>
          <a:custGeom>
            <a:avLst/>
            <a:gdLst>
              <a:gd name="connsiteX0" fmla="*/ 159 w 181146"/>
              <a:gd name="connsiteY0" fmla="*/ 83918 h 137896"/>
              <a:gd name="connsiteX1" fmla="*/ 31909 w 181146"/>
              <a:gd name="connsiteY1" fmla="*/ 17243 h 137896"/>
              <a:gd name="connsiteX2" fmla="*/ 47784 w 181146"/>
              <a:gd name="connsiteY2" fmla="*/ 45818 h 137896"/>
              <a:gd name="connsiteX3" fmla="*/ 120809 w 181146"/>
              <a:gd name="connsiteY3" fmla="*/ 83918 h 137896"/>
              <a:gd name="connsiteX4" fmla="*/ 104934 w 181146"/>
              <a:gd name="connsiteY4" fmla="*/ 64868 h 137896"/>
              <a:gd name="connsiteX5" fmla="*/ 181134 w 181146"/>
              <a:gd name="connsiteY5" fmla="*/ 137893 h 137896"/>
              <a:gd name="connsiteX6" fmla="*/ 98584 w 181146"/>
              <a:gd name="connsiteY6" fmla="*/ 68043 h 137896"/>
              <a:gd name="connsiteX7" fmla="*/ 60484 w 181146"/>
              <a:gd name="connsiteY7" fmla="*/ 102968 h 137896"/>
              <a:gd name="connsiteX8" fmla="*/ 54134 w 181146"/>
              <a:gd name="connsiteY8" fmla="*/ 58518 h 137896"/>
              <a:gd name="connsiteX9" fmla="*/ 9684 w 181146"/>
              <a:gd name="connsiteY9" fmla="*/ 1368 h 137896"/>
              <a:gd name="connsiteX10" fmla="*/ 19209 w 181146"/>
              <a:gd name="connsiteY10" fmla="*/ 23593 h 137896"/>
              <a:gd name="connsiteX11" fmla="*/ 159 w 181146"/>
              <a:gd name="connsiteY11" fmla="*/ 83918 h 1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146" h="137896">
                <a:moveTo>
                  <a:pt x="159" y="83918"/>
                </a:moveTo>
                <a:cubicBezTo>
                  <a:pt x="2276" y="82860"/>
                  <a:pt x="23972" y="23593"/>
                  <a:pt x="31909" y="17243"/>
                </a:cubicBezTo>
                <a:cubicBezTo>
                  <a:pt x="39846" y="10893"/>
                  <a:pt x="32968" y="34706"/>
                  <a:pt x="47784" y="45818"/>
                </a:cubicBezTo>
                <a:cubicBezTo>
                  <a:pt x="62600" y="56930"/>
                  <a:pt x="120809" y="83918"/>
                  <a:pt x="120809" y="83918"/>
                </a:cubicBezTo>
                <a:cubicBezTo>
                  <a:pt x="130334" y="87093"/>
                  <a:pt x="94880" y="55872"/>
                  <a:pt x="104934" y="64868"/>
                </a:cubicBezTo>
                <a:cubicBezTo>
                  <a:pt x="114988" y="73864"/>
                  <a:pt x="182192" y="137364"/>
                  <a:pt x="181134" y="137893"/>
                </a:cubicBezTo>
                <a:cubicBezTo>
                  <a:pt x="180076" y="138422"/>
                  <a:pt x="118692" y="73864"/>
                  <a:pt x="98584" y="68043"/>
                </a:cubicBezTo>
                <a:cubicBezTo>
                  <a:pt x="78476" y="62222"/>
                  <a:pt x="67892" y="104555"/>
                  <a:pt x="60484" y="102968"/>
                </a:cubicBezTo>
                <a:cubicBezTo>
                  <a:pt x="53076" y="101381"/>
                  <a:pt x="62601" y="75451"/>
                  <a:pt x="54134" y="58518"/>
                </a:cubicBezTo>
                <a:cubicBezTo>
                  <a:pt x="45667" y="41585"/>
                  <a:pt x="15505" y="7189"/>
                  <a:pt x="9684" y="1368"/>
                </a:cubicBezTo>
                <a:cubicBezTo>
                  <a:pt x="3863" y="-4453"/>
                  <a:pt x="20796" y="9306"/>
                  <a:pt x="19209" y="23593"/>
                </a:cubicBezTo>
                <a:cubicBezTo>
                  <a:pt x="17622" y="37880"/>
                  <a:pt x="-1958" y="84976"/>
                  <a:pt x="159" y="839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22FD0F8C-0B09-B6FD-245A-C9D256BDCDBF}"/>
              </a:ext>
            </a:extLst>
          </p:cNvPr>
          <p:cNvSpPr/>
          <p:nvPr/>
        </p:nvSpPr>
        <p:spPr>
          <a:xfrm>
            <a:off x="904846" y="9870989"/>
            <a:ext cx="92376" cy="59659"/>
          </a:xfrm>
          <a:custGeom>
            <a:avLst/>
            <a:gdLst>
              <a:gd name="connsiteX0" fmla="*/ 29 w 92376"/>
              <a:gd name="connsiteY0" fmla="*/ 86 h 59659"/>
              <a:gd name="connsiteX1" fmla="*/ 85754 w 92376"/>
              <a:gd name="connsiteY1" fmla="*/ 57236 h 59659"/>
              <a:gd name="connsiteX2" fmla="*/ 76229 w 92376"/>
              <a:gd name="connsiteY2" fmla="*/ 44536 h 59659"/>
              <a:gd name="connsiteX3" fmla="*/ 29 w 92376"/>
              <a:gd name="connsiteY3" fmla="*/ 86 h 5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76" h="59659">
                <a:moveTo>
                  <a:pt x="29" y="86"/>
                </a:moveTo>
                <a:cubicBezTo>
                  <a:pt x="1617" y="2203"/>
                  <a:pt x="85754" y="57236"/>
                  <a:pt x="85754" y="57236"/>
                </a:cubicBezTo>
                <a:cubicBezTo>
                  <a:pt x="98454" y="64644"/>
                  <a:pt x="91575" y="53532"/>
                  <a:pt x="76229" y="44536"/>
                </a:cubicBezTo>
                <a:cubicBezTo>
                  <a:pt x="60883" y="35540"/>
                  <a:pt x="-1559" y="-2031"/>
                  <a:pt x="29" y="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9345CC3-B34F-EDF2-CD45-A875E2A8FB38}"/>
              </a:ext>
            </a:extLst>
          </p:cNvPr>
          <p:cNvSpPr/>
          <p:nvPr/>
        </p:nvSpPr>
        <p:spPr>
          <a:xfrm>
            <a:off x="843886" y="10247781"/>
            <a:ext cx="143614" cy="306112"/>
          </a:xfrm>
          <a:custGeom>
            <a:avLst/>
            <a:gdLst>
              <a:gd name="connsiteX0" fmla="*/ 143539 w 143614"/>
              <a:gd name="connsiteY0" fmla="*/ 4294 h 306112"/>
              <a:gd name="connsiteX1" fmla="*/ 29239 w 143614"/>
              <a:gd name="connsiteY1" fmla="*/ 29694 h 306112"/>
              <a:gd name="connsiteX2" fmla="*/ 22889 w 143614"/>
              <a:gd name="connsiteY2" fmla="*/ 99544 h 306112"/>
              <a:gd name="connsiteX3" fmla="*/ 664 w 143614"/>
              <a:gd name="connsiteY3" fmla="*/ 10644 h 306112"/>
              <a:gd name="connsiteX4" fmla="*/ 51464 w 143614"/>
              <a:gd name="connsiteY4" fmla="*/ 305919 h 306112"/>
              <a:gd name="connsiteX5" fmla="*/ 3839 w 143614"/>
              <a:gd name="connsiteY5" fmla="*/ 55094 h 306112"/>
              <a:gd name="connsiteX6" fmla="*/ 35589 w 143614"/>
              <a:gd name="connsiteY6" fmla="*/ 1119 h 306112"/>
              <a:gd name="connsiteX7" fmla="*/ 10189 w 143614"/>
              <a:gd name="connsiteY7" fmla="*/ 16994 h 306112"/>
              <a:gd name="connsiteX8" fmla="*/ 143539 w 143614"/>
              <a:gd name="connsiteY8" fmla="*/ 4294 h 3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14" h="306112">
                <a:moveTo>
                  <a:pt x="143539" y="4294"/>
                </a:moveTo>
                <a:cubicBezTo>
                  <a:pt x="146714" y="6411"/>
                  <a:pt x="49347" y="13819"/>
                  <a:pt x="29239" y="29694"/>
                </a:cubicBezTo>
                <a:cubicBezTo>
                  <a:pt x="9131" y="45569"/>
                  <a:pt x="27651" y="102719"/>
                  <a:pt x="22889" y="99544"/>
                </a:cubicBezTo>
                <a:cubicBezTo>
                  <a:pt x="18127" y="96369"/>
                  <a:pt x="-4098" y="-23752"/>
                  <a:pt x="664" y="10644"/>
                </a:cubicBezTo>
                <a:cubicBezTo>
                  <a:pt x="5426" y="45040"/>
                  <a:pt x="50935" y="298511"/>
                  <a:pt x="51464" y="305919"/>
                </a:cubicBezTo>
                <a:cubicBezTo>
                  <a:pt x="51993" y="313327"/>
                  <a:pt x="6485" y="105894"/>
                  <a:pt x="3839" y="55094"/>
                </a:cubicBezTo>
                <a:cubicBezTo>
                  <a:pt x="1193" y="4294"/>
                  <a:pt x="34531" y="7469"/>
                  <a:pt x="35589" y="1119"/>
                </a:cubicBezTo>
                <a:cubicBezTo>
                  <a:pt x="36647" y="-5231"/>
                  <a:pt x="-6215" y="17523"/>
                  <a:pt x="10189" y="16994"/>
                </a:cubicBezTo>
                <a:cubicBezTo>
                  <a:pt x="26593" y="16465"/>
                  <a:pt x="140364" y="2177"/>
                  <a:pt x="143539" y="42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D2D896BF-F9B5-569E-0D1C-8AF068791D8D}"/>
              </a:ext>
            </a:extLst>
          </p:cNvPr>
          <p:cNvSpPr/>
          <p:nvPr/>
        </p:nvSpPr>
        <p:spPr>
          <a:xfrm>
            <a:off x="984250" y="9944099"/>
            <a:ext cx="92088" cy="311152"/>
          </a:xfrm>
          <a:custGeom>
            <a:avLst/>
            <a:gdLst>
              <a:gd name="connsiteX0" fmla="*/ 92075 w 92088"/>
              <a:gd name="connsiteY0" fmla="*/ 1 h 311152"/>
              <a:gd name="connsiteX1" fmla="*/ 22225 w 92088"/>
              <a:gd name="connsiteY1" fmla="*/ 158751 h 311152"/>
              <a:gd name="connsiteX2" fmla="*/ 38100 w 92088"/>
              <a:gd name="connsiteY2" fmla="*/ 219076 h 311152"/>
              <a:gd name="connsiteX3" fmla="*/ 31750 w 92088"/>
              <a:gd name="connsiteY3" fmla="*/ 184151 h 311152"/>
              <a:gd name="connsiteX4" fmla="*/ 34925 w 92088"/>
              <a:gd name="connsiteY4" fmla="*/ 311151 h 311152"/>
              <a:gd name="connsiteX5" fmla="*/ 0 w 92088"/>
              <a:gd name="connsiteY5" fmla="*/ 187326 h 311152"/>
              <a:gd name="connsiteX6" fmla="*/ 34925 w 92088"/>
              <a:gd name="connsiteY6" fmla="*/ 257176 h 311152"/>
              <a:gd name="connsiteX7" fmla="*/ 22225 w 92088"/>
              <a:gd name="connsiteY7" fmla="*/ 196851 h 311152"/>
              <a:gd name="connsiteX8" fmla="*/ 15875 w 92088"/>
              <a:gd name="connsiteY8" fmla="*/ 155576 h 311152"/>
              <a:gd name="connsiteX9" fmla="*/ 92075 w 92088"/>
              <a:gd name="connsiteY9" fmla="*/ 1 h 31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88" h="311152">
                <a:moveTo>
                  <a:pt x="92075" y="1"/>
                </a:moveTo>
                <a:cubicBezTo>
                  <a:pt x="93133" y="530"/>
                  <a:pt x="31221" y="122239"/>
                  <a:pt x="22225" y="158751"/>
                </a:cubicBezTo>
                <a:cubicBezTo>
                  <a:pt x="13229" y="195263"/>
                  <a:pt x="36513" y="214843"/>
                  <a:pt x="38100" y="219076"/>
                </a:cubicBezTo>
                <a:cubicBezTo>
                  <a:pt x="39687" y="223309"/>
                  <a:pt x="32279" y="168805"/>
                  <a:pt x="31750" y="184151"/>
                </a:cubicBezTo>
                <a:cubicBezTo>
                  <a:pt x="31221" y="199497"/>
                  <a:pt x="40217" y="310622"/>
                  <a:pt x="34925" y="311151"/>
                </a:cubicBezTo>
                <a:cubicBezTo>
                  <a:pt x="29633" y="311680"/>
                  <a:pt x="0" y="196322"/>
                  <a:pt x="0" y="187326"/>
                </a:cubicBezTo>
                <a:cubicBezTo>
                  <a:pt x="0" y="178330"/>
                  <a:pt x="31221" y="255589"/>
                  <a:pt x="34925" y="257176"/>
                </a:cubicBezTo>
                <a:cubicBezTo>
                  <a:pt x="38629" y="258763"/>
                  <a:pt x="25400" y="213784"/>
                  <a:pt x="22225" y="196851"/>
                </a:cubicBezTo>
                <a:cubicBezTo>
                  <a:pt x="19050" y="179918"/>
                  <a:pt x="3704" y="184151"/>
                  <a:pt x="15875" y="155576"/>
                </a:cubicBezTo>
                <a:cubicBezTo>
                  <a:pt x="28046" y="127001"/>
                  <a:pt x="91017" y="-528"/>
                  <a:pt x="92075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CA536B44-11A6-4706-DB61-9CA5D18C73DC}"/>
              </a:ext>
            </a:extLst>
          </p:cNvPr>
          <p:cNvSpPr/>
          <p:nvPr/>
        </p:nvSpPr>
        <p:spPr>
          <a:xfrm>
            <a:off x="853787" y="9474171"/>
            <a:ext cx="301920" cy="417290"/>
          </a:xfrm>
          <a:custGeom>
            <a:avLst/>
            <a:gdLst>
              <a:gd name="connsiteX0" fmla="*/ 301913 w 301920"/>
              <a:gd name="connsiteY0" fmla="*/ 29 h 417290"/>
              <a:gd name="connsiteX1" fmla="*/ 152688 w 301920"/>
              <a:gd name="connsiteY1" fmla="*/ 142904 h 417290"/>
              <a:gd name="connsiteX2" fmla="*/ 73313 w 301920"/>
              <a:gd name="connsiteY2" fmla="*/ 241329 h 417290"/>
              <a:gd name="connsiteX3" fmla="*/ 86013 w 301920"/>
              <a:gd name="connsiteY3" fmla="*/ 215929 h 417290"/>
              <a:gd name="connsiteX4" fmla="*/ 35213 w 301920"/>
              <a:gd name="connsiteY4" fmla="*/ 320704 h 417290"/>
              <a:gd name="connsiteX5" fmla="*/ 288 w 301920"/>
              <a:gd name="connsiteY5" fmla="*/ 415954 h 417290"/>
              <a:gd name="connsiteX6" fmla="*/ 54263 w 301920"/>
              <a:gd name="connsiteY6" fmla="*/ 247679 h 417290"/>
              <a:gd name="connsiteX7" fmla="*/ 35213 w 301920"/>
              <a:gd name="connsiteY7" fmla="*/ 276254 h 417290"/>
              <a:gd name="connsiteX8" fmla="*/ 165388 w 301920"/>
              <a:gd name="connsiteY8" fmla="*/ 120679 h 417290"/>
              <a:gd name="connsiteX9" fmla="*/ 146338 w 301920"/>
              <a:gd name="connsiteY9" fmla="*/ 130204 h 417290"/>
              <a:gd name="connsiteX10" fmla="*/ 301913 w 301920"/>
              <a:gd name="connsiteY10" fmla="*/ 29 h 41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920" h="417290">
                <a:moveTo>
                  <a:pt x="301913" y="29"/>
                </a:moveTo>
                <a:cubicBezTo>
                  <a:pt x="302971" y="2146"/>
                  <a:pt x="190788" y="102687"/>
                  <a:pt x="152688" y="142904"/>
                </a:cubicBezTo>
                <a:cubicBezTo>
                  <a:pt x="114588" y="183121"/>
                  <a:pt x="84426" y="229158"/>
                  <a:pt x="73313" y="241329"/>
                </a:cubicBezTo>
                <a:cubicBezTo>
                  <a:pt x="62200" y="253500"/>
                  <a:pt x="92363" y="202700"/>
                  <a:pt x="86013" y="215929"/>
                </a:cubicBezTo>
                <a:cubicBezTo>
                  <a:pt x="79663" y="229158"/>
                  <a:pt x="49500" y="287367"/>
                  <a:pt x="35213" y="320704"/>
                </a:cubicBezTo>
                <a:cubicBezTo>
                  <a:pt x="20926" y="354041"/>
                  <a:pt x="-2887" y="428125"/>
                  <a:pt x="288" y="415954"/>
                </a:cubicBezTo>
                <a:cubicBezTo>
                  <a:pt x="3463" y="403783"/>
                  <a:pt x="48442" y="270962"/>
                  <a:pt x="54263" y="247679"/>
                </a:cubicBezTo>
                <a:cubicBezTo>
                  <a:pt x="60084" y="224396"/>
                  <a:pt x="16692" y="297421"/>
                  <a:pt x="35213" y="276254"/>
                </a:cubicBezTo>
                <a:cubicBezTo>
                  <a:pt x="53734" y="255087"/>
                  <a:pt x="165388" y="120679"/>
                  <a:pt x="165388" y="120679"/>
                </a:cubicBezTo>
                <a:cubicBezTo>
                  <a:pt x="183909" y="96337"/>
                  <a:pt x="123055" y="149254"/>
                  <a:pt x="146338" y="130204"/>
                </a:cubicBezTo>
                <a:cubicBezTo>
                  <a:pt x="169621" y="111154"/>
                  <a:pt x="300855" y="-2088"/>
                  <a:pt x="301913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87F620D-69E7-5584-02C7-8B8A835261C3}"/>
              </a:ext>
            </a:extLst>
          </p:cNvPr>
          <p:cNvSpPr/>
          <p:nvPr/>
        </p:nvSpPr>
        <p:spPr>
          <a:xfrm>
            <a:off x="986175" y="9473382"/>
            <a:ext cx="235785" cy="270351"/>
          </a:xfrm>
          <a:custGeom>
            <a:avLst/>
            <a:gdLst>
              <a:gd name="connsiteX0" fmla="*/ 233025 w 235785"/>
              <a:gd name="connsiteY0" fmla="*/ 3993 h 270351"/>
              <a:gd name="connsiteX1" fmla="*/ 4425 w 235785"/>
              <a:gd name="connsiteY1" fmla="*/ 264343 h 270351"/>
              <a:gd name="connsiteX2" fmla="*/ 83800 w 235785"/>
              <a:gd name="connsiteY2" fmla="*/ 181793 h 270351"/>
              <a:gd name="connsiteX3" fmla="*/ 106025 w 235785"/>
              <a:gd name="connsiteY3" fmla="*/ 121468 h 270351"/>
              <a:gd name="connsiteX4" fmla="*/ 83800 w 235785"/>
              <a:gd name="connsiteY4" fmla="*/ 146868 h 270351"/>
              <a:gd name="connsiteX5" fmla="*/ 128250 w 235785"/>
              <a:gd name="connsiteY5" fmla="*/ 108768 h 270351"/>
              <a:gd name="connsiteX6" fmla="*/ 233025 w 235785"/>
              <a:gd name="connsiteY6" fmla="*/ 3993 h 27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85" h="270351">
                <a:moveTo>
                  <a:pt x="233025" y="3993"/>
                </a:moveTo>
                <a:cubicBezTo>
                  <a:pt x="212387" y="29922"/>
                  <a:pt x="29296" y="234710"/>
                  <a:pt x="4425" y="264343"/>
                </a:cubicBezTo>
                <a:cubicBezTo>
                  <a:pt x="-20446" y="293976"/>
                  <a:pt x="66867" y="205606"/>
                  <a:pt x="83800" y="181793"/>
                </a:cubicBezTo>
                <a:cubicBezTo>
                  <a:pt x="100733" y="157981"/>
                  <a:pt x="106025" y="127289"/>
                  <a:pt x="106025" y="121468"/>
                </a:cubicBezTo>
                <a:cubicBezTo>
                  <a:pt x="106025" y="115647"/>
                  <a:pt x="80096" y="148985"/>
                  <a:pt x="83800" y="146868"/>
                </a:cubicBezTo>
                <a:cubicBezTo>
                  <a:pt x="87504" y="144751"/>
                  <a:pt x="103908" y="131522"/>
                  <a:pt x="128250" y="108768"/>
                </a:cubicBezTo>
                <a:cubicBezTo>
                  <a:pt x="152592" y="86014"/>
                  <a:pt x="253663" y="-21936"/>
                  <a:pt x="233025" y="39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A51668A2-0728-622C-82FF-C25CBC2A706F}"/>
              </a:ext>
            </a:extLst>
          </p:cNvPr>
          <p:cNvSpPr/>
          <p:nvPr/>
        </p:nvSpPr>
        <p:spPr>
          <a:xfrm>
            <a:off x="944969" y="9412911"/>
            <a:ext cx="354131" cy="408319"/>
          </a:xfrm>
          <a:custGeom>
            <a:avLst/>
            <a:gdLst>
              <a:gd name="connsiteX0" fmla="*/ 353606 w 354131"/>
              <a:gd name="connsiteY0" fmla="*/ 964 h 408319"/>
              <a:gd name="connsiteX1" fmla="*/ 274231 w 354131"/>
              <a:gd name="connsiteY1" fmla="*/ 131139 h 408319"/>
              <a:gd name="connsiteX2" fmla="*/ 210731 w 354131"/>
              <a:gd name="connsiteY2" fmla="*/ 216864 h 408319"/>
              <a:gd name="connsiteX3" fmla="*/ 248831 w 354131"/>
              <a:gd name="connsiteY3" fmla="*/ 181939 h 408319"/>
              <a:gd name="connsiteX4" fmla="*/ 51981 w 354131"/>
              <a:gd name="connsiteY4" fmla="*/ 366089 h 408319"/>
              <a:gd name="connsiteX5" fmla="*/ 13881 w 354131"/>
              <a:gd name="connsiteY5" fmla="*/ 394664 h 408319"/>
              <a:gd name="connsiteX6" fmla="*/ 252006 w 354131"/>
              <a:gd name="connsiteY6" fmla="*/ 188289 h 408319"/>
              <a:gd name="connsiteX7" fmla="*/ 232956 w 354131"/>
              <a:gd name="connsiteY7" fmla="*/ 204164 h 408319"/>
              <a:gd name="connsiteX8" fmla="*/ 353606 w 354131"/>
              <a:gd name="connsiteY8" fmla="*/ 964 h 40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131" h="408319">
                <a:moveTo>
                  <a:pt x="353606" y="964"/>
                </a:moveTo>
                <a:cubicBezTo>
                  <a:pt x="360485" y="-11207"/>
                  <a:pt x="298043" y="95156"/>
                  <a:pt x="274231" y="131139"/>
                </a:cubicBezTo>
                <a:cubicBezTo>
                  <a:pt x="250419" y="167122"/>
                  <a:pt x="214964" y="208397"/>
                  <a:pt x="210731" y="216864"/>
                </a:cubicBezTo>
                <a:cubicBezTo>
                  <a:pt x="206498" y="225331"/>
                  <a:pt x="248831" y="181939"/>
                  <a:pt x="248831" y="181939"/>
                </a:cubicBezTo>
                <a:lnTo>
                  <a:pt x="51981" y="366089"/>
                </a:lnTo>
                <a:cubicBezTo>
                  <a:pt x="12823" y="401543"/>
                  <a:pt x="-19456" y="424297"/>
                  <a:pt x="13881" y="394664"/>
                </a:cubicBezTo>
                <a:cubicBezTo>
                  <a:pt x="47218" y="365031"/>
                  <a:pt x="252006" y="188289"/>
                  <a:pt x="252006" y="188289"/>
                </a:cubicBezTo>
                <a:cubicBezTo>
                  <a:pt x="288518" y="156539"/>
                  <a:pt x="218668" y="231681"/>
                  <a:pt x="232956" y="204164"/>
                </a:cubicBezTo>
                <a:cubicBezTo>
                  <a:pt x="247243" y="176647"/>
                  <a:pt x="346727" y="13135"/>
                  <a:pt x="353606" y="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0F35BCD8-56E4-6D5B-B752-EAD6173343FD}"/>
              </a:ext>
            </a:extLst>
          </p:cNvPr>
          <p:cNvSpPr/>
          <p:nvPr/>
        </p:nvSpPr>
        <p:spPr>
          <a:xfrm>
            <a:off x="1120775" y="9491453"/>
            <a:ext cx="348702" cy="307838"/>
          </a:xfrm>
          <a:custGeom>
            <a:avLst/>
            <a:gdLst>
              <a:gd name="connsiteX0" fmla="*/ 346075 w 348702"/>
              <a:gd name="connsiteY0" fmla="*/ 4972 h 307838"/>
              <a:gd name="connsiteX1" fmla="*/ 57150 w 348702"/>
              <a:gd name="connsiteY1" fmla="*/ 306597 h 307838"/>
              <a:gd name="connsiteX2" fmla="*/ 241300 w 348702"/>
              <a:gd name="connsiteY2" fmla="*/ 112922 h 307838"/>
              <a:gd name="connsiteX3" fmla="*/ 123825 w 348702"/>
              <a:gd name="connsiteY3" fmla="*/ 135147 h 307838"/>
              <a:gd name="connsiteX4" fmla="*/ 0 w 348702"/>
              <a:gd name="connsiteY4" fmla="*/ 185947 h 307838"/>
              <a:gd name="connsiteX5" fmla="*/ 234950 w 348702"/>
              <a:gd name="connsiteY5" fmla="*/ 87522 h 307838"/>
              <a:gd name="connsiteX6" fmla="*/ 203200 w 348702"/>
              <a:gd name="connsiteY6" fmla="*/ 116097 h 307838"/>
              <a:gd name="connsiteX7" fmla="*/ 346075 w 348702"/>
              <a:gd name="connsiteY7" fmla="*/ 4972 h 3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702" h="307838">
                <a:moveTo>
                  <a:pt x="346075" y="4972"/>
                </a:moveTo>
                <a:cubicBezTo>
                  <a:pt x="321733" y="36722"/>
                  <a:pt x="74612" y="288605"/>
                  <a:pt x="57150" y="306597"/>
                </a:cubicBezTo>
                <a:cubicBezTo>
                  <a:pt x="39688" y="324589"/>
                  <a:pt x="230188" y="141497"/>
                  <a:pt x="241300" y="112922"/>
                </a:cubicBezTo>
                <a:cubicBezTo>
                  <a:pt x="252412" y="84347"/>
                  <a:pt x="164042" y="122976"/>
                  <a:pt x="123825" y="135147"/>
                </a:cubicBezTo>
                <a:cubicBezTo>
                  <a:pt x="83608" y="147318"/>
                  <a:pt x="0" y="185947"/>
                  <a:pt x="0" y="185947"/>
                </a:cubicBezTo>
                <a:cubicBezTo>
                  <a:pt x="18521" y="178010"/>
                  <a:pt x="201083" y="99164"/>
                  <a:pt x="234950" y="87522"/>
                </a:cubicBezTo>
                <a:cubicBezTo>
                  <a:pt x="268817" y="75880"/>
                  <a:pt x="188383" y="128797"/>
                  <a:pt x="203200" y="116097"/>
                </a:cubicBezTo>
                <a:cubicBezTo>
                  <a:pt x="218017" y="103397"/>
                  <a:pt x="370417" y="-26778"/>
                  <a:pt x="346075" y="49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4B7183BF-565F-E1A3-C4A7-2421C99C46F7}"/>
              </a:ext>
            </a:extLst>
          </p:cNvPr>
          <p:cNvSpPr/>
          <p:nvPr/>
        </p:nvSpPr>
        <p:spPr>
          <a:xfrm>
            <a:off x="990389" y="9746896"/>
            <a:ext cx="221933" cy="95606"/>
          </a:xfrm>
          <a:custGeom>
            <a:avLst/>
            <a:gdLst>
              <a:gd name="connsiteX0" fmla="*/ 211 w 221933"/>
              <a:gd name="connsiteY0" fmla="*/ 95604 h 95606"/>
              <a:gd name="connsiteX1" fmla="*/ 187536 w 221933"/>
              <a:gd name="connsiteY1" fmla="*/ 6704 h 95606"/>
              <a:gd name="connsiteX2" fmla="*/ 219286 w 221933"/>
              <a:gd name="connsiteY2" fmla="*/ 6704 h 95606"/>
              <a:gd name="connsiteX3" fmla="*/ 152611 w 221933"/>
              <a:gd name="connsiteY3" fmla="*/ 9879 h 95606"/>
              <a:gd name="connsiteX4" fmla="*/ 211 w 221933"/>
              <a:gd name="connsiteY4" fmla="*/ 95604 h 9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33" h="95606">
                <a:moveTo>
                  <a:pt x="211" y="95604"/>
                </a:moveTo>
                <a:cubicBezTo>
                  <a:pt x="6032" y="95075"/>
                  <a:pt x="151024" y="21521"/>
                  <a:pt x="187536" y="6704"/>
                </a:cubicBezTo>
                <a:cubicBezTo>
                  <a:pt x="224048" y="-8113"/>
                  <a:pt x="225107" y="6175"/>
                  <a:pt x="219286" y="6704"/>
                </a:cubicBezTo>
                <a:cubicBezTo>
                  <a:pt x="213465" y="7233"/>
                  <a:pt x="194944" y="-5467"/>
                  <a:pt x="152611" y="9879"/>
                </a:cubicBezTo>
                <a:cubicBezTo>
                  <a:pt x="110278" y="25225"/>
                  <a:pt x="-5610" y="96133"/>
                  <a:pt x="211" y="956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5223982-3A77-E692-7802-69536F5B3875}"/>
              </a:ext>
            </a:extLst>
          </p:cNvPr>
          <p:cNvSpPr/>
          <p:nvPr/>
        </p:nvSpPr>
        <p:spPr>
          <a:xfrm>
            <a:off x="1111207" y="9754692"/>
            <a:ext cx="225657" cy="144992"/>
          </a:xfrm>
          <a:custGeom>
            <a:avLst/>
            <a:gdLst>
              <a:gd name="connsiteX0" fmla="*/ 43 w 225657"/>
              <a:gd name="connsiteY0" fmla="*/ 144958 h 144992"/>
              <a:gd name="connsiteX1" fmla="*/ 152443 w 225657"/>
              <a:gd name="connsiteY1" fmla="*/ 27483 h 144992"/>
              <a:gd name="connsiteX2" fmla="*/ 225468 w 225657"/>
              <a:gd name="connsiteY2" fmla="*/ 2083 h 144992"/>
              <a:gd name="connsiteX3" fmla="*/ 168318 w 225657"/>
              <a:gd name="connsiteY3" fmla="*/ 14783 h 144992"/>
              <a:gd name="connsiteX4" fmla="*/ 43 w 225657"/>
              <a:gd name="connsiteY4" fmla="*/ 144958 h 14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57" h="144992">
                <a:moveTo>
                  <a:pt x="43" y="144958"/>
                </a:moveTo>
                <a:cubicBezTo>
                  <a:pt x="-2603" y="147075"/>
                  <a:pt x="114872" y="51295"/>
                  <a:pt x="152443" y="27483"/>
                </a:cubicBezTo>
                <a:cubicBezTo>
                  <a:pt x="190014" y="3671"/>
                  <a:pt x="222822" y="4200"/>
                  <a:pt x="225468" y="2083"/>
                </a:cubicBezTo>
                <a:cubicBezTo>
                  <a:pt x="228114" y="-34"/>
                  <a:pt x="202714" y="-4796"/>
                  <a:pt x="168318" y="14783"/>
                </a:cubicBezTo>
                <a:cubicBezTo>
                  <a:pt x="133922" y="34362"/>
                  <a:pt x="2689" y="142841"/>
                  <a:pt x="43" y="1449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8CA735A6-F192-E631-C2E3-343262D466D8}"/>
              </a:ext>
            </a:extLst>
          </p:cNvPr>
          <p:cNvSpPr/>
          <p:nvPr/>
        </p:nvSpPr>
        <p:spPr>
          <a:xfrm>
            <a:off x="1130197" y="9096298"/>
            <a:ext cx="397019" cy="390640"/>
          </a:xfrm>
          <a:custGeom>
            <a:avLst/>
            <a:gdLst>
              <a:gd name="connsiteX0" fmla="*/ 396978 w 397019"/>
              <a:gd name="connsiteY0" fmla="*/ 77 h 390640"/>
              <a:gd name="connsiteX1" fmla="*/ 241403 w 397019"/>
              <a:gd name="connsiteY1" fmla="*/ 117552 h 390640"/>
              <a:gd name="connsiteX2" fmla="*/ 196953 w 397019"/>
              <a:gd name="connsiteY2" fmla="*/ 155652 h 390640"/>
              <a:gd name="connsiteX3" fmla="*/ 103 w 397019"/>
              <a:gd name="connsiteY3" fmla="*/ 390602 h 390640"/>
              <a:gd name="connsiteX4" fmla="*/ 225528 w 397019"/>
              <a:gd name="connsiteY4" fmla="*/ 136602 h 390640"/>
              <a:gd name="connsiteX5" fmla="*/ 396978 w 397019"/>
              <a:gd name="connsiteY5" fmla="*/ 77 h 39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19" h="390640">
                <a:moveTo>
                  <a:pt x="396978" y="77"/>
                </a:moveTo>
                <a:cubicBezTo>
                  <a:pt x="399624" y="-3098"/>
                  <a:pt x="274740" y="91623"/>
                  <a:pt x="241403" y="117552"/>
                </a:cubicBezTo>
                <a:cubicBezTo>
                  <a:pt x="208066" y="143481"/>
                  <a:pt x="237170" y="110144"/>
                  <a:pt x="196953" y="155652"/>
                </a:cubicBezTo>
                <a:cubicBezTo>
                  <a:pt x="156736" y="201160"/>
                  <a:pt x="-4659" y="393777"/>
                  <a:pt x="103" y="390602"/>
                </a:cubicBezTo>
                <a:cubicBezTo>
                  <a:pt x="4865" y="387427"/>
                  <a:pt x="164674" y="197985"/>
                  <a:pt x="225528" y="136602"/>
                </a:cubicBezTo>
                <a:cubicBezTo>
                  <a:pt x="286382" y="75219"/>
                  <a:pt x="394332" y="3252"/>
                  <a:pt x="396978" y="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0724AC27-630F-BFA3-3EBB-73C02F8AF807}"/>
              </a:ext>
            </a:extLst>
          </p:cNvPr>
          <p:cNvSpPr/>
          <p:nvPr/>
        </p:nvSpPr>
        <p:spPr>
          <a:xfrm>
            <a:off x="1293814" y="9254805"/>
            <a:ext cx="138239" cy="191347"/>
          </a:xfrm>
          <a:custGeom>
            <a:avLst/>
            <a:gdLst>
              <a:gd name="connsiteX0" fmla="*/ 138111 w 138239"/>
              <a:gd name="connsiteY0" fmla="*/ 320 h 191347"/>
              <a:gd name="connsiteX1" fmla="*/ 39686 w 138239"/>
              <a:gd name="connsiteY1" fmla="*/ 95570 h 191347"/>
              <a:gd name="connsiteX2" fmla="*/ 1586 w 138239"/>
              <a:gd name="connsiteY2" fmla="*/ 149545 h 191347"/>
              <a:gd name="connsiteX3" fmla="*/ 87311 w 138239"/>
              <a:gd name="connsiteY3" fmla="*/ 44770 h 191347"/>
              <a:gd name="connsiteX4" fmla="*/ 93661 w 138239"/>
              <a:gd name="connsiteY4" fmla="*/ 98745 h 191347"/>
              <a:gd name="connsiteX5" fmla="*/ 119061 w 138239"/>
              <a:gd name="connsiteY5" fmla="*/ 190820 h 191347"/>
              <a:gd name="connsiteX6" fmla="*/ 119061 w 138239"/>
              <a:gd name="connsiteY6" fmla="*/ 136845 h 191347"/>
              <a:gd name="connsiteX7" fmla="*/ 106361 w 138239"/>
              <a:gd name="connsiteY7" fmla="*/ 146370 h 191347"/>
              <a:gd name="connsiteX8" fmla="*/ 93661 w 138239"/>
              <a:gd name="connsiteY8" fmla="*/ 54295 h 191347"/>
              <a:gd name="connsiteX9" fmla="*/ 61911 w 138239"/>
              <a:gd name="connsiteY9" fmla="*/ 63820 h 191347"/>
              <a:gd name="connsiteX10" fmla="*/ 138111 w 138239"/>
              <a:gd name="connsiteY10" fmla="*/ 320 h 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39" h="191347">
                <a:moveTo>
                  <a:pt x="138111" y="320"/>
                </a:moveTo>
                <a:cubicBezTo>
                  <a:pt x="134407" y="5612"/>
                  <a:pt x="62440" y="70699"/>
                  <a:pt x="39686" y="95570"/>
                </a:cubicBezTo>
                <a:cubicBezTo>
                  <a:pt x="16932" y="120441"/>
                  <a:pt x="-6352" y="158012"/>
                  <a:pt x="1586" y="149545"/>
                </a:cubicBezTo>
                <a:cubicBezTo>
                  <a:pt x="9523" y="141078"/>
                  <a:pt x="71965" y="53237"/>
                  <a:pt x="87311" y="44770"/>
                </a:cubicBezTo>
                <a:cubicBezTo>
                  <a:pt x="102657" y="36303"/>
                  <a:pt x="88369" y="74403"/>
                  <a:pt x="93661" y="98745"/>
                </a:cubicBezTo>
                <a:cubicBezTo>
                  <a:pt x="98953" y="123087"/>
                  <a:pt x="114828" y="184470"/>
                  <a:pt x="119061" y="190820"/>
                </a:cubicBezTo>
                <a:cubicBezTo>
                  <a:pt x="123294" y="197170"/>
                  <a:pt x="121178" y="144253"/>
                  <a:pt x="119061" y="136845"/>
                </a:cubicBezTo>
                <a:cubicBezTo>
                  <a:pt x="116944" y="129437"/>
                  <a:pt x="110594" y="160128"/>
                  <a:pt x="106361" y="146370"/>
                </a:cubicBezTo>
                <a:cubicBezTo>
                  <a:pt x="102128" y="132612"/>
                  <a:pt x="101069" y="68053"/>
                  <a:pt x="93661" y="54295"/>
                </a:cubicBezTo>
                <a:cubicBezTo>
                  <a:pt x="86253" y="40537"/>
                  <a:pt x="59794" y="70699"/>
                  <a:pt x="61911" y="63820"/>
                </a:cubicBezTo>
                <a:cubicBezTo>
                  <a:pt x="64028" y="56941"/>
                  <a:pt x="141815" y="-4972"/>
                  <a:pt x="138111" y="3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B2317E77-EED2-F665-4A84-19D572B00C56}"/>
              </a:ext>
            </a:extLst>
          </p:cNvPr>
          <p:cNvSpPr/>
          <p:nvPr/>
        </p:nvSpPr>
        <p:spPr>
          <a:xfrm>
            <a:off x="1504678" y="9391650"/>
            <a:ext cx="254326" cy="104775"/>
          </a:xfrm>
          <a:custGeom>
            <a:avLst/>
            <a:gdLst>
              <a:gd name="connsiteX0" fmla="*/ 254272 w 254326"/>
              <a:gd name="connsiteY0" fmla="*/ 0 h 104775"/>
              <a:gd name="connsiteX1" fmla="*/ 79647 w 254326"/>
              <a:gd name="connsiteY1" fmla="*/ 44450 h 104775"/>
              <a:gd name="connsiteX2" fmla="*/ 272 w 254326"/>
              <a:gd name="connsiteY2" fmla="*/ 104775 h 104775"/>
              <a:gd name="connsiteX3" fmla="*/ 60597 w 254326"/>
              <a:gd name="connsiteY3" fmla="*/ 44450 h 104775"/>
              <a:gd name="connsiteX4" fmla="*/ 254272 w 25432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26" h="104775">
                <a:moveTo>
                  <a:pt x="254272" y="0"/>
                </a:moveTo>
                <a:cubicBezTo>
                  <a:pt x="257447" y="0"/>
                  <a:pt x="121980" y="26988"/>
                  <a:pt x="79647" y="44450"/>
                </a:cubicBezTo>
                <a:cubicBezTo>
                  <a:pt x="37314" y="61912"/>
                  <a:pt x="3447" y="104775"/>
                  <a:pt x="272" y="104775"/>
                </a:cubicBezTo>
                <a:cubicBezTo>
                  <a:pt x="-2903" y="104775"/>
                  <a:pt x="21968" y="59267"/>
                  <a:pt x="60597" y="44450"/>
                </a:cubicBezTo>
                <a:cubicBezTo>
                  <a:pt x="99226" y="29633"/>
                  <a:pt x="251097" y="0"/>
                  <a:pt x="2542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B9235A00-35A0-559C-7DEC-061A1B893433}"/>
              </a:ext>
            </a:extLst>
          </p:cNvPr>
          <p:cNvSpPr/>
          <p:nvPr/>
        </p:nvSpPr>
        <p:spPr>
          <a:xfrm>
            <a:off x="1447800" y="9151032"/>
            <a:ext cx="63745" cy="356438"/>
          </a:xfrm>
          <a:custGeom>
            <a:avLst/>
            <a:gdLst>
              <a:gd name="connsiteX0" fmla="*/ 63500 w 63745"/>
              <a:gd name="connsiteY0" fmla="*/ 2493 h 356438"/>
              <a:gd name="connsiteX1" fmla="*/ 44450 w 63745"/>
              <a:gd name="connsiteY1" fmla="*/ 78693 h 356438"/>
              <a:gd name="connsiteX2" fmla="*/ 50800 w 63745"/>
              <a:gd name="connsiteY2" fmla="*/ 170768 h 356438"/>
              <a:gd name="connsiteX3" fmla="*/ 44450 w 63745"/>
              <a:gd name="connsiteY3" fmla="*/ 154893 h 356438"/>
              <a:gd name="connsiteX4" fmla="*/ 47625 w 63745"/>
              <a:gd name="connsiteY4" fmla="*/ 234268 h 356438"/>
              <a:gd name="connsiteX5" fmla="*/ 57150 w 63745"/>
              <a:gd name="connsiteY5" fmla="*/ 351743 h 356438"/>
              <a:gd name="connsiteX6" fmla="*/ 57150 w 63745"/>
              <a:gd name="connsiteY6" fmla="*/ 326343 h 356438"/>
              <a:gd name="connsiteX7" fmla="*/ 50800 w 63745"/>
              <a:gd name="connsiteY7" fmla="*/ 262843 h 356438"/>
              <a:gd name="connsiteX8" fmla="*/ 0 w 63745"/>
              <a:gd name="connsiteY8" fmla="*/ 154893 h 356438"/>
              <a:gd name="connsiteX9" fmla="*/ 50800 w 63745"/>
              <a:gd name="connsiteY9" fmla="*/ 259668 h 356438"/>
              <a:gd name="connsiteX10" fmla="*/ 34925 w 63745"/>
              <a:gd name="connsiteY10" fmla="*/ 154893 h 356438"/>
              <a:gd name="connsiteX11" fmla="*/ 28575 w 63745"/>
              <a:gd name="connsiteY11" fmla="*/ 173943 h 356438"/>
              <a:gd name="connsiteX12" fmla="*/ 63500 w 63745"/>
              <a:gd name="connsiteY12" fmla="*/ 2493 h 35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745" h="356438">
                <a:moveTo>
                  <a:pt x="63500" y="2493"/>
                </a:moveTo>
                <a:cubicBezTo>
                  <a:pt x="66146" y="-13382"/>
                  <a:pt x="46567" y="50647"/>
                  <a:pt x="44450" y="78693"/>
                </a:cubicBezTo>
                <a:cubicBezTo>
                  <a:pt x="42333" y="106739"/>
                  <a:pt x="50800" y="158068"/>
                  <a:pt x="50800" y="170768"/>
                </a:cubicBezTo>
                <a:cubicBezTo>
                  <a:pt x="50800" y="183468"/>
                  <a:pt x="44979" y="144310"/>
                  <a:pt x="44450" y="154893"/>
                </a:cubicBezTo>
                <a:cubicBezTo>
                  <a:pt x="43921" y="165476"/>
                  <a:pt x="45508" y="201460"/>
                  <a:pt x="47625" y="234268"/>
                </a:cubicBezTo>
                <a:cubicBezTo>
                  <a:pt x="49742" y="267076"/>
                  <a:pt x="57150" y="351743"/>
                  <a:pt x="57150" y="351743"/>
                </a:cubicBezTo>
                <a:cubicBezTo>
                  <a:pt x="58737" y="367089"/>
                  <a:pt x="58208" y="341160"/>
                  <a:pt x="57150" y="326343"/>
                </a:cubicBezTo>
                <a:cubicBezTo>
                  <a:pt x="56092" y="311526"/>
                  <a:pt x="60325" y="291418"/>
                  <a:pt x="50800" y="262843"/>
                </a:cubicBezTo>
                <a:cubicBezTo>
                  <a:pt x="41275" y="234268"/>
                  <a:pt x="0" y="155422"/>
                  <a:pt x="0" y="154893"/>
                </a:cubicBezTo>
                <a:cubicBezTo>
                  <a:pt x="0" y="154364"/>
                  <a:pt x="44979" y="259668"/>
                  <a:pt x="50800" y="259668"/>
                </a:cubicBezTo>
                <a:cubicBezTo>
                  <a:pt x="56621" y="259668"/>
                  <a:pt x="38629" y="169180"/>
                  <a:pt x="34925" y="154893"/>
                </a:cubicBezTo>
                <a:cubicBezTo>
                  <a:pt x="31221" y="140606"/>
                  <a:pt x="24342" y="196697"/>
                  <a:pt x="28575" y="173943"/>
                </a:cubicBezTo>
                <a:cubicBezTo>
                  <a:pt x="32808" y="151189"/>
                  <a:pt x="60854" y="18368"/>
                  <a:pt x="63500" y="24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9A51FAA2-73B2-C5AC-DFDB-DF787CDD41FE}"/>
              </a:ext>
            </a:extLst>
          </p:cNvPr>
          <p:cNvSpPr/>
          <p:nvPr/>
        </p:nvSpPr>
        <p:spPr>
          <a:xfrm>
            <a:off x="1367546" y="9049842"/>
            <a:ext cx="255290" cy="158021"/>
          </a:xfrm>
          <a:custGeom>
            <a:avLst/>
            <a:gdLst>
              <a:gd name="connsiteX0" fmla="*/ 879 w 255290"/>
              <a:gd name="connsiteY0" fmla="*/ 157658 h 158021"/>
              <a:gd name="connsiteX1" fmla="*/ 248529 w 255290"/>
              <a:gd name="connsiteY1" fmla="*/ 5258 h 158021"/>
              <a:gd name="connsiteX2" fmla="*/ 169154 w 255290"/>
              <a:gd name="connsiteY2" fmla="*/ 46533 h 158021"/>
              <a:gd name="connsiteX3" fmla="*/ 879 w 255290"/>
              <a:gd name="connsiteY3" fmla="*/ 157658 h 1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90" h="158021">
                <a:moveTo>
                  <a:pt x="879" y="157658"/>
                </a:moveTo>
                <a:cubicBezTo>
                  <a:pt x="14108" y="150779"/>
                  <a:pt x="220483" y="23779"/>
                  <a:pt x="248529" y="5258"/>
                </a:cubicBezTo>
                <a:cubicBezTo>
                  <a:pt x="276575" y="-13263"/>
                  <a:pt x="210958" y="21133"/>
                  <a:pt x="169154" y="46533"/>
                </a:cubicBezTo>
                <a:cubicBezTo>
                  <a:pt x="127350" y="71933"/>
                  <a:pt x="-12350" y="164537"/>
                  <a:pt x="879" y="1576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D2BD370-E1CB-7BB6-D63F-C15106210D78}"/>
              </a:ext>
            </a:extLst>
          </p:cNvPr>
          <p:cNvSpPr/>
          <p:nvPr/>
        </p:nvSpPr>
        <p:spPr>
          <a:xfrm>
            <a:off x="1508718" y="9064572"/>
            <a:ext cx="101084" cy="325154"/>
          </a:xfrm>
          <a:custGeom>
            <a:avLst/>
            <a:gdLst>
              <a:gd name="connsiteX0" fmla="*/ 101007 w 101084"/>
              <a:gd name="connsiteY0" fmla="*/ 53 h 325154"/>
              <a:gd name="connsiteX1" fmla="*/ 21632 w 101084"/>
              <a:gd name="connsiteY1" fmla="*/ 123878 h 325154"/>
              <a:gd name="connsiteX2" fmla="*/ 2582 w 101084"/>
              <a:gd name="connsiteY2" fmla="*/ 181028 h 325154"/>
              <a:gd name="connsiteX3" fmla="*/ 5757 w 101084"/>
              <a:gd name="connsiteY3" fmla="*/ 168328 h 325154"/>
              <a:gd name="connsiteX4" fmla="*/ 53382 w 101084"/>
              <a:gd name="connsiteY4" fmla="*/ 295328 h 325154"/>
              <a:gd name="connsiteX5" fmla="*/ 75607 w 101084"/>
              <a:gd name="connsiteY5" fmla="*/ 317553 h 325154"/>
              <a:gd name="connsiteX6" fmla="*/ 5757 w 101084"/>
              <a:gd name="connsiteY6" fmla="*/ 190553 h 325154"/>
              <a:gd name="connsiteX7" fmla="*/ 18457 w 101084"/>
              <a:gd name="connsiteY7" fmla="*/ 136578 h 325154"/>
              <a:gd name="connsiteX8" fmla="*/ 5757 w 101084"/>
              <a:gd name="connsiteY8" fmla="*/ 139753 h 325154"/>
              <a:gd name="connsiteX9" fmla="*/ 101007 w 101084"/>
              <a:gd name="connsiteY9" fmla="*/ 53 h 32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084" h="325154">
                <a:moveTo>
                  <a:pt x="101007" y="53"/>
                </a:moveTo>
                <a:cubicBezTo>
                  <a:pt x="103653" y="-2593"/>
                  <a:pt x="38036" y="93716"/>
                  <a:pt x="21632" y="123878"/>
                </a:cubicBezTo>
                <a:cubicBezTo>
                  <a:pt x="5228" y="154040"/>
                  <a:pt x="2582" y="181028"/>
                  <a:pt x="2582" y="181028"/>
                </a:cubicBezTo>
                <a:cubicBezTo>
                  <a:pt x="-64" y="188436"/>
                  <a:pt x="-2710" y="149278"/>
                  <a:pt x="5757" y="168328"/>
                </a:cubicBezTo>
                <a:cubicBezTo>
                  <a:pt x="14224" y="187378"/>
                  <a:pt x="41740" y="270457"/>
                  <a:pt x="53382" y="295328"/>
                </a:cubicBezTo>
                <a:cubicBezTo>
                  <a:pt x="65024" y="320199"/>
                  <a:pt x="83544" y="335015"/>
                  <a:pt x="75607" y="317553"/>
                </a:cubicBezTo>
                <a:cubicBezTo>
                  <a:pt x="67670" y="300091"/>
                  <a:pt x="15282" y="220715"/>
                  <a:pt x="5757" y="190553"/>
                </a:cubicBezTo>
                <a:cubicBezTo>
                  <a:pt x="-3768" y="160391"/>
                  <a:pt x="18457" y="145045"/>
                  <a:pt x="18457" y="136578"/>
                </a:cubicBezTo>
                <a:cubicBezTo>
                  <a:pt x="18457" y="128111"/>
                  <a:pt x="-4297" y="157745"/>
                  <a:pt x="5757" y="139753"/>
                </a:cubicBezTo>
                <a:cubicBezTo>
                  <a:pt x="15811" y="121761"/>
                  <a:pt x="98361" y="2699"/>
                  <a:pt x="101007" y="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08BBF53C-1571-FB6C-1974-8A683C7A3DA6}"/>
              </a:ext>
            </a:extLst>
          </p:cNvPr>
          <p:cNvSpPr/>
          <p:nvPr/>
        </p:nvSpPr>
        <p:spPr>
          <a:xfrm>
            <a:off x="1621572" y="8987389"/>
            <a:ext cx="259232" cy="194826"/>
          </a:xfrm>
          <a:custGeom>
            <a:avLst/>
            <a:gdLst>
              <a:gd name="connsiteX0" fmla="*/ 853 w 259232"/>
              <a:gd name="connsiteY0" fmla="*/ 61361 h 194826"/>
              <a:gd name="connsiteX1" fmla="*/ 178653 w 259232"/>
              <a:gd name="connsiteY1" fmla="*/ 1036 h 194826"/>
              <a:gd name="connsiteX2" fmla="*/ 229453 w 259232"/>
              <a:gd name="connsiteY2" fmla="*/ 26436 h 194826"/>
              <a:gd name="connsiteX3" fmla="*/ 254853 w 259232"/>
              <a:gd name="connsiteY3" fmla="*/ 67711 h 194826"/>
              <a:gd name="connsiteX4" fmla="*/ 254853 w 259232"/>
              <a:gd name="connsiteY4" fmla="*/ 64536 h 194826"/>
              <a:gd name="connsiteX5" fmla="*/ 258028 w 259232"/>
              <a:gd name="connsiteY5" fmla="*/ 194711 h 194826"/>
              <a:gd name="connsiteX6" fmla="*/ 254853 w 259232"/>
              <a:gd name="connsiteY6" fmla="*/ 39136 h 194826"/>
              <a:gd name="connsiteX7" fmla="*/ 213578 w 259232"/>
              <a:gd name="connsiteY7" fmla="*/ 13736 h 194826"/>
              <a:gd name="connsiteX8" fmla="*/ 121503 w 259232"/>
              <a:gd name="connsiteY8" fmla="*/ 39136 h 194826"/>
              <a:gd name="connsiteX9" fmla="*/ 83403 w 259232"/>
              <a:gd name="connsiteY9" fmla="*/ 42311 h 194826"/>
              <a:gd name="connsiteX10" fmla="*/ 108803 w 259232"/>
              <a:gd name="connsiteY10" fmla="*/ 23261 h 194826"/>
              <a:gd name="connsiteX11" fmla="*/ 853 w 259232"/>
              <a:gd name="connsiteY11" fmla="*/ 61361 h 1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232" h="194826">
                <a:moveTo>
                  <a:pt x="853" y="61361"/>
                </a:moveTo>
                <a:cubicBezTo>
                  <a:pt x="12495" y="57657"/>
                  <a:pt x="140553" y="6857"/>
                  <a:pt x="178653" y="1036"/>
                </a:cubicBezTo>
                <a:cubicBezTo>
                  <a:pt x="216753" y="-4785"/>
                  <a:pt x="216753" y="15324"/>
                  <a:pt x="229453" y="26436"/>
                </a:cubicBezTo>
                <a:cubicBezTo>
                  <a:pt x="242153" y="37548"/>
                  <a:pt x="250620" y="61361"/>
                  <a:pt x="254853" y="67711"/>
                </a:cubicBezTo>
                <a:cubicBezTo>
                  <a:pt x="259086" y="74061"/>
                  <a:pt x="254324" y="43369"/>
                  <a:pt x="254853" y="64536"/>
                </a:cubicBezTo>
                <a:cubicBezTo>
                  <a:pt x="255382" y="85703"/>
                  <a:pt x="258028" y="198944"/>
                  <a:pt x="258028" y="194711"/>
                </a:cubicBezTo>
                <a:cubicBezTo>
                  <a:pt x="258028" y="190478"/>
                  <a:pt x="262261" y="69298"/>
                  <a:pt x="254853" y="39136"/>
                </a:cubicBezTo>
                <a:cubicBezTo>
                  <a:pt x="247445" y="8974"/>
                  <a:pt x="235803" y="13736"/>
                  <a:pt x="213578" y="13736"/>
                </a:cubicBezTo>
                <a:cubicBezTo>
                  <a:pt x="191353" y="13736"/>
                  <a:pt x="143199" y="34374"/>
                  <a:pt x="121503" y="39136"/>
                </a:cubicBezTo>
                <a:cubicBezTo>
                  <a:pt x="99807" y="43898"/>
                  <a:pt x="85520" y="44957"/>
                  <a:pt x="83403" y="42311"/>
                </a:cubicBezTo>
                <a:cubicBezTo>
                  <a:pt x="81286" y="39665"/>
                  <a:pt x="117270" y="21674"/>
                  <a:pt x="108803" y="23261"/>
                </a:cubicBezTo>
                <a:cubicBezTo>
                  <a:pt x="100336" y="24848"/>
                  <a:pt x="-10789" y="65065"/>
                  <a:pt x="853" y="613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9EB5D894-531B-9C79-0177-C0FC5F5F30E1}"/>
              </a:ext>
            </a:extLst>
          </p:cNvPr>
          <p:cNvSpPr/>
          <p:nvPr/>
        </p:nvSpPr>
        <p:spPr>
          <a:xfrm>
            <a:off x="1609725" y="9207149"/>
            <a:ext cx="269980" cy="178248"/>
          </a:xfrm>
          <a:custGeom>
            <a:avLst/>
            <a:gdLst>
              <a:gd name="connsiteX0" fmla="*/ 0 w 269980"/>
              <a:gd name="connsiteY0" fmla="*/ 178151 h 178248"/>
              <a:gd name="connsiteX1" fmla="*/ 171450 w 269980"/>
              <a:gd name="connsiteY1" fmla="*/ 108301 h 178248"/>
              <a:gd name="connsiteX2" fmla="*/ 254000 w 269980"/>
              <a:gd name="connsiteY2" fmla="*/ 54326 h 178248"/>
              <a:gd name="connsiteX3" fmla="*/ 241300 w 269980"/>
              <a:gd name="connsiteY3" fmla="*/ 60676 h 178248"/>
              <a:gd name="connsiteX4" fmla="*/ 269875 w 269980"/>
              <a:gd name="connsiteY4" fmla="*/ 351 h 178248"/>
              <a:gd name="connsiteX5" fmla="*/ 247650 w 269980"/>
              <a:gd name="connsiteY5" fmla="*/ 38451 h 178248"/>
              <a:gd name="connsiteX6" fmla="*/ 171450 w 269980"/>
              <a:gd name="connsiteY6" fmla="*/ 92426 h 178248"/>
              <a:gd name="connsiteX7" fmla="*/ 0 w 269980"/>
              <a:gd name="connsiteY7" fmla="*/ 178151 h 17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80" h="178248">
                <a:moveTo>
                  <a:pt x="0" y="178151"/>
                </a:moveTo>
                <a:cubicBezTo>
                  <a:pt x="0" y="180797"/>
                  <a:pt x="129117" y="128939"/>
                  <a:pt x="171450" y="108301"/>
                </a:cubicBezTo>
                <a:cubicBezTo>
                  <a:pt x="213783" y="87663"/>
                  <a:pt x="242358" y="62263"/>
                  <a:pt x="254000" y="54326"/>
                </a:cubicBezTo>
                <a:cubicBezTo>
                  <a:pt x="265642" y="46388"/>
                  <a:pt x="238654" y="69672"/>
                  <a:pt x="241300" y="60676"/>
                </a:cubicBezTo>
                <a:cubicBezTo>
                  <a:pt x="243946" y="51680"/>
                  <a:pt x="268817" y="4055"/>
                  <a:pt x="269875" y="351"/>
                </a:cubicBezTo>
                <a:cubicBezTo>
                  <a:pt x="270933" y="-3353"/>
                  <a:pt x="264054" y="23105"/>
                  <a:pt x="247650" y="38451"/>
                </a:cubicBezTo>
                <a:cubicBezTo>
                  <a:pt x="231246" y="53797"/>
                  <a:pt x="209021" y="71259"/>
                  <a:pt x="171450" y="92426"/>
                </a:cubicBezTo>
                <a:cubicBezTo>
                  <a:pt x="133879" y="113593"/>
                  <a:pt x="0" y="175505"/>
                  <a:pt x="0" y="1781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6F51174-67F8-AEBC-12CD-4ED278E9EA2C}"/>
              </a:ext>
            </a:extLst>
          </p:cNvPr>
          <p:cNvSpPr/>
          <p:nvPr/>
        </p:nvSpPr>
        <p:spPr>
          <a:xfrm>
            <a:off x="1755773" y="9076331"/>
            <a:ext cx="146213" cy="309200"/>
          </a:xfrm>
          <a:custGeom>
            <a:avLst/>
            <a:gdLst>
              <a:gd name="connsiteX0" fmla="*/ 146052 w 146213"/>
              <a:gd name="connsiteY0" fmla="*/ 994 h 309200"/>
              <a:gd name="connsiteX1" fmla="*/ 130177 w 146213"/>
              <a:gd name="connsiteY1" fmla="*/ 150219 h 309200"/>
              <a:gd name="connsiteX2" fmla="*/ 107952 w 146213"/>
              <a:gd name="connsiteY2" fmla="*/ 178794 h 309200"/>
              <a:gd name="connsiteX3" fmla="*/ 2 w 146213"/>
              <a:gd name="connsiteY3" fmla="*/ 308969 h 309200"/>
              <a:gd name="connsiteX4" fmla="*/ 104777 w 146213"/>
              <a:gd name="connsiteY4" fmla="*/ 207369 h 309200"/>
              <a:gd name="connsiteX5" fmla="*/ 136527 w 146213"/>
              <a:gd name="connsiteY5" fmla="*/ 89894 h 309200"/>
              <a:gd name="connsiteX6" fmla="*/ 146052 w 146213"/>
              <a:gd name="connsiteY6" fmla="*/ 994 h 3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13" h="309200">
                <a:moveTo>
                  <a:pt x="146052" y="994"/>
                </a:moveTo>
                <a:cubicBezTo>
                  <a:pt x="144994" y="11048"/>
                  <a:pt x="136527" y="120586"/>
                  <a:pt x="130177" y="150219"/>
                </a:cubicBezTo>
                <a:cubicBezTo>
                  <a:pt x="123827" y="179852"/>
                  <a:pt x="129648" y="152336"/>
                  <a:pt x="107952" y="178794"/>
                </a:cubicBezTo>
                <a:cubicBezTo>
                  <a:pt x="86256" y="205252"/>
                  <a:pt x="531" y="304207"/>
                  <a:pt x="2" y="308969"/>
                </a:cubicBezTo>
                <a:cubicBezTo>
                  <a:pt x="-527" y="313732"/>
                  <a:pt x="82023" y="243881"/>
                  <a:pt x="104777" y="207369"/>
                </a:cubicBezTo>
                <a:cubicBezTo>
                  <a:pt x="127531" y="170857"/>
                  <a:pt x="130177" y="120056"/>
                  <a:pt x="136527" y="89894"/>
                </a:cubicBezTo>
                <a:cubicBezTo>
                  <a:pt x="142877" y="59732"/>
                  <a:pt x="147110" y="-9060"/>
                  <a:pt x="146052" y="9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751A7181-BD79-BBF1-9316-6A17A91F82E2}"/>
              </a:ext>
            </a:extLst>
          </p:cNvPr>
          <p:cNvSpPr/>
          <p:nvPr/>
        </p:nvSpPr>
        <p:spPr>
          <a:xfrm>
            <a:off x="1565163" y="9032870"/>
            <a:ext cx="257355" cy="203610"/>
          </a:xfrm>
          <a:custGeom>
            <a:avLst/>
            <a:gdLst>
              <a:gd name="connsiteX0" fmla="*/ 257287 w 257355"/>
              <a:gd name="connsiteY0" fmla="*/ 5 h 203610"/>
              <a:gd name="connsiteX1" fmla="*/ 123937 w 257355"/>
              <a:gd name="connsiteY1" fmla="*/ 47630 h 203610"/>
              <a:gd name="connsiteX2" fmla="*/ 82662 w 257355"/>
              <a:gd name="connsiteY2" fmla="*/ 101605 h 203610"/>
              <a:gd name="connsiteX3" fmla="*/ 112 w 257355"/>
              <a:gd name="connsiteY3" fmla="*/ 203205 h 203610"/>
              <a:gd name="connsiteX4" fmla="*/ 101712 w 257355"/>
              <a:gd name="connsiteY4" fmla="*/ 60330 h 203610"/>
              <a:gd name="connsiteX5" fmla="*/ 133462 w 257355"/>
              <a:gd name="connsiteY5" fmla="*/ 41280 h 203610"/>
              <a:gd name="connsiteX6" fmla="*/ 104887 w 257355"/>
              <a:gd name="connsiteY6" fmla="*/ 44455 h 203610"/>
              <a:gd name="connsiteX7" fmla="*/ 257287 w 257355"/>
              <a:gd name="connsiteY7" fmla="*/ 5 h 2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5" h="203610">
                <a:moveTo>
                  <a:pt x="257287" y="5"/>
                </a:moveTo>
                <a:cubicBezTo>
                  <a:pt x="260462" y="534"/>
                  <a:pt x="153041" y="30697"/>
                  <a:pt x="123937" y="47630"/>
                </a:cubicBezTo>
                <a:cubicBezTo>
                  <a:pt x="94833" y="64563"/>
                  <a:pt x="103299" y="75676"/>
                  <a:pt x="82662" y="101605"/>
                </a:cubicBezTo>
                <a:cubicBezTo>
                  <a:pt x="62024" y="127534"/>
                  <a:pt x="-3063" y="210084"/>
                  <a:pt x="112" y="203205"/>
                </a:cubicBezTo>
                <a:cubicBezTo>
                  <a:pt x="3287" y="196326"/>
                  <a:pt x="79487" y="87317"/>
                  <a:pt x="101712" y="60330"/>
                </a:cubicBezTo>
                <a:cubicBezTo>
                  <a:pt x="123937" y="33343"/>
                  <a:pt x="132933" y="43926"/>
                  <a:pt x="133462" y="41280"/>
                </a:cubicBezTo>
                <a:cubicBezTo>
                  <a:pt x="133991" y="38634"/>
                  <a:pt x="87425" y="52922"/>
                  <a:pt x="104887" y="44455"/>
                </a:cubicBezTo>
                <a:cubicBezTo>
                  <a:pt x="122349" y="35988"/>
                  <a:pt x="254112" y="-524"/>
                  <a:pt x="257287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71B88E4-B233-4830-93BD-4896F249F264}"/>
              </a:ext>
            </a:extLst>
          </p:cNvPr>
          <p:cNvSpPr/>
          <p:nvPr/>
        </p:nvSpPr>
        <p:spPr>
          <a:xfrm>
            <a:off x="1603196" y="9118588"/>
            <a:ext cx="207143" cy="120672"/>
          </a:xfrm>
          <a:custGeom>
            <a:avLst/>
            <a:gdLst>
              <a:gd name="connsiteX0" fmla="*/ 179 w 207143"/>
              <a:gd name="connsiteY0" fmla="*/ 120662 h 120672"/>
              <a:gd name="connsiteX1" fmla="*/ 104954 w 207143"/>
              <a:gd name="connsiteY1" fmla="*/ 25412 h 120672"/>
              <a:gd name="connsiteX2" fmla="*/ 206554 w 207143"/>
              <a:gd name="connsiteY2" fmla="*/ 3187 h 120672"/>
              <a:gd name="connsiteX3" fmla="*/ 143054 w 207143"/>
              <a:gd name="connsiteY3" fmla="*/ 3187 h 120672"/>
              <a:gd name="connsiteX4" fmla="*/ 66854 w 207143"/>
              <a:gd name="connsiteY4" fmla="*/ 31762 h 120672"/>
              <a:gd name="connsiteX5" fmla="*/ 79554 w 207143"/>
              <a:gd name="connsiteY5" fmla="*/ 31762 h 120672"/>
              <a:gd name="connsiteX6" fmla="*/ 179 w 207143"/>
              <a:gd name="connsiteY6" fmla="*/ 120662 h 1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43" h="120672">
                <a:moveTo>
                  <a:pt x="179" y="120662"/>
                </a:moveTo>
                <a:cubicBezTo>
                  <a:pt x="4412" y="119604"/>
                  <a:pt x="70558" y="44991"/>
                  <a:pt x="104954" y="25412"/>
                </a:cubicBezTo>
                <a:cubicBezTo>
                  <a:pt x="139350" y="5833"/>
                  <a:pt x="200204" y="6891"/>
                  <a:pt x="206554" y="3187"/>
                </a:cubicBezTo>
                <a:cubicBezTo>
                  <a:pt x="212904" y="-517"/>
                  <a:pt x="166337" y="-1576"/>
                  <a:pt x="143054" y="3187"/>
                </a:cubicBezTo>
                <a:cubicBezTo>
                  <a:pt x="119771" y="7949"/>
                  <a:pt x="77437" y="26999"/>
                  <a:pt x="66854" y="31762"/>
                </a:cubicBezTo>
                <a:cubicBezTo>
                  <a:pt x="56271" y="36524"/>
                  <a:pt x="91196" y="18004"/>
                  <a:pt x="79554" y="31762"/>
                </a:cubicBezTo>
                <a:cubicBezTo>
                  <a:pt x="67912" y="45520"/>
                  <a:pt x="-4054" y="121720"/>
                  <a:pt x="179" y="120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8F0F0A73-774D-424C-FCD5-C40F15843B38}"/>
              </a:ext>
            </a:extLst>
          </p:cNvPr>
          <p:cNvSpPr/>
          <p:nvPr/>
        </p:nvSpPr>
        <p:spPr>
          <a:xfrm>
            <a:off x="1708150" y="9234554"/>
            <a:ext cx="118437" cy="33271"/>
          </a:xfrm>
          <a:custGeom>
            <a:avLst/>
            <a:gdLst>
              <a:gd name="connsiteX0" fmla="*/ 0 w 118437"/>
              <a:gd name="connsiteY0" fmla="*/ 33271 h 33271"/>
              <a:gd name="connsiteX1" fmla="*/ 114300 w 118437"/>
              <a:gd name="connsiteY1" fmla="*/ 1521 h 33271"/>
              <a:gd name="connsiteX2" fmla="*/ 95250 w 118437"/>
              <a:gd name="connsiteY2" fmla="*/ 4696 h 33271"/>
              <a:gd name="connsiteX3" fmla="*/ 0 w 118437"/>
              <a:gd name="connsiteY3" fmla="*/ 33271 h 3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37" h="33271">
                <a:moveTo>
                  <a:pt x="0" y="33271"/>
                </a:moveTo>
                <a:lnTo>
                  <a:pt x="114300" y="1521"/>
                </a:lnTo>
                <a:cubicBezTo>
                  <a:pt x="130175" y="-3241"/>
                  <a:pt x="95250" y="4696"/>
                  <a:pt x="95250" y="4696"/>
                </a:cubicBezTo>
                <a:lnTo>
                  <a:pt x="0" y="3327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D21FEA9-0166-84BB-099C-0209167C689F}"/>
              </a:ext>
            </a:extLst>
          </p:cNvPr>
          <p:cNvSpPr/>
          <p:nvPr/>
        </p:nvSpPr>
        <p:spPr>
          <a:xfrm>
            <a:off x="1201066" y="9385268"/>
            <a:ext cx="551766" cy="583132"/>
          </a:xfrm>
          <a:custGeom>
            <a:avLst/>
            <a:gdLst>
              <a:gd name="connsiteX0" fmla="*/ 551534 w 551766"/>
              <a:gd name="connsiteY0" fmla="*/ 32 h 583132"/>
              <a:gd name="connsiteX1" fmla="*/ 411834 w 551766"/>
              <a:gd name="connsiteY1" fmla="*/ 184182 h 583132"/>
              <a:gd name="connsiteX2" fmla="*/ 430884 w 551766"/>
              <a:gd name="connsiteY2" fmla="*/ 168307 h 583132"/>
              <a:gd name="connsiteX3" fmla="*/ 313409 w 551766"/>
              <a:gd name="connsiteY3" fmla="*/ 266732 h 583132"/>
              <a:gd name="connsiteX4" fmla="*/ 361034 w 551766"/>
              <a:gd name="connsiteY4" fmla="*/ 215932 h 583132"/>
              <a:gd name="connsiteX5" fmla="*/ 291184 w 551766"/>
              <a:gd name="connsiteY5" fmla="*/ 288957 h 583132"/>
              <a:gd name="connsiteX6" fmla="*/ 199109 w 551766"/>
              <a:gd name="connsiteY6" fmla="*/ 365157 h 583132"/>
              <a:gd name="connsiteX7" fmla="*/ 237209 w 551766"/>
              <a:gd name="connsiteY7" fmla="*/ 308007 h 583132"/>
              <a:gd name="connsiteX8" fmla="*/ 78459 w 551766"/>
              <a:gd name="connsiteY8" fmla="*/ 476282 h 583132"/>
              <a:gd name="connsiteX9" fmla="*/ 8609 w 551766"/>
              <a:gd name="connsiteY9" fmla="*/ 577882 h 583132"/>
              <a:gd name="connsiteX10" fmla="*/ 268959 w 551766"/>
              <a:gd name="connsiteY10" fmla="*/ 314357 h 583132"/>
              <a:gd name="connsiteX11" fmla="*/ 211809 w 551766"/>
              <a:gd name="connsiteY11" fmla="*/ 346107 h 583132"/>
              <a:gd name="connsiteX12" fmla="*/ 367384 w 551766"/>
              <a:gd name="connsiteY12" fmla="*/ 177832 h 583132"/>
              <a:gd name="connsiteX13" fmla="*/ 376909 w 551766"/>
              <a:gd name="connsiteY13" fmla="*/ 203232 h 583132"/>
              <a:gd name="connsiteX14" fmla="*/ 415009 w 551766"/>
              <a:gd name="connsiteY14" fmla="*/ 101632 h 583132"/>
              <a:gd name="connsiteX15" fmla="*/ 373734 w 551766"/>
              <a:gd name="connsiteY15" fmla="*/ 228632 h 583132"/>
              <a:gd name="connsiteX16" fmla="*/ 443584 w 551766"/>
              <a:gd name="connsiteY16" fmla="*/ 114332 h 583132"/>
              <a:gd name="connsiteX17" fmla="*/ 373734 w 551766"/>
              <a:gd name="connsiteY17" fmla="*/ 200057 h 583132"/>
              <a:gd name="connsiteX18" fmla="*/ 551534 w 551766"/>
              <a:gd name="connsiteY18" fmla="*/ 32 h 58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766" h="583132">
                <a:moveTo>
                  <a:pt x="551534" y="32"/>
                </a:moveTo>
                <a:cubicBezTo>
                  <a:pt x="557884" y="-2614"/>
                  <a:pt x="431942" y="156136"/>
                  <a:pt x="411834" y="184182"/>
                </a:cubicBezTo>
                <a:cubicBezTo>
                  <a:pt x="391726" y="212228"/>
                  <a:pt x="430884" y="168307"/>
                  <a:pt x="430884" y="168307"/>
                </a:cubicBezTo>
                <a:cubicBezTo>
                  <a:pt x="414480" y="182065"/>
                  <a:pt x="325051" y="258795"/>
                  <a:pt x="313409" y="266732"/>
                </a:cubicBezTo>
                <a:cubicBezTo>
                  <a:pt x="301767" y="274670"/>
                  <a:pt x="364738" y="212228"/>
                  <a:pt x="361034" y="215932"/>
                </a:cubicBezTo>
                <a:cubicBezTo>
                  <a:pt x="357330" y="219636"/>
                  <a:pt x="318171" y="264086"/>
                  <a:pt x="291184" y="288957"/>
                </a:cubicBezTo>
                <a:cubicBezTo>
                  <a:pt x="264197" y="313828"/>
                  <a:pt x="208105" y="361982"/>
                  <a:pt x="199109" y="365157"/>
                </a:cubicBezTo>
                <a:cubicBezTo>
                  <a:pt x="190113" y="368332"/>
                  <a:pt x="257317" y="289486"/>
                  <a:pt x="237209" y="308007"/>
                </a:cubicBezTo>
                <a:cubicBezTo>
                  <a:pt x="217101" y="326528"/>
                  <a:pt x="116559" y="431303"/>
                  <a:pt x="78459" y="476282"/>
                </a:cubicBezTo>
                <a:cubicBezTo>
                  <a:pt x="40359" y="521261"/>
                  <a:pt x="-23141" y="604869"/>
                  <a:pt x="8609" y="577882"/>
                </a:cubicBezTo>
                <a:cubicBezTo>
                  <a:pt x="40359" y="550895"/>
                  <a:pt x="235092" y="352986"/>
                  <a:pt x="268959" y="314357"/>
                </a:cubicBezTo>
                <a:cubicBezTo>
                  <a:pt x="302826" y="275728"/>
                  <a:pt x="195405" y="368861"/>
                  <a:pt x="211809" y="346107"/>
                </a:cubicBezTo>
                <a:cubicBezTo>
                  <a:pt x="228213" y="323353"/>
                  <a:pt x="339867" y="201644"/>
                  <a:pt x="367384" y="177832"/>
                </a:cubicBezTo>
                <a:cubicBezTo>
                  <a:pt x="394901" y="154020"/>
                  <a:pt x="368972" y="215932"/>
                  <a:pt x="376909" y="203232"/>
                </a:cubicBezTo>
                <a:cubicBezTo>
                  <a:pt x="384846" y="190532"/>
                  <a:pt x="415538" y="97399"/>
                  <a:pt x="415009" y="101632"/>
                </a:cubicBezTo>
                <a:cubicBezTo>
                  <a:pt x="414480" y="105865"/>
                  <a:pt x="368972" y="226515"/>
                  <a:pt x="373734" y="228632"/>
                </a:cubicBezTo>
                <a:cubicBezTo>
                  <a:pt x="378496" y="230749"/>
                  <a:pt x="443584" y="119094"/>
                  <a:pt x="443584" y="114332"/>
                </a:cubicBezTo>
                <a:cubicBezTo>
                  <a:pt x="443584" y="109570"/>
                  <a:pt x="350451" y="222811"/>
                  <a:pt x="373734" y="200057"/>
                </a:cubicBezTo>
                <a:cubicBezTo>
                  <a:pt x="397017" y="177303"/>
                  <a:pt x="545184" y="2678"/>
                  <a:pt x="551534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371E3F84-A98A-B9AE-B4DB-8A047F3B7ADC}"/>
              </a:ext>
            </a:extLst>
          </p:cNvPr>
          <p:cNvSpPr/>
          <p:nvPr/>
        </p:nvSpPr>
        <p:spPr>
          <a:xfrm>
            <a:off x="1272566" y="9121293"/>
            <a:ext cx="274208" cy="245320"/>
          </a:xfrm>
          <a:custGeom>
            <a:avLst/>
            <a:gdLst>
              <a:gd name="connsiteX0" fmla="*/ 273659 w 274208"/>
              <a:gd name="connsiteY0" fmla="*/ 482 h 245320"/>
              <a:gd name="connsiteX1" fmla="*/ 156184 w 274208"/>
              <a:gd name="connsiteY1" fmla="*/ 92557 h 245320"/>
              <a:gd name="connsiteX2" fmla="*/ 609 w 274208"/>
              <a:gd name="connsiteY2" fmla="*/ 244957 h 245320"/>
              <a:gd name="connsiteX3" fmla="*/ 108559 w 274208"/>
              <a:gd name="connsiteY3" fmla="*/ 130657 h 245320"/>
              <a:gd name="connsiteX4" fmla="*/ 273659 w 274208"/>
              <a:gd name="connsiteY4" fmla="*/ 482 h 24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08" h="245320">
                <a:moveTo>
                  <a:pt x="273659" y="482"/>
                </a:moveTo>
                <a:cubicBezTo>
                  <a:pt x="281596" y="-5868"/>
                  <a:pt x="201692" y="51811"/>
                  <a:pt x="156184" y="92557"/>
                </a:cubicBezTo>
                <a:cubicBezTo>
                  <a:pt x="110676" y="133303"/>
                  <a:pt x="8546" y="238607"/>
                  <a:pt x="609" y="244957"/>
                </a:cubicBezTo>
                <a:cubicBezTo>
                  <a:pt x="-7328" y="251307"/>
                  <a:pt x="64109" y="172990"/>
                  <a:pt x="108559" y="130657"/>
                </a:cubicBezTo>
                <a:cubicBezTo>
                  <a:pt x="153009" y="88324"/>
                  <a:pt x="265722" y="6832"/>
                  <a:pt x="273659" y="4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65254554-308E-B50B-2C89-1C71D5AEDE6C}"/>
              </a:ext>
            </a:extLst>
          </p:cNvPr>
          <p:cNvSpPr/>
          <p:nvPr/>
        </p:nvSpPr>
        <p:spPr>
          <a:xfrm>
            <a:off x="1130245" y="9953619"/>
            <a:ext cx="88996" cy="300444"/>
          </a:xfrm>
          <a:custGeom>
            <a:avLst/>
            <a:gdLst>
              <a:gd name="connsiteX0" fmla="*/ 88955 w 88996"/>
              <a:gd name="connsiteY0" fmla="*/ 6 h 300444"/>
              <a:gd name="connsiteX1" fmla="*/ 34980 w 88996"/>
              <a:gd name="connsiteY1" fmla="*/ 85731 h 300444"/>
              <a:gd name="connsiteX2" fmla="*/ 19105 w 88996"/>
              <a:gd name="connsiteY2" fmla="*/ 184156 h 300444"/>
              <a:gd name="connsiteX3" fmla="*/ 55 w 88996"/>
              <a:gd name="connsiteY3" fmla="*/ 298456 h 300444"/>
              <a:gd name="connsiteX4" fmla="*/ 25455 w 88996"/>
              <a:gd name="connsiteY4" fmla="*/ 82556 h 300444"/>
              <a:gd name="connsiteX5" fmla="*/ 88955 w 88996"/>
              <a:gd name="connsiteY5" fmla="*/ 6 h 30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6" h="300444">
                <a:moveTo>
                  <a:pt x="88955" y="6"/>
                </a:moveTo>
                <a:cubicBezTo>
                  <a:pt x="90542" y="535"/>
                  <a:pt x="46622" y="55039"/>
                  <a:pt x="34980" y="85731"/>
                </a:cubicBezTo>
                <a:cubicBezTo>
                  <a:pt x="23338" y="116423"/>
                  <a:pt x="24926" y="148702"/>
                  <a:pt x="19105" y="184156"/>
                </a:cubicBezTo>
                <a:cubicBezTo>
                  <a:pt x="13284" y="219610"/>
                  <a:pt x="-1003" y="315389"/>
                  <a:pt x="55" y="298456"/>
                </a:cubicBezTo>
                <a:cubicBezTo>
                  <a:pt x="1113" y="281523"/>
                  <a:pt x="11167" y="131239"/>
                  <a:pt x="25455" y="82556"/>
                </a:cubicBezTo>
                <a:cubicBezTo>
                  <a:pt x="39742" y="33873"/>
                  <a:pt x="87368" y="-523"/>
                  <a:pt x="88955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09F3B9C-1F36-ED1D-1687-3213DDBBB9F2}"/>
              </a:ext>
            </a:extLst>
          </p:cNvPr>
          <p:cNvSpPr/>
          <p:nvPr/>
        </p:nvSpPr>
        <p:spPr>
          <a:xfrm>
            <a:off x="895220" y="10090026"/>
            <a:ext cx="244605" cy="543052"/>
          </a:xfrm>
          <a:custGeom>
            <a:avLst/>
            <a:gdLst>
              <a:gd name="connsiteX0" fmla="*/ 244605 w 244605"/>
              <a:gd name="connsiteY0" fmla="*/ 124 h 543052"/>
              <a:gd name="connsiteX1" fmla="*/ 143005 w 244605"/>
              <a:gd name="connsiteY1" fmla="*/ 241424 h 543052"/>
              <a:gd name="connsiteX2" fmla="*/ 114430 w 244605"/>
              <a:gd name="connsiteY2" fmla="*/ 301749 h 543052"/>
              <a:gd name="connsiteX3" fmla="*/ 127130 w 244605"/>
              <a:gd name="connsiteY3" fmla="*/ 228724 h 543052"/>
              <a:gd name="connsiteX4" fmla="*/ 76330 w 244605"/>
              <a:gd name="connsiteY4" fmla="*/ 435099 h 543052"/>
              <a:gd name="connsiteX5" fmla="*/ 60455 w 244605"/>
              <a:gd name="connsiteY5" fmla="*/ 520824 h 543052"/>
              <a:gd name="connsiteX6" fmla="*/ 82680 w 244605"/>
              <a:gd name="connsiteY6" fmla="*/ 473199 h 543052"/>
              <a:gd name="connsiteX7" fmla="*/ 130 w 244605"/>
              <a:gd name="connsiteY7" fmla="*/ 543049 h 543052"/>
              <a:gd name="connsiteX8" fmla="*/ 63630 w 244605"/>
              <a:gd name="connsiteY8" fmla="*/ 470024 h 543052"/>
              <a:gd name="connsiteX9" fmla="*/ 66805 w 244605"/>
              <a:gd name="connsiteY9" fmla="*/ 343024 h 543052"/>
              <a:gd name="connsiteX10" fmla="*/ 63630 w 244605"/>
              <a:gd name="connsiteY10" fmla="*/ 428749 h 543052"/>
              <a:gd name="connsiteX11" fmla="*/ 184280 w 244605"/>
              <a:gd name="connsiteY11" fmla="*/ 89024 h 543052"/>
              <a:gd name="connsiteX12" fmla="*/ 143005 w 244605"/>
              <a:gd name="connsiteY12" fmla="*/ 206499 h 543052"/>
              <a:gd name="connsiteX13" fmla="*/ 244605 w 244605"/>
              <a:gd name="connsiteY13" fmla="*/ 124 h 54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605" h="543052">
                <a:moveTo>
                  <a:pt x="244605" y="124"/>
                </a:moveTo>
                <a:cubicBezTo>
                  <a:pt x="244605" y="5945"/>
                  <a:pt x="164701" y="191153"/>
                  <a:pt x="143005" y="241424"/>
                </a:cubicBezTo>
                <a:cubicBezTo>
                  <a:pt x="121309" y="291695"/>
                  <a:pt x="117076" y="303866"/>
                  <a:pt x="114430" y="301749"/>
                </a:cubicBezTo>
                <a:cubicBezTo>
                  <a:pt x="111784" y="299632"/>
                  <a:pt x="133480" y="206499"/>
                  <a:pt x="127130" y="228724"/>
                </a:cubicBezTo>
                <a:cubicBezTo>
                  <a:pt x="120780" y="250949"/>
                  <a:pt x="87442" y="386416"/>
                  <a:pt x="76330" y="435099"/>
                </a:cubicBezTo>
                <a:cubicBezTo>
                  <a:pt x="65218" y="483782"/>
                  <a:pt x="59397" y="514474"/>
                  <a:pt x="60455" y="520824"/>
                </a:cubicBezTo>
                <a:cubicBezTo>
                  <a:pt x="61513" y="527174"/>
                  <a:pt x="92734" y="469495"/>
                  <a:pt x="82680" y="473199"/>
                </a:cubicBezTo>
                <a:cubicBezTo>
                  <a:pt x="72626" y="476903"/>
                  <a:pt x="3305" y="543578"/>
                  <a:pt x="130" y="543049"/>
                </a:cubicBezTo>
                <a:cubicBezTo>
                  <a:pt x="-3045" y="542520"/>
                  <a:pt x="52518" y="503361"/>
                  <a:pt x="63630" y="470024"/>
                </a:cubicBezTo>
                <a:cubicBezTo>
                  <a:pt x="74742" y="436687"/>
                  <a:pt x="66805" y="349903"/>
                  <a:pt x="66805" y="343024"/>
                </a:cubicBezTo>
                <a:cubicBezTo>
                  <a:pt x="66805" y="336145"/>
                  <a:pt x="44051" y="471082"/>
                  <a:pt x="63630" y="428749"/>
                </a:cubicBezTo>
                <a:cubicBezTo>
                  <a:pt x="83209" y="386416"/>
                  <a:pt x="171051" y="126066"/>
                  <a:pt x="184280" y="89024"/>
                </a:cubicBezTo>
                <a:cubicBezTo>
                  <a:pt x="197509" y="51982"/>
                  <a:pt x="135597" y="218670"/>
                  <a:pt x="143005" y="206499"/>
                </a:cubicBezTo>
                <a:cubicBezTo>
                  <a:pt x="150413" y="194328"/>
                  <a:pt x="244605" y="-5697"/>
                  <a:pt x="244605" y="1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88034BC-3997-8CE3-EFC2-96546CF15E1A}"/>
              </a:ext>
            </a:extLst>
          </p:cNvPr>
          <p:cNvSpPr/>
          <p:nvPr/>
        </p:nvSpPr>
        <p:spPr>
          <a:xfrm>
            <a:off x="901700" y="9959943"/>
            <a:ext cx="60347" cy="425651"/>
          </a:xfrm>
          <a:custGeom>
            <a:avLst/>
            <a:gdLst>
              <a:gd name="connsiteX0" fmla="*/ 60325 w 60347"/>
              <a:gd name="connsiteY0" fmla="*/ 32 h 425651"/>
              <a:gd name="connsiteX1" fmla="*/ 15875 w 60347"/>
              <a:gd name="connsiteY1" fmla="*/ 187357 h 425651"/>
              <a:gd name="connsiteX2" fmla="*/ 6350 w 60347"/>
              <a:gd name="connsiteY2" fmla="*/ 425482 h 425651"/>
              <a:gd name="connsiteX3" fmla="*/ 0 w 60347"/>
              <a:gd name="connsiteY3" fmla="*/ 149257 h 425651"/>
              <a:gd name="connsiteX4" fmla="*/ 6350 w 60347"/>
              <a:gd name="connsiteY4" fmla="*/ 215932 h 425651"/>
              <a:gd name="connsiteX5" fmla="*/ 9525 w 60347"/>
              <a:gd name="connsiteY5" fmla="*/ 101632 h 425651"/>
              <a:gd name="connsiteX6" fmla="*/ 9525 w 60347"/>
              <a:gd name="connsiteY6" fmla="*/ 171482 h 425651"/>
              <a:gd name="connsiteX7" fmla="*/ 60325 w 60347"/>
              <a:gd name="connsiteY7" fmla="*/ 32 h 4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47" h="425651">
                <a:moveTo>
                  <a:pt x="60325" y="32"/>
                </a:moveTo>
                <a:cubicBezTo>
                  <a:pt x="61383" y="2678"/>
                  <a:pt x="24871" y="116449"/>
                  <a:pt x="15875" y="187357"/>
                </a:cubicBezTo>
                <a:cubicBezTo>
                  <a:pt x="6879" y="258265"/>
                  <a:pt x="8996" y="431832"/>
                  <a:pt x="6350" y="425482"/>
                </a:cubicBezTo>
                <a:cubicBezTo>
                  <a:pt x="3704" y="419132"/>
                  <a:pt x="0" y="184182"/>
                  <a:pt x="0" y="149257"/>
                </a:cubicBezTo>
                <a:cubicBezTo>
                  <a:pt x="0" y="114332"/>
                  <a:pt x="4762" y="223870"/>
                  <a:pt x="6350" y="215932"/>
                </a:cubicBezTo>
                <a:cubicBezTo>
                  <a:pt x="7938" y="207994"/>
                  <a:pt x="8996" y="109040"/>
                  <a:pt x="9525" y="101632"/>
                </a:cubicBezTo>
                <a:cubicBezTo>
                  <a:pt x="10054" y="94224"/>
                  <a:pt x="1588" y="184182"/>
                  <a:pt x="9525" y="171482"/>
                </a:cubicBezTo>
                <a:cubicBezTo>
                  <a:pt x="17462" y="158782"/>
                  <a:pt x="59267" y="-2614"/>
                  <a:pt x="60325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98C01151-8DF4-3EE3-56A7-FF4796758ADE}"/>
              </a:ext>
            </a:extLst>
          </p:cNvPr>
          <p:cNvSpPr/>
          <p:nvPr/>
        </p:nvSpPr>
        <p:spPr>
          <a:xfrm>
            <a:off x="1282443" y="9532822"/>
            <a:ext cx="428057" cy="344707"/>
          </a:xfrm>
          <a:custGeom>
            <a:avLst/>
            <a:gdLst>
              <a:gd name="connsiteX0" fmla="*/ 257 w 428057"/>
              <a:gd name="connsiteY0" fmla="*/ 344603 h 344707"/>
              <a:gd name="connsiteX1" fmla="*/ 403482 w 428057"/>
              <a:gd name="connsiteY1" fmla="*/ 23928 h 344707"/>
              <a:gd name="connsiteX2" fmla="*/ 343157 w 428057"/>
              <a:gd name="connsiteY2" fmla="*/ 58853 h 344707"/>
              <a:gd name="connsiteX3" fmla="*/ 257 w 428057"/>
              <a:gd name="connsiteY3" fmla="*/ 344603 h 3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057" h="344707">
                <a:moveTo>
                  <a:pt x="257" y="344603"/>
                </a:moveTo>
                <a:cubicBezTo>
                  <a:pt x="10311" y="338782"/>
                  <a:pt x="346332" y="71553"/>
                  <a:pt x="403482" y="23928"/>
                </a:cubicBezTo>
                <a:cubicBezTo>
                  <a:pt x="460632" y="-23697"/>
                  <a:pt x="408774" y="5936"/>
                  <a:pt x="343157" y="58853"/>
                </a:cubicBezTo>
                <a:cubicBezTo>
                  <a:pt x="277540" y="111770"/>
                  <a:pt x="-9797" y="350424"/>
                  <a:pt x="257" y="3446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24DA509D-6707-EBC3-EED3-79C16E94CEB2}"/>
              </a:ext>
            </a:extLst>
          </p:cNvPr>
          <p:cNvSpPr/>
          <p:nvPr/>
        </p:nvSpPr>
        <p:spPr>
          <a:xfrm>
            <a:off x="1666329" y="9286652"/>
            <a:ext cx="315788" cy="274536"/>
          </a:xfrm>
          <a:custGeom>
            <a:avLst/>
            <a:gdLst>
              <a:gd name="connsiteX0" fmla="*/ 314871 w 315788"/>
              <a:gd name="connsiteY0" fmla="*/ 6573 h 274536"/>
              <a:gd name="connsiteX1" fmla="*/ 200571 w 315788"/>
              <a:gd name="connsiteY1" fmla="*/ 51023 h 274536"/>
              <a:gd name="connsiteX2" fmla="*/ 67221 w 315788"/>
              <a:gd name="connsiteY2" fmla="*/ 200248 h 274536"/>
              <a:gd name="connsiteX3" fmla="*/ 95796 w 315788"/>
              <a:gd name="connsiteY3" fmla="*/ 155798 h 274536"/>
              <a:gd name="connsiteX4" fmla="*/ 546 w 315788"/>
              <a:gd name="connsiteY4" fmla="*/ 273273 h 274536"/>
              <a:gd name="connsiteX5" fmla="*/ 146596 w 315788"/>
              <a:gd name="connsiteY5" fmla="*/ 66898 h 274536"/>
              <a:gd name="connsiteX6" fmla="*/ 114846 w 315788"/>
              <a:gd name="connsiteY6" fmla="*/ 95473 h 274536"/>
              <a:gd name="connsiteX7" fmla="*/ 216446 w 315788"/>
              <a:gd name="connsiteY7" fmla="*/ 223 h 274536"/>
              <a:gd name="connsiteX8" fmla="*/ 137071 w 315788"/>
              <a:gd name="connsiteY8" fmla="*/ 66898 h 274536"/>
              <a:gd name="connsiteX9" fmla="*/ 314871 w 315788"/>
              <a:gd name="connsiteY9" fmla="*/ 6573 h 27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788" h="274536">
                <a:moveTo>
                  <a:pt x="314871" y="6573"/>
                </a:moveTo>
                <a:cubicBezTo>
                  <a:pt x="325454" y="3927"/>
                  <a:pt x="241846" y="18744"/>
                  <a:pt x="200571" y="51023"/>
                </a:cubicBezTo>
                <a:cubicBezTo>
                  <a:pt x="159296" y="83302"/>
                  <a:pt x="84683" y="182786"/>
                  <a:pt x="67221" y="200248"/>
                </a:cubicBezTo>
                <a:cubicBezTo>
                  <a:pt x="49759" y="217710"/>
                  <a:pt x="106909" y="143627"/>
                  <a:pt x="95796" y="155798"/>
                </a:cubicBezTo>
                <a:cubicBezTo>
                  <a:pt x="84683" y="167969"/>
                  <a:pt x="-7921" y="288090"/>
                  <a:pt x="546" y="273273"/>
                </a:cubicBezTo>
                <a:cubicBezTo>
                  <a:pt x="9013" y="258456"/>
                  <a:pt x="127546" y="96531"/>
                  <a:pt x="146596" y="66898"/>
                </a:cubicBezTo>
                <a:cubicBezTo>
                  <a:pt x="165646" y="37265"/>
                  <a:pt x="103204" y="106586"/>
                  <a:pt x="114846" y="95473"/>
                </a:cubicBezTo>
                <a:cubicBezTo>
                  <a:pt x="126488" y="84361"/>
                  <a:pt x="212742" y="4985"/>
                  <a:pt x="216446" y="223"/>
                </a:cubicBezTo>
                <a:cubicBezTo>
                  <a:pt x="220150" y="-4539"/>
                  <a:pt x="123313" y="68485"/>
                  <a:pt x="137071" y="66898"/>
                </a:cubicBezTo>
                <a:cubicBezTo>
                  <a:pt x="150829" y="65311"/>
                  <a:pt x="304288" y="9219"/>
                  <a:pt x="314871" y="65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AA36E9FD-4B7E-32CE-D158-B98BAEACDF5A}"/>
              </a:ext>
            </a:extLst>
          </p:cNvPr>
          <p:cNvSpPr/>
          <p:nvPr/>
        </p:nvSpPr>
        <p:spPr>
          <a:xfrm>
            <a:off x="1012685" y="10293339"/>
            <a:ext cx="85882" cy="266719"/>
          </a:xfrm>
          <a:custGeom>
            <a:avLst/>
            <a:gdLst>
              <a:gd name="connsiteX0" fmla="*/ 85865 w 85882"/>
              <a:gd name="connsiteY0" fmla="*/ 11 h 266719"/>
              <a:gd name="connsiteX1" fmla="*/ 25540 w 85882"/>
              <a:gd name="connsiteY1" fmla="*/ 123836 h 266719"/>
              <a:gd name="connsiteX2" fmla="*/ 140 w 85882"/>
              <a:gd name="connsiteY2" fmla="*/ 266711 h 266719"/>
              <a:gd name="connsiteX3" fmla="*/ 19190 w 85882"/>
              <a:gd name="connsiteY3" fmla="*/ 117486 h 266719"/>
              <a:gd name="connsiteX4" fmla="*/ 85865 w 85882"/>
              <a:gd name="connsiteY4" fmla="*/ 11 h 26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82" h="266719">
                <a:moveTo>
                  <a:pt x="85865" y="11"/>
                </a:moveTo>
                <a:cubicBezTo>
                  <a:pt x="86923" y="1069"/>
                  <a:pt x="39827" y="79386"/>
                  <a:pt x="25540" y="123836"/>
                </a:cubicBezTo>
                <a:cubicBezTo>
                  <a:pt x="11253" y="168286"/>
                  <a:pt x="1198" y="267769"/>
                  <a:pt x="140" y="266711"/>
                </a:cubicBezTo>
                <a:cubicBezTo>
                  <a:pt x="-918" y="265653"/>
                  <a:pt x="3844" y="162994"/>
                  <a:pt x="19190" y="117486"/>
                </a:cubicBezTo>
                <a:cubicBezTo>
                  <a:pt x="34536" y="71978"/>
                  <a:pt x="84807" y="-1047"/>
                  <a:pt x="85865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81D7CB9F-2FF7-F4A1-7977-5B24D88569F0}"/>
              </a:ext>
            </a:extLst>
          </p:cNvPr>
          <p:cNvSpPr/>
          <p:nvPr/>
        </p:nvSpPr>
        <p:spPr>
          <a:xfrm>
            <a:off x="1050925" y="10420350"/>
            <a:ext cx="117631" cy="9556"/>
          </a:xfrm>
          <a:custGeom>
            <a:avLst/>
            <a:gdLst>
              <a:gd name="connsiteX0" fmla="*/ 0 w 117631"/>
              <a:gd name="connsiteY0" fmla="*/ 0 h 9556"/>
              <a:gd name="connsiteX1" fmla="*/ 88900 w 117631"/>
              <a:gd name="connsiteY1" fmla="*/ 9525 h 9556"/>
              <a:gd name="connsiteX2" fmla="*/ 117475 w 117631"/>
              <a:gd name="connsiteY2" fmla="*/ 3175 h 9556"/>
              <a:gd name="connsiteX3" fmla="*/ 79375 w 117631"/>
              <a:gd name="connsiteY3" fmla="*/ 6350 h 9556"/>
              <a:gd name="connsiteX4" fmla="*/ 0 w 117631"/>
              <a:gd name="connsiteY4" fmla="*/ 0 h 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31" h="9556">
                <a:moveTo>
                  <a:pt x="0" y="0"/>
                </a:moveTo>
                <a:cubicBezTo>
                  <a:pt x="34660" y="4498"/>
                  <a:pt x="69321" y="8996"/>
                  <a:pt x="88900" y="9525"/>
                </a:cubicBezTo>
                <a:cubicBezTo>
                  <a:pt x="108479" y="10054"/>
                  <a:pt x="119062" y="3704"/>
                  <a:pt x="117475" y="3175"/>
                </a:cubicBezTo>
                <a:cubicBezTo>
                  <a:pt x="115888" y="2646"/>
                  <a:pt x="79375" y="6350"/>
                  <a:pt x="79375" y="6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F458AC07-D8C4-43B5-0410-62248ECA3B61}"/>
              </a:ext>
            </a:extLst>
          </p:cNvPr>
          <p:cNvSpPr/>
          <p:nvPr/>
        </p:nvSpPr>
        <p:spPr>
          <a:xfrm>
            <a:off x="1037830" y="10480243"/>
            <a:ext cx="124183" cy="9994"/>
          </a:xfrm>
          <a:custGeom>
            <a:avLst/>
            <a:gdLst>
              <a:gd name="connsiteX0" fmla="*/ 395 w 124183"/>
              <a:gd name="connsiteY0" fmla="*/ 9957 h 9994"/>
              <a:gd name="connsiteX1" fmla="*/ 121045 w 124183"/>
              <a:gd name="connsiteY1" fmla="*/ 3607 h 9994"/>
              <a:gd name="connsiteX2" fmla="*/ 82945 w 124183"/>
              <a:gd name="connsiteY2" fmla="*/ 432 h 9994"/>
              <a:gd name="connsiteX3" fmla="*/ 395 w 124183"/>
              <a:gd name="connsiteY3" fmla="*/ 9957 h 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83" h="9994">
                <a:moveTo>
                  <a:pt x="395" y="9957"/>
                </a:moveTo>
                <a:cubicBezTo>
                  <a:pt x="6745" y="10486"/>
                  <a:pt x="107287" y="5194"/>
                  <a:pt x="121045" y="3607"/>
                </a:cubicBezTo>
                <a:cubicBezTo>
                  <a:pt x="134803" y="2020"/>
                  <a:pt x="99878" y="-1156"/>
                  <a:pt x="82945" y="432"/>
                </a:cubicBezTo>
                <a:cubicBezTo>
                  <a:pt x="66012" y="2019"/>
                  <a:pt x="-5955" y="9428"/>
                  <a:pt x="395" y="99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5C62F6A-08E6-CDF4-213B-7D0DDA6DB507}"/>
              </a:ext>
            </a:extLst>
          </p:cNvPr>
          <p:cNvSpPr/>
          <p:nvPr/>
        </p:nvSpPr>
        <p:spPr>
          <a:xfrm>
            <a:off x="1215314" y="10385413"/>
            <a:ext cx="61076" cy="203224"/>
          </a:xfrm>
          <a:custGeom>
            <a:avLst/>
            <a:gdLst>
              <a:gd name="connsiteX0" fmla="*/ 61036 w 61076"/>
              <a:gd name="connsiteY0" fmla="*/ 12 h 203224"/>
              <a:gd name="connsiteX1" fmla="*/ 10236 w 61076"/>
              <a:gd name="connsiteY1" fmla="*/ 101612 h 203224"/>
              <a:gd name="connsiteX2" fmla="*/ 22936 w 61076"/>
              <a:gd name="connsiteY2" fmla="*/ 203212 h 203224"/>
              <a:gd name="connsiteX3" fmla="*/ 711 w 61076"/>
              <a:gd name="connsiteY3" fmla="*/ 107962 h 203224"/>
              <a:gd name="connsiteX4" fmla="*/ 61036 w 61076"/>
              <a:gd name="connsiteY4" fmla="*/ 12 h 20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6" h="203224">
                <a:moveTo>
                  <a:pt x="61036" y="12"/>
                </a:moveTo>
                <a:cubicBezTo>
                  <a:pt x="62624" y="-1046"/>
                  <a:pt x="16586" y="67745"/>
                  <a:pt x="10236" y="101612"/>
                </a:cubicBezTo>
                <a:cubicBezTo>
                  <a:pt x="3886" y="135479"/>
                  <a:pt x="24524" y="202154"/>
                  <a:pt x="22936" y="203212"/>
                </a:cubicBezTo>
                <a:cubicBezTo>
                  <a:pt x="21348" y="204270"/>
                  <a:pt x="-4581" y="140241"/>
                  <a:pt x="711" y="107962"/>
                </a:cubicBezTo>
                <a:cubicBezTo>
                  <a:pt x="6003" y="75683"/>
                  <a:pt x="59448" y="1070"/>
                  <a:pt x="61036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DCC13FAA-A4AC-031B-3D22-2B6739D10D65}"/>
              </a:ext>
            </a:extLst>
          </p:cNvPr>
          <p:cNvSpPr/>
          <p:nvPr/>
        </p:nvSpPr>
        <p:spPr>
          <a:xfrm>
            <a:off x="1134985" y="10387887"/>
            <a:ext cx="84317" cy="234242"/>
          </a:xfrm>
          <a:custGeom>
            <a:avLst/>
            <a:gdLst>
              <a:gd name="connsiteX0" fmla="*/ 84215 w 84317"/>
              <a:gd name="connsiteY0" fmla="*/ 713 h 234242"/>
              <a:gd name="connsiteX1" fmla="*/ 23890 w 84317"/>
              <a:gd name="connsiteY1" fmla="*/ 118188 h 234242"/>
              <a:gd name="connsiteX2" fmla="*/ 1665 w 84317"/>
              <a:gd name="connsiteY2" fmla="*/ 232488 h 234242"/>
              <a:gd name="connsiteX3" fmla="*/ 8015 w 84317"/>
              <a:gd name="connsiteY3" fmla="*/ 175338 h 234242"/>
              <a:gd name="connsiteX4" fmla="*/ 84215 w 84317"/>
              <a:gd name="connsiteY4" fmla="*/ 713 h 2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17" h="234242">
                <a:moveTo>
                  <a:pt x="84215" y="713"/>
                </a:moveTo>
                <a:cubicBezTo>
                  <a:pt x="86861" y="-8812"/>
                  <a:pt x="37648" y="79559"/>
                  <a:pt x="23890" y="118188"/>
                </a:cubicBezTo>
                <a:cubicBezTo>
                  <a:pt x="10132" y="156817"/>
                  <a:pt x="4311" y="222963"/>
                  <a:pt x="1665" y="232488"/>
                </a:cubicBezTo>
                <a:cubicBezTo>
                  <a:pt x="-981" y="242013"/>
                  <a:pt x="-1510" y="211321"/>
                  <a:pt x="8015" y="175338"/>
                </a:cubicBezTo>
                <a:cubicBezTo>
                  <a:pt x="17540" y="139355"/>
                  <a:pt x="81569" y="10238"/>
                  <a:pt x="84215" y="7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CA3BC418-2EDE-D824-D86A-A225F0056880}"/>
              </a:ext>
            </a:extLst>
          </p:cNvPr>
          <p:cNvSpPr/>
          <p:nvPr/>
        </p:nvSpPr>
        <p:spPr>
          <a:xfrm>
            <a:off x="1246254" y="9602967"/>
            <a:ext cx="418882" cy="356086"/>
          </a:xfrm>
          <a:custGeom>
            <a:avLst/>
            <a:gdLst>
              <a:gd name="connsiteX0" fmla="*/ 417446 w 418882"/>
              <a:gd name="connsiteY0" fmla="*/ 1408 h 356086"/>
              <a:gd name="connsiteX1" fmla="*/ 11046 w 418882"/>
              <a:gd name="connsiteY1" fmla="*/ 347483 h 356086"/>
              <a:gd name="connsiteX2" fmla="*/ 141221 w 418882"/>
              <a:gd name="connsiteY2" fmla="*/ 230008 h 356086"/>
              <a:gd name="connsiteX3" fmla="*/ 417446 w 418882"/>
              <a:gd name="connsiteY3" fmla="*/ 1408 h 3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82" h="356086">
                <a:moveTo>
                  <a:pt x="417446" y="1408"/>
                </a:moveTo>
                <a:cubicBezTo>
                  <a:pt x="395750" y="20987"/>
                  <a:pt x="57083" y="309383"/>
                  <a:pt x="11046" y="347483"/>
                </a:cubicBezTo>
                <a:cubicBezTo>
                  <a:pt x="-34991" y="385583"/>
                  <a:pt x="73488" y="288216"/>
                  <a:pt x="141221" y="230008"/>
                </a:cubicBezTo>
                <a:cubicBezTo>
                  <a:pt x="208954" y="171800"/>
                  <a:pt x="439142" y="-18171"/>
                  <a:pt x="417446" y="14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2B5EC96-C404-F3A1-B512-8C1B061EA4A2}"/>
              </a:ext>
            </a:extLst>
          </p:cNvPr>
          <p:cNvSpPr/>
          <p:nvPr/>
        </p:nvSpPr>
        <p:spPr>
          <a:xfrm>
            <a:off x="1165225" y="9968375"/>
            <a:ext cx="89280" cy="277409"/>
          </a:xfrm>
          <a:custGeom>
            <a:avLst/>
            <a:gdLst>
              <a:gd name="connsiteX0" fmla="*/ 88900 w 89280"/>
              <a:gd name="connsiteY0" fmla="*/ 1125 h 277409"/>
              <a:gd name="connsiteX1" fmla="*/ 50800 w 89280"/>
              <a:gd name="connsiteY1" fmla="*/ 48750 h 277409"/>
              <a:gd name="connsiteX2" fmla="*/ 28575 w 89280"/>
              <a:gd name="connsiteY2" fmla="*/ 147175 h 277409"/>
              <a:gd name="connsiteX3" fmla="*/ 25400 w 89280"/>
              <a:gd name="connsiteY3" fmla="*/ 90025 h 277409"/>
              <a:gd name="connsiteX4" fmla="*/ 0 w 89280"/>
              <a:gd name="connsiteY4" fmla="*/ 277350 h 277409"/>
              <a:gd name="connsiteX5" fmla="*/ 25400 w 89280"/>
              <a:gd name="connsiteY5" fmla="*/ 67800 h 277409"/>
              <a:gd name="connsiteX6" fmla="*/ 25400 w 89280"/>
              <a:gd name="connsiteY6" fmla="*/ 93200 h 277409"/>
              <a:gd name="connsiteX7" fmla="*/ 88900 w 89280"/>
              <a:gd name="connsiteY7" fmla="*/ 1125 h 2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80" h="277409">
                <a:moveTo>
                  <a:pt x="88900" y="1125"/>
                </a:moveTo>
                <a:cubicBezTo>
                  <a:pt x="93133" y="-6283"/>
                  <a:pt x="60854" y="24408"/>
                  <a:pt x="50800" y="48750"/>
                </a:cubicBezTo>
                <a:cubicBezTo>
                  <a:pt x="40746" y="73092"/>
                  <a:pt x="32808" y="140296"/>
                  <a:pt x="28575" y="147175"/>
                </a:cubicBezTo>
                <a:cubicBezTo>
                  <a:pt x="24342" y="154054"/>
                  <a:pt x="30162" y="68329"/>
                  <a:pt x="25400" y="90025"/>
                </a:cubicBezTo>
                <a:cubicBezTo>
                  <a:pt x="20638" y="111721"/>
                  <a:pt x="0" y="281054"/>
                  <a:pt x="0" y="277350"/>
                </a:cubicBezTo>
                <a:cubicBezTo>
                  <a:pt x="0" y="273646"/>
                  <a:pt x="21167" y="98492"/>
                  <a:pt x="25400" y="67800"/>
                </a:cubicBezTo>
                <a:cubicBezTo>
                  <a:pt x="29633" y="37108"/>
                  <a:pt x="14288" y="104312"/>
                  <a:pt x="25400" y="93200"/>
                </a:cubicBezTo>
                <a:cubicBezTo>
                  <a:pt x="36512" y="82088"/>
                  <a:pt x="84667" y="8533"/>
                  <a:pt x="88900" y="11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04A9FCAE-835E-3995-7450-AB4E49031072}"/>
              </a:ext>
            </a:extLst>
          </p:cNvPr>
          <p:cNvSpPr/>
          <p:nvPr/>
        </p:nvSpPr>
        <p:spPr>
          <a:xfrm>
            <a:off x="1222274" y="10127799"/>
            <a:ext cx="124695" cy="213251"/>
          </a:xfrm>
          <a:custGeom>
            <a:avLst/>
            <a:gdLst>
              <a:gd name="connsiteX0" fmla="*/ 101 w 124695"/>
              <a:gd name="connsiteY0" fmla="*/ 6801 h 213251"/>
              <a:gd name="connsiteX1" fmla="*/ 63601 w 124695"/>
              <a:gd name="connsiteY1" fmla="*/ 48076 h 213251"/>
              <a:gd name="connsiteX2" fmla="*/ 98526 w 124695"/>
              <a:gd name="connsiteY2" fmla="*/ 451 h 213251"/>
              <a:gd name="connsiteX3" fmla="*/ 104876 w 124695"/>
              <a:gd name="connsiteY3" fmla="*/ 83001 h 213251"/>
              <a:gd name="connsiteX4" fmla="*/ 92176 w 124695"/>
              <a:gd name="connsiteY4" fmla="*/ 117926 h 213251"/>
              <a:gd name="connsiteX5" fmla="*/ 123926 w 124695"/>
              <a:gd name="connsiteY5" fmla="*/ 102051 h 213251"/>
              <a:gd name="connsiteX6" fmla="*/ 54076 w 124695"/>
              <a:gd name="connsiteY6" fmla="*/ 213176 h 213251"/>
              <a:gd name="connsiteX7" fmla="*/ 114401 w 124695"/>
              <a:gd name="connsiteY7" fmla="*/ 83001 h 213251"/>
              <a:gd name="connsiteX8" fmla="*/ 114401 w 124695"/>
              <a:gd name="connsiteY8" fmla="*/ 3626 h 213251"/>
              <a:gd name="connsiteX9" fmla="*/ 79476 w 124695"/>
              <a:gd name="connsiteY9" fmla="*/ 38551 h 213251"/>
              <a:gd name="connsiteX10" fmla="*/ 101 w 124695"/>
              <a:gd name="connsiteY10" fmla="*/ 6801 h 21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695" h="213251">
                <a:moveTo>
                  <a:pt x="101" y="6801"/>
                </a:moveTo>
                <a:cubicBezTo>
                  <a:pt x="-2545" y="8389"/>
                  <a:pt x="47197" y="49134"/>
                  <a:pt x="63601" y="48076"/>
                </a:cubicBezTo>
                <a:cubicBezTo>
                  <a:pt x="80005" y="47018"/>
                  <a:pt x="91647" y="-5370"/>
                  <a:pt x="98526" y="451"/>
                </a:cubicBezTo>
                <a:cubicBezTo>
                  <a:pt x="105405" y="6272"/>
                  <a:pt x="105934" y="63422"/>
                  <a:pt x="104876" y="83001"/>
                </a:cubicBezTo>
                <a:cubicBezTo>
                  <a:pt x="103818" y="102580"/>
                  <a:pt x="89001" y="114751"/>
                  <a:pt x="92176" y="117926"/>
                </a:cubicBezTo>
                <a:cubicBezTo>
                  <a:pt x="95351" y="121101"/>
                  <a:pt x="130276" y="86176"/>
                  <a:pt x="123926" y="102051"/>
                </a:cubicBezTo>
                <a:cubicBezTo>
                  <a:pt x="117576" y="117926"/>
                  <a:pt x="55663" y="216351"/>
                  <a:pt x="54076" y="213176"/>
                </a:cubicBezTo>
                <a:cubicBezTo>
                  <a:pt x="52489" y="210001"/>
                  <a:pt x="104347" y="117926"/>
                  <a:pt x="114401" y="83001"/>
                </a:cubicBezTo>
                <a:cubicBezTo>
                  <a:pt x="124455" y="48076"/>
                  <a:pt x="120222" y="11034"/>
                  <a:pt x="114401" y="3626"/>
                </a:cubicBezTo>
                <a:cubicBezTo>
                  <a:pt x="108580" y="-3782"/>
                  <a:pt x="94293" y="38022"/>
                  <a:pt x="79476" y="38551"/>
                </a:cubicBezTo>
                <a:cubicBezTo>
                  <a:pt x="64659" y="39080"/>
                  <a:pt x="2747" y="5213"/>
                  <a:pt x="101" y="68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C2993CD2-960B-296E-BF91-C441DE47B192}"/>
              </a:ext>
            </a:extLst>
          </p:cNvPr>
          <p:cNvSpPr/>
          <p:nvPr/>
        </p:nvSpPr>
        <p:spPr>
          <a:xfrm>
            <a:off x="1125712" y="10213939"/>
            <a:ext cx="68129" cy="90389"/>
          </a:xfrm>
          <a:custGeom>
            <a:avLst/>
            <a:gdLst>
              <a:gd name="connsiteX0" fmla="*/ 4588 w 68129"/>
              <a:gd name="connsiteY0" fmla="*/ 36 h 90389"/>
              <a:gd name="connsiteX1" fmla="*/ 4588 w 68129"/>
              <a:gd name="connsiteY1" fmla="*/ 73061 h 90389"/>
              <a:gd name="connsiteX2" fmla="*/ 68088 w 68129"/>
              <a:gd name="connsiteY2" fmla="*/ 85761 h 90389"/>
              <a:gd name="connsiteX3" fmla="*/ 14113 w 68129"/>
              <a:gd name="connsiteY3" fmla="*/ 88936 h 90389"/>
              <a:gd name="connsiteX4" fmla="*/ 1413 w 68129"/>
              <a:gd name="connsiteY4" fmla="*/ 63536 h 90389"/>
              <a:gd name="connsiteX5" fmla="*/ 4588 w 68129"/>
              <a:gd name="connsiteY5" fmla="*/ 36 h 9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9" h="90389">
                <a:moveTo>
                  <a:pt x="4588" y="36"/>
                </a:moveTo>
                <a:cubicBezTo>
                  <a:pt x="5117" y="1623"/>
                  <a:pt x="-5995" y="58774"/>
                  <a:pt x="4588" y="73061"/>
                </a:cubicBezTo>
                <a:cubicBezTo>
                  <a:pt x="15171" y="87349"/>
                  <a:pt x="66501" y="83115"/>
                  <a:pt x="68088" y="85761"/>
                </a:cubicBezTo>
                <a:cubicBezTo>
                  <a:pt x="69676" y="88407"/>
                  <a:pt x="25225" y="92640"/>
                  <a:pt x="14113" y="88936"/>
                </a:cubicBezTo>
                <a:cubicBezTo>
                  <a:pt x="3001" y="85232"/>
                  <a:pt x="884" y="77824"/>
                  <a:pt x="1413" y="63536"/>
                </a:cubicBezTo>
                <a:cubicBezTo>
                  <a:pt x="1942" y="49249"/>
                  <a:pt x="4059" y="-1551"/>
                  <a:pt x="4588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63C45841-0D63-88F1-5D86-5AEBEEFCAB34}"/>
              </a:ext>
            </a:extLst>
          </p:cNvPr>
          <p:cNvSpPr/>
          <p:nvPr/>
        </p:nvSpPr>
        <p:spPr>
          <a:xfrm>
            <a:off x="1339847" y="9988350"/>
            <a:ext cx="115428" cy="228802"/>
          </a:xfrm>
          <a:custGeom>
            <a:avLst/>
            <a:gdLst>
              <a:gd name="connsiteX0" fmla="*/ 53978 w 115428"/>
              <a:gd name="connsiteY0" fmla="*/ 200 h 228802"/>
              <a:gd name="connsiteX1" fmla="*/ 79378 w 115428"/>
              <a:gd name="connsiteY1" fmla="*/ 98625 h 228802"/>
              <a:gd name="connsiteX2" fmla="*/ 25403 w 115428"/>
              <a:gd name="connsiteY2" fmla="*/ 171650 h 228802"/>
              <a:gd name="connsiteX3" fmla="*/ 63503 w 115428"/>
              <a:gd name="connsiteY3" fmla="*/ 124025 h 228802"/>
              <a:gd name="connsiteX4" fmla="*/ 3 w 115428"/>
              <a:gd name="connsiteY4" fmla="*/ 228800 h 228802"/>
              <a:gd name="connsiteX5" fmla="*/ 66678 w 115428"/>
              <a:gd name="connsiteY5" fmla="*/ 120850 h 228802"/>
              <a:gd name="connsiteX6" fmla="*/ 114303 w 115428"/>
              <a:gd name="connsiteY6" fmla="*/ 57350 h 228802"/>
              <a:gd name="connsiteX7" fmla="*/ 95253 w 115428"/>
              <a:gd name="connsiteY7" fmla="*/ 73225 h 228802"/>
              <a:gd name="connsiteX8" fmla="*/ 53978 w 115428"/>
              <a:gd name="connsiteY8" fmla="*/ 200 h 22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28" h="228802">
                <a:moveTo>
                  <a:pt x="53978" y="200"/>
                </a:moveTo>
                <a:cubicBezTo>
                  <a:pt x="51332" y="4433"/>
                  <a:pt x="84140" y="70050"/>
                  <a:pt x="79378" y="98625"/>
                </a:cubicBezTo>
                <a:cubicBezTo>
                  <a:pt x="74616" y="127200"/>
                  <a:pt x="28049" y="167417"/>
                  <a:pt x="25403" y="171650"/>
                </a:cubicBezTo>
                <a:cubicBezTo>
                  <a:pt x="22757" y="175883"/>
                  <a:pt x="67736" y="114500"/>
                  <a:pt x="63503" y="124025"/>
                </a:cubicBezTo>
                <a:cubicBezTo>
                  <a:pt x="59270" y="133550"/>
                  <a:pt x="-526" y="229329"/>
                  <a:pt x="3" y="228800"/>
                </a:cubicBezTo>
                <a:cubicBezTo>
                  <a:pt x="532" y="228271"/>
                  <a:pt x="47628" y="149425"/>
                  <a:pt x="66678" y="120850"/>
                </a:cubicBezTo>
                <a:cubicBezTo>
                  <a:pt x="85728" y="92275"/>
                  <a:pt x="114303" y="57350"/>
                  <a:pt x="114303" y="57350"/>
                </a:cubicBezTo>
                <a:cubicBezTo>
                  <a:pt x="119066" y="49413"/>
                  <a:pt x="107953" y="86454"/>
                  <a:pt x="95253" y="73225"/>
                </a:cubicBezTo>
                <a:cubicBezTo>
                  <a:pt x="82553" y="59996"/>
                  <a:pt x="56624" y="-4033"/>
                  <a:pt x="53978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FB168DD-351C-66D3-3C6E-0550F373CF13}"/>
              </a:ext>
            </a:extLst>
          </p:cNvPr>
          <p:cNvSpPr/>
          <p:nvPr/>
        </p:nvSpPr>
        <p:spPr>
          <a:xfrm>
            <a:off x="1949444" y="9474068"/>
            <a:ext cx="416293" cy="362158"/>
          </a:xfrm>
          <a:custGeom>
            <a:avLst/>
            <a:gdLst>
              <a:gd name="connsiteX0" fmla="*/ 415931 w 416293"/>
              <a:gd name="connsiteY0" fmla="*/ 132 h 362158"/>
              <a:gd name="connsiteX1" fmla="*/ 212731 w 416293"/>
              <a:gd name="connsiteY1" fmla="*/ 235082 h 362158"/>
              <a:gd name="connsiteX2" fmla="*/ 107956 w 416293"/>
              <a:gd name="connsiteY2" fmla="*/ 317632 h 362158"/>
              <a:gd name="connsiteX3" fmla="*/ 149231 w 416293"/>
              <a:gd name="connsiteY3" fmla="*/ 314457 h 362158"/>
              <a:gd name="connsiteX4" fmla="*/ 6 w 416293"/>
              <a:gd name="connsiteY4" fmla="*/ 362082 h 362158"/>
              <a:gd name="connsiteX5" fmla="*/ 142881 w 416293"/>
              <a:gd name="connsiteY5" fmla="*/ 301757 h 362158"/>
              <a:gd name="connsiteX6" fmla="*/ 123831 w 416293"/>
              <a:gd name="connsiteY6" fmla="*/ 289057 h 362158"/>
              <a:gd name="connsiteX7" fmla="*/ 222256 w 416293"/>
              <a:gd name="connsiteY7" fmla="*/ 196982 h 362158"/>
              <a:gd name="connsiteX8" fmla="*/ 165106 w 416293"/>
              <a:gd name="connsiteY8" fmla="*/ 263657 h 362158"/>
              <a:gd name="connsiteX9" fmla="*/ 263531 w 416293"/>
              <a:gd name="connsiteY9" fmla="*/ 158882 h 362158"/>
              <a:gd name="connsiteX10" fmla="*/ 158756 w 416293"/>
              <a:gd name="connsiteY10" fmla="*/ 270007 h 362158"/>
              <a:gd name="connsiteX11" fmla="*/ 415931 w 416293"/>
              <a:gd name="connsiteY11" fmla="*/ 132 h 36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293" h="362158">
                <a:moveTo>
                  <a:pt x="415931" y="132"/>
                </a:moveTo>
                <a:cubicBezTo>
                  <a:pt x="424927" y="-5689"/>
                  <a:pt x="264060" y="182165"/>
                  <a:pt x="212731" y="235082"/>
                </a:cubicBezTo>
                <a:cubicBezTo>
                  <a:pt x="161402" y="287999"/>
                  <a:pt x="118539" y="304403"/>
                  <a:pt x="107956" y="317632"/>
                </a:cubicBezTo>
                <a:cubicBezTo>
                  <a:pt x="97373" y="330861"/>
                  <a:pt x="167223" y="307049"/>
                  <a:pt x="149231" y="314457"/>
                </a:cubicBezTo>
                <a:cubicBezTo>
                  <a:pt x="131239" y="321865"/>
                  <a:pt x="1064" y="364199"/>
                  <a:pt x="6" y="362082"/>
                </a:cubicBezTo>
                <a:cubicBezTo>
                  <a:pt x="-1052" y="359965"/>
                  <a:pt x="122244" y="313928"/>
                  <a:pt x="142881" y="301757"/>
                </a:cubicBezTo>
                <a:cubicBezTo>
                  <a:pt x="163518" y="289586"/>
                  <a:pt x="110602" y="306520"/>
                  <a:pt x="123831" y="289057"/>
                </a:cubicBezTo>
                <a:cubicBezTo>
                  <a:pt x="137060" y="271595"/>
                  <a:pt x="215377" y="201215"/>
                  <a:pt x="222256" y="196982"/>
                </a:cubicBezTo>
                <a:cubicBezTo>
                  <a:pt x="229135" y="192749"/>
                  <a:pt x="158227" y="270007"/>
                  <a:pt x="165106" y="263657"/>
                </a:cubicBezTo>
                <a:cubicBezTo>
                  <a:pt x="171985" y="257307"/>
                  <a:pt x="264589" y="157824"/>
                  <a:pt x="263531" y="158882"/>
                </a:cubicBezTo>
                <a:cubicBezTo>
                  <a:pt x="262473" y="159940"/>
                  <a:pt x="135473" y="292761"/>
                  <a:pt x="158756" y="270007"/>
                </a:cubicBezTo>
                <a:cubicBezTo>
                  <a:pt x="182039" y="247253"/>
                  <a:pt x="406935" y="5953"/>
                  <a:pt x="415931" y="1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72F0D20A-8D15-0941-F185-B7485032822E}"/>
              </a:ext>
            </a:extLst>
          </p:cNvPr>
          <p:cNvSpPr/>
          <p:nvPr/>
        </p:nvSpPr>
        <p:spPr>
          <a:xfrm>
            <a:off x="1333433" y="10110952"/>
            <a:ext cx="372454" cy="576117"/>
          </a:xfrm>
          <a:custGeom>
            <a:avLst/>
            <a:gdLst>
              <a:gd name="connsiteX0" fmla="*/ 67 w 372454"/>
              <a:gd name="connsiteY0" fmla="*/ 576098 h 576117"/>
              <a:gd name="connsiteX1" fmla="*/ 247717 w 372454"/>
              <a:gd name="connsiteY1" fmla="*/ 115723 h 576117"/>
              <a:gd name="connsiteX2" fmla="*/ 215967 w 372454"/>
              <a:gd name="connsiteY2" fmla="*/ 169698 h 576117"/>
              <a:gd name="connsiteX3" fmla="*/ 371542 w 372454"/>
              <a:gd name="connsiteY3" fmla="*/ 1423 h 576117"/>
              <a:gd name="connsiteX4" fmla="*/ 276292 w 372454"/>
              <a:gd name="connsiteY4" fmla="*/ 93498 h 576117"/>
              <a:gd name="connsiteX5" fmla="*/ 193742 w 372454"/>
              <a:gd name="connsiteY5" fmla="*/ 176048 h 576117"/>
              <a:gd name="connsiteX6" fmla="*/ 222317 w 372454"/>
              <a:gd name="connsiteY6" fmla="*/ 134773 h 576117"/>
              <a:gd name="connsiteX7" fmla="*/ 67 w 372454"/>
              <a:gd name="connsiteY7" fmla="*/ 576098 h 57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454" h="576117">
                <a:moveTo>
                  <a:pt x="67" y="576098"/>
                </a:moveTo>
                <a:cubicBezTo>
                  <a:pt x="4300" y="572923"/>
                  <a:pt x="211734" y="183456"/>
                  <a:pt x="247717" y="115723"/>
                </a:cubicBezTo>
                <a:cubicBezTo>
                  <a:pt x="283700" y="47990"/>
                  <a:pt x="195330" y="188748"/>
                  <a:pt x="215967" y="169698"/>
                </a:cubicBezTo>
                <a:cubicBezTo>
                  <a:pt x="236604" y="150648"/>
                  <a:pt x="361488" y="14123"/>
                  <a:pt x="371542" y="1423"/>
                </a:cubicBezTo>
                <a:cubicBezTo>
                  <a:pt x="381596" y="-11277"/>
                  <a:pt x="305925" y="64394"/>
                  <a:pt x="276292" y="93498"/>
                </a:cubicBezTo>
                <a:cubicBezTo>
                  <a:pt x="246659" y="122602"/>
                  <a:pt x="202738" y="169169"/>
                  <a:pt x="193742" y="176048"/>
                </a:cubicBezTo>
                <a:cubicBezTo>
                  <a:pt x="184746" y="182927"/>
                  <a:pt x="253009" y="71273"/>
                  <a:pt x="222317" y="134773"/>
                </a:cubicBezTo>
                <a:cubicBezTo>
                  <a:pt x="191625" y="198273"/>
                  <a:pt x="-4166" y="579273"/>
                  <a:pt x="67" y="5760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B5C8C511-6FF0-B701-436F-CBC6AFE68567}"/>
              </a:ext>
            </a:extLst>
          </p:cNvPr>
          <p:cNvSpPr/>
          <p:nvPr/>
        </p:nvSpPr>
        <p:spPr>
          <a:xfrm>
            <a:off x="1646586" y="9775712"/>
            <a:ext cx="353829" cy="388216"/>
          </a:xfrm>
          <a:custGeom>
            <a:avLst/>
            <a:gdLst>
              <a:gd name="connsiteX0" fmla="*/ 353664 w 353829"/>
              <a:gd name="connsiteY0" fmla="*/ 113 h 388216"/>
              <a:gd name="connsiteX1" fmla="*/ 293339 w 353829"/>
              <a:gd name="connsiteY1" fmla="*/ 127113 h 388216"/>
              <a:gd name="connsiteX2" fmla="*/ 328264 w 353829"/>
              <a:gd name="connsiteY2" fmla="*/ 95363 h 388216"/>
              <a:gd name="connsiteX3" fmla="*/ 163164 w 353829"/>
              <a:gd name="connsiteY3" fmla="*/ 235063 h 388216"/>
              <a:gd name="connsiteX4" fmla="*/ 204439 w 353829"/>
              <a:gd name="connsiteY4" fmla="*/ 196963 h 388216"/>
              <a:gd name="connsiteX5" fmla="*/ 1239 w 353829"/>
              <a:gd name="connsiteY5" fmla="*/ 387463 h 388216"/>
              <a:gd name="connsiteX6" fmla="*/ 315564 w 353829"/>
              <a:gd name="connsiteY6" fmla="*/ 114413 h 388216"/>
              <a:gd name="connsiteX7" fmla="*/ 271114 w 353829"/>
              <a:gd name="connsiteY7" fmla="*/ 152513 h 388216"/>
              <a:gd name="connsiteX8" fmla="*/ 353664 w 353829"/>
              <a:gd name="connsiteY8" fmla="*/ 113 h 3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829" h="388216">
                <a:moveTo>
                  <a:pt x="353664" y="113"/>
                </a:moveTo>
                <a:cubicBezTo>
                  <a:pt x="357368" y="-4120"/>
                  <a:pt x="297572" y="111238"/>
                  <a:pt x="293339" y="127113"/>
                </a:cubicBezTo>
                <a:cubicBezTo>
                  <a:pt x="289106" y="142988"/>
                  <a:pt x="349960" y="77371"/>
                  <a:pt x="328264" y="95363"/>
                </a:cubicBezTo>
                <a:cubicBezTo>
                  <a:pt x="306568" y="113355"/>
                  <a:pt x="183801" y="218130"/>
                  <a:pt x="163164" y="235063"/>
                </a:cubicBezTo>
                <a:cubicBezTo>
                  <a:pt x="142526" y="251996"/>
                  <a:pt x="204439" y="196963"/>
                  <a:pt x="204439" y="196963"/>
                </a:cubicBezTo>
                <a:cubicBezTo>
                  <a:pt x="177451" y="222363"/>
                  <a:pt x="-17282" y="401221"/>
                  <a:pt x="1239" y="387463"/>
                </a:cubicBezTo>
                <a:cubicBezTo>
                  <a:pt x="19760" y="373705"/>
                  <a:pt x="270585" y="153571"/>
                  <a:pt x="315564" y="114413"/>
                </a:cubicBezTo>
                <a:cubicBezTo>
                  <a:pt x="360543" y="75255"/>
                  <a:pt x="267939" y="168388"/>
                  <a:pt x="271114" y="152513"/>
                </a:cubicBezTo>
                <a:cubicBezTo>
                  <a:pt x="274289" y="136638"/>
                  <a:pt x="349960" y="4346"/>
                  <a:pt x="353664" y="1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9E063D3-8D0F-54A4-91B5-1C194D5AA1F2}"/>
              </a:ext>
            </a:extLst>
          </p:cNvPr>
          <p:cNvSpPr/>
          <p:nvPr/>
        </p:nvSpPr>
        <p:spPr>
          <a:xfrm>
            <a:off x="1365240" y="9870751"/>
            <a:ext cx="111338" cy="127434"/>
          </a:xfrm>
          <a:custGeom>
            <a:avLst/>
            <a:gdLst>
              <a:gd name="connsiteX0" fmla="*/ 10 w 111338"/>
              <a:gd name="connsiteY0" fmla="*/ 47949 h 127434"/>
              <a:gd name="connsiteX1" fmla="*/ 95260 w 111338"/>
              <a:gd name="connsiteY1" fmla="*/ 41599 h 127434"/>
              <a:gd name="connsiteX2" fmla="*/ 85735 w 111338"/>
              <a:gd name="connsiteY2" fmla="*/ 70174 h 127434"/>
              <a:gd name="connsiteX3" fmla="*/ 101610 w 111338"/>
              <a:gd name="connsiteY3" fmla="*/ 127324 h 127434"/>
              <a:gd name="connsiteX4" fmla="*/ 88910 w 111338"/>
              <a:gd name="connsiteY4" fmla="*/ 54299 h 127434"/>
              <a:gd name="connsiteX5" fmla="*/ 104785 w 111338"/>
              <a:gd name="connsiteY5" fmla="*/ 324 h 127434"/>
              <a:gd name="connsiteX6" fmla="*/ 101610 w 111338"/>
              <a:gd name="connsiteY6" fmla="*/ 32074 h 127434"/>
              <a:gd name="connsiteX7" fmla="*/ 10 w 111338"/>
              <a:gd name="connsiteY7" fmla="*/ 47949 h 1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38" h="127434">
                <a:moveTo>
                  <a:pt x="10" y="47949"/>
                </a:moveTo>
                <a:cubicBezTo>
                  <a:pt x="-1048" y="49537"/>
                  <a:pt x="80973" y="37895"/>
                  <a:pt x="95260" y="41599"/>
                </a:cubicBezTo>
                <a:cubicBezTo>
                  <a:pt x="109547" y="45303"/>
                  <a:pt x="84677" y="55887"/>
                  <a:pt x="85735" y="70174"/>
                </a:cubicBezTo>
                <a:cubicBezTo>
                  <a:pt x="86793" y="84461"/>
                  <a:pt x="101081" y="129970"/>
                  <a:pt x="101610" y="127324"/>
                </a:cubicBezTo>
                <a:cubicBezTo>
                  <a:pt x="102139" y="124678"/>
                  <a:pt x="88381" y="75466"/>
                  <a:pt x="88910" y="54299"/>
                </a:cubicBezTo>
                <a:cubicBezTo>
                  <a:pt x="89439" y="33132"/>
                  <a:pt x="102668" y="4028"/>
                  <a:pt x="104785" y="324"/>
                </a:cubicBezTo>
                <a:cubicBezTo>
                  <a:pt x="106902" y="-3380"/>
                  <a:pt x="120131" y="25724"/>
                  <a:pt x="101610" y="32074"/>
                </a:cubicBezTo>
                <a:cubicBezTo>
                  <a:pt x="83089" y="38424"/>
                  <a:pt x="1068" y="46361"/>
                  <a:pt x="10" y="479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475FE75-1BC2-AF02-1563-197AB8B92FB1}"/>
              </a:ext>
            </a:extLst>
          </p:cNvPr>
          <p:cNvSpPr/>
          <p:nvPr/>
        </p:nvSpPr>
        <p:spPr>
          <a:xfrm>
            <a:off x="1474910" y="9721974"/>
            <a:ext cx="325759" cy="310810"/>
          </a:xfrm>
          <a:custGeom>
            <a:avLst/>
            <a:gdLst>
              <a:gd name="connsiteX0" fmla="*/ 61790 w 325759"/>
              <a:gd name="connsiteY0" fmla="*/ 234826 h 310810"/>
              <a:gd name="connsiteX1" fmla="*/ 315790 w 325759"/>
              <a:gd name="connsiteY1" fmla="*/ 12576 h 310810"/>
              <a:gd name="connsiteX2" fmla="*/ 249115 w 325759"/>
              <a:gd name="connsiteY2" fmla="*/ 57026 h 310810"/>
              <a:gd name="connsiteX3" fmla="*/ 14165 w 325759"/>
              <a:gd name="connsiteY3" fmla="*/ 301501 h 310810"/>
              <a:gd name="connsiteX4" fmla="*/ 61790 w 325759"/>
              <a:gd name="connsiteY4" fmla="*/ 234826 h 3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59" h="310810">
                <a:moveTo>
                  <a:pt x="61790" y="234826"/>
                </a:moveTo>
                <a:cubicBezTo>
                  <a:pt x="112061" y="186672"/>
                  <a:pt x="284569" y="42209"/>
                  <a:pt x="315790" y="12576"/>
                </a:cubicBezTo>
                <a:cubicBezTo>
                  <a:pt x="347011" y="-17057"/>
                  <a:pt x="299386" y="8872"/>
                  <a:pt x="249115" y="57026"/>
                </a:cubicBezTo>
                <a:cubicBezTo>
                  <a:pt x="198844" y="105180"/>
                  <a:pt x="48032" y="271339"/>
                  <a:pt x="14165" y="301501"/>
                </a:cubicBezTo>
                <a:cubicBezTo>
                  <a:pt x="-19702" y="331664"/>
                  <a:pt x="11519" y="282980"/>
                  <a:pt x="61790" y="2348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B9FBC01-2D5B-0B61-A7B5-22A11BACBBD4}"/>
              </a:ext>
            </a:extLst>
          </p:cNvPr>
          <p:cNvSpPr/>
          <p:nvPr/>
        </p:nvSpPr>
        <p:spPr>
          <a:xfrm>
            <a:off x="1584893" y="9712054"/>
            <a:ext cx="164648" cy="139828"/>
          </a:xfrm>
          <a:custGeom>
            <a:avLst/>
            <a:gdLst>
              <a:gd name="connsiteX0" fmla="*/ 164532 w 164648"/>
              <a:gd name="connsiteY0" fmla="*/ 271 h 139828"/>
              <a:gd name="connsiteX1" fmla="*/ 5782 w 164648"/>
              <a:gd name="connsiteY1" fmla="*/ 136796 h 139828"/>
              <a:gd name="connsiteX2" fmla="*/ 34357 w 164648"/>
              <a:gd name="connsiteY2" fmla="*/ 95521 h 139828"/>
              <a:gd name="connsiteX3" fmla="*/ 31182 w 164648"/>
              <a:gd name="connsiteY3" fmla="*/ 101871 h 139828"/>
              <a:gd name="connsiteX4" fmla="*/ 164532 w 164648"/>
              <a:gd name="connsiteY4" fmla="*/ 271 h 13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48" h="139828">
                <a:moveTo>
                  <a:pt x="164532" y="271"/>
                </a:moveTo>
                <a:cubicBezTo>
                  <a:pt x="160299" y="6092"/>
                  <a:pt x="27478" y="120921"/>
                  <a:pt x="5782" y="136796"/>
                </a:cubicBezTo>
                <a:cubicBezTo>
                  <a:pt x="-15914" y="152671"/>
                  <a:pt x="30124" y="101342"/>
                  <a:pt x="34357" y="95521"/>
                </a:cubicBezTo>
                <a:cubicBezTo>
                  <a:pt x="38590" y="89700"/>
                  <a:pt x="6311" y="119863"/>
                  <a:pt x="31182" y="101871"/>
                </a:cubicBezTo>
                <a:cubicBezTo>
                  <a:pt x="56053" y="83879"/>
                  <a:pt x="168765" y="-5550"/>
                  <a:pt x="164532" y="2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4E57393E-1EB9-70A5-7D81-D006506C101A}"/>
              </a:ext>
            </a:extLst>
          </p:cNvPr>
          <p:cNvSpPr/>
          <p:nvPr/>
        </p:nvSpPr>
        <p:spPr>
          <a:xfrm>
            <a:off x="1298573" y="10054959"/>
            <a:ext cx="185154" cy="263903"/>
          </a:xfrm>
          <a:custGeom>
            <a:avLst/>
            <a:gdLst>
              <a:gd name="connsiteX0" fmla="*/ 149227 w 185154"/>
              <a:gd name="connsiteY0" fmla="*/ 266 h 263903"/>
              <a:gd name="connsiteX1" fmla="*/ 158752 w 185154"/>
              <a:gd name="connsiteY1" fmla="*/ 76466 h 263903"/>
              <a:gd name="connsiteX2" fmla="*/ 133352 w 185154"/>
              <a:gd name="connsiteY2" fmla="*/ 124091 h 263903"/>
              <a:gd name="connsiteX3" fmla="*/ 158752 w 185154"/>
              <a:gd name="connsiteY3" fmla="*/ 117741 h 263903"/>
              <a:gd name="connsiteX4" fmla="*/ 104777 w 185154"/>
              <a:gd name="connsiteY4" fmla="*/ 225691 h 263903"/>
              <a:gd name="connsiteX5" fmla="*/ 2 w 185154"/>
              <a:gd name="connsiteY5" fmla="*/ 263791 h 263903"/>
              <a:gd name="connsiteX6" fmla="*/ 107952 w 185154"/>
              <a:gd name="connsiteY6" fmla="*/ 216166 h 263903"/>
              <a:gd name="connsiteX7" fmla="*/ 184152 w 185154"/>
              <a:gd name="connsiteY7" fmla="*/ 76466 h 263903"/>
              <a:gd name="connsiteX8" fmla="*/ 152402 w 185154"/>
              <a:gd name="connsiteY8" fmla="*/ 105041 h 263903"/>
              <a:gd name="connsiteX9" fmla="*/ 149227 w 185154"/>
              <a:gd name="connsiteY9" fmla="*/ 266 h 26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154" h="263903">
                <a:moveTo>
                  <a:pt x="149227" y="266"/>
                </a:moveTo>
                <a:cubicBezTo>
                  <a:pt x="150285" y="-4496"/>
                  <a:pt x="161398" y="55829"/>
                  <a:pt x="158752" y="76466"/>
                </a:cubicBezTo>
                <a:cubicBezTo>
                  <a:pt x="156106" y="97103"/>
                  <a:pt x="133352" y="117212"/>
                  <a:pt x="133352" y="124091"/>
                </a:cubicBezTo>
                <a:cubicBezTo>
                  <a:pt x="133352" y="130970"/>
                  <a:pt x="163514" y="100808"/>
                  <a:pt x="158752" y="117741"/>
                </a:cubicBezTo>
                <a:cubicBezTo>
                  <a:pt x="153990" y="134674"/>
                  <a:pt x="131235" y="201349"/>
                  <a:pt x="104777" y="225691"/>
                </a:cubicBezTo>
                <a:cubicBezTo>
                  <a:pt x="78319" y="250033"/>
                  <a:pt x="-527" y="265378"/>
                  <a:pt x="2" y="263791"/>
                </a:cubicBezTo>
                <a:cubicBezTo>
                  <a:pt x="531" y="262204"/>
                  <a:pt x="77260" y="247387"/>
                  <a:pt x="107952" y="216166"/>
                </a:cubicBezTo>
                <a:cubicBezTo>
                  <a:pt x="138644" y="184945"/>
                  <a:pt x="176744" y="94987"/>
                  <a:pt x="184152" y="76466"/>
                </a:cubicBezTo>
                <a:cubicBezTo>
                  <a:pt x="191560" y="57945"/>
                  <a:pt x="155577" y="112979"/>
                  <a:pt x="152402" y="105041"/>
                </a:cubicBezTo>
                <a:cubicBezTo>
                  <a:pt x="149227" y="97103"/>
                  <a:pt x="148169" y="5028"/>
                  <a:pt x="149227" y="2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C91DAA8-7F63-B9DB-1A32-6F36A118E1E1}"/>
              </a:ext>
            </a:extLst>
          </p:cNvPr>
          <p:cNvSpPr/>
          <p:nvPr/>
        </p:nvSpPr>
        <p:spPr>
          <a:xfrm>
            <a:off x="1595887" y="9545993"/>
            <a:ext cx="472302" cy="405700"/>
          </a:xfrm>
          <a:custGeom>
            <a:avLst/>
            <a:gdLst>
              <a:gd name="connsiteX0" fmla="*/ 471038 w 472302"/>
              <a:gd name="connsiteY0" fmla="*/ 1232 h 405700"/>
              <a:gd name="connsiteX1" fmla="*/ 369438 w 472302"/>
              <a:gd name="connsiteY1" fmla="*/ 48857 h 405700"/>
              <a:gd name="connsiteX2" fmla="*/ 261488 w 472302"/>
              <a:gd name="connsiteY2" fmla="*/ 191732 h 405700"/>
              <a:gd name="connsiteX3" fmla="*/ 277363 w 472302"/>
              <a:gd name="connsiteY3" fmla="*/ 166332 h 405700"/>
              <a:gd name="connsiteX4" fmla="*/ 220213 w 472302"/>
              <a:gd name="connsiteY4" fmla="*/ 236182 h 405700"/>
              <a:gd name="connsiteX5" fmla="*/ 229738 w 472302"/>
              <a:gd name="connsiteY5" fmla="*/ 220307 h 405700"/>
              <a:gd name="connsiteX6" fmla="*/ 188463 w 472302"/>
              <a:gd name="connsiteY6" fmla="*/ 239357 h 405700"/>
              <a:gd name="connsiteX7" fmla="*/ 1138 w 472302"/>
              <a:gd name="connsiteY7" fmla="*/ 404457 h 405700"/>
              <a:gd name="connsiteX8" fmla="*/ 286888 w 472302"/>
              <a:gd name="connsiteY8" fmla="*/ 140932 h 405700"/>
              <a:gd name="connsiteX9" fmla="*/ 344038 w 472302"/>
              <a:gd name="connsiteY9" fmla="*/ 36157 h 405700"/>
              <a:gd name="connsiteX10" fmla="*/ 296413 w 472302"/>
              <a:gd name="connsiteY10" fmla="*/ 90132 h 405700"/>
              <a:gd name="connsiteX11" fmla="*/ 471038 w 472302"/>
              <a:gd name="connsiteY11" fmla="*/ 1232 h 40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302" h="405700">
                <a:moveTo>
                  <a:pt x="471038" y="1232"/>
                </a:moveTo>
                <a:cubicBezTo>
                  <a:pt x="483209" y="-5647"/>
                  <a:pt x="404363" y="17107"/>
                  <a:pt x="369438" y="48857"/>
                </a:cubicBezTo>
                <a:cubicBezTo>
                  <a:pt x="334513" y="80607"/>
                  <a:pt x="276834" y="172153"/>
                  <a:pt x="261488" y="191732"/>
                </a:cubicBezTo>
                <a:cubicBezTo>
                  <a:pt x="246142" y="211311"/>
                  <a:pt x="284242" y="158924"/>
                  <a:pt x="277363" y="166332"/>
                </a:cubicBezTo>
                <a:cubicBezTo>
                  <a:pt x="270484" y="173740"/>
                  <a:pt x="220213" y="236182"/>
                  <a:pt x="220213" y="236182"/>
                </a:cubicBezTo>
                <a:cubicBezTo>
                  <a:pt x="212275" y="245178"/>
                  <a:pt x="235030" y="219778"/>
                  <a:pt x="229738" y="220307"/>
                </a:cubicBezTo>
                <a:cubicBezTo>
                  <a:pt x="224446" y="220836"/>
                  <a:pt x="226563" y="208665"/>
                  <a:pt x="188463" y="239357"/>
                </a:cubicBezTo>
                <a:cubicBezTo>
                  <a:pt x="150363" y="270049"/>
                  <a:pt x="-15266" y="420861"/>
                  <a:pt x="1138" y="404457"/>
                </a:cubicBezTo>
                <a:cubicBezTo>
                  <a:pt x="17542" y="388053"/>
                  <a:pt x="229738" y="202315"/>
                  <a:pt x="286888" y="140932"/>
                </a:cubicBezTo>
                <a:cubicBezTo>
                  <a:pt x="344038" y="79549"/>
                  <a:pt x="342451" y="44624"/>
                  <a:pt x="344038" y="36157"/>
                </a:cubicBezTo>
                <a:cubicBezTo>
                  <a:pt x="345625" y="27690"/>
                  <a:pt x="278421" y="96482"/>
                  <a:pt x="296413" y="90132"/>
                </a:cubicBezTo>
                <a:cubicBezTo>
                  <a:pt x="314405" y="83782"/>
                  <a:pt x="458867" y="8111"/>
                  <a:pt x="471038" y="12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D51C047-4846-F22C-83D4-83AE18EA8218}"/>
              </a:ext>
            </a:extLst>
          </p:cNvPr>
          <p:cNvSpPr/>
          <p:nvPr/>
        </p:nvSpPr>
        <p:spPr>
          <a:xfrm>
            <a:off x="2144223" y="9437270"/>
            <a:ext cx="204792" cy="82590"/>
          </a:xfrm>
          <a:custGeom>
            <a:avLst/>
            <a:gdLst>
              <a:gd name="connsiteX0" fmla="*/ 2077 w 204792"/>
              <a:gd name="connsiteY0" fmla="*/ 81380 h 82590"/>
              <a:gd name="connsiteX1" fmla="*/ 198927 w 204792"/>
              <a:gd name="connsiteY1" fmla="*/ 5180 h 82590"/>
              <a:gd name="connsiteX2" fmla="*/ 148127 w 204792"/>
              <a:gd name="connsiteY2" fmla="*/ 11530 h 82590"/>
              <a:gd name="connsiteX3" fmla="*/ 97327 w 204792"/>
              <a:gd name="connsiteY3" fmla="*/ 49630 h 82590"/>
              <a:gd name="connsiteX4" fmla="*/ 2077 w 204792"/>
              <a:gd name="connsiteY4" fmla="*/ 81380 h 8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92" h="82590">
                <a:moveTo>
                  <a:pt x="2077" y="81380"/>
                </a:moveTo>
                <a:cubicBezTo>
                  <a:pt x="19010" y="73972"/>
                  <a:pt x="174585" y="16822"/>
                  <a:pt x="198927" y="5180"/>
                </a:cubicBezTo>
                <a:cubicBezTo>
                  <a:pt x="223269" y="-6462"/>
                  <a:pt x="165060" y="4122"/>
                  <a:pt x="148127" y="11530"/>
                </a:cubicBezTo>
                <a:cubicBezTo>
                  <a:pt x="131194" y="18938"/>
                  <a:pt x="117965" y="39047"/>
                  <a:pt x="97327" y="49630"/>
                </a:cubicBezTo>
                <a:cubicBezTo>
                  <a:pt x="76690" y="60213"/>
                  <a:pt x="-14856" y="88788"/>
                  <a:pt x="2077" y="813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F84C820-532A-5CE4-AB20-C3A3A9C6EFA1}"/>
              </a:ext>
            </a:extLst>
          </p:cNvPr>
          <p:cNvSpPr/>
          <p:nvPr/>
        </p:nvSpPr>
        <p:spPr>
          <a:xfrm>
            <a:off x="1892288" y="9381302"/>
            <a:ext cx="159655" cy="191337"/>
          </a:xfrm>
          <a:custGeom>
            <a:avLst/>
            <a:gdLst>
              <a:gd name="connsiteX0" fmla="*/ 25412 w 159655"/>
              <a:gd name="connsiteY0" fmla="*/ 823 h 191337"/>
              <a:gd name="connsiteX1" fmla="*/ 76212 w 159655"/>
              <a:gd name="connsiteY1" fmla="*/ 67498 h 191337"/>
              <a:gd name="connsiteX2" fmla="*/ 120662 w 159655"/>
              <a:gd name="connsiteY2" fmla="*/ 96073 h 191337"/>
              <a:gd name="connsiteX3" fmla="*/ 85737 w 159655"/>
              <a:gd name="connsiteY3" fmla="*/ 118298 h 191337"/>
              <a:gd name="connsiteX4" fmla="*/ 12 w 159655"/>
              <a:gd name="connsiteY4" fmla="*/ 191323 h 191337"/>
              <a:gd name="connsiteX5" fmla="*/ 92087 w 159655"/>
              <a:gd name="connsiteY5" fmla="*/ 124648 h 191337"/>
              <a:gd name="connsiteX6" fmla="*/ 158762 w 159655"/>
              <a:gd name="connsiteY6" fmla="*/ 130998 h 191337"/>
              <a:gd name="connsiteX7" fmla="*/ 123837 w 159655"/>
              <a:gd name="connsiteY7" fmla="*/ 118298 h 191337"/>
              <a:gd name="connsiteX8" fmla="*/ 25412 w 159655"/>
              <a:gd name="connsiteY8" fmla="*/ 823 h 1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55" h="191337">
                <a:moveTo>
                  <a:pt x="25412" y="823"/>
                </a:moveTo>
                <a:cubicBezTo>
                  <a:pt x="17474" y="-7644"/>
                  <a:pt x="60337" y="51623"/>
                  <a:pt x="76212" y="67498"/>
                </a:cubicBezTo>
                <a:cubicBezTo>
                  <a:pt x="92087" y="83373"/>
                  <a:pt x="119075" y="87606"/>
                  <a:pt x="120662" y="96073"/>
                </a:cubicBezTo>
                <a:cubicBezTo>
                  <a:pt x="122249" y="104540"/>
                  <a:pt x="105845" y="102423"/>
                  <a:pt x="85737" y="118298"/>
                </a:cubicBezTo>
                <a:cubicBezTo>
                  <a:pt x="65629" y="134173"/>
                  <a:pt x="-1046" y="190265"/>
                  <a:pt x="12" y="191323"/>
                </a:cubicBezTo>
                <a:cubicBezTo>
                  <a:pt x="1070" y="192381"/>
                  <a:pt x="65629" y="134702"/>
                  <a:pt x="92087" y="124648"/>
                </a:cubicBezTo>
                <a:cubicBezTo>
                  <a:pt x="118545" y="114594"/>
                  <a:pt x="153471" y="132056"/>
                  <a:pt x="158762" y="130998"/>
                </a:cubicBezTo>
                <a:cubicBezTo>
                  <a:pt x="164053" y="129940"/>
                  <a:pt x="145004" y="139465"/>
                  <a:pt x="123837" y="118298"/>
                </a:cubicBezTo>
                <a:cubicBezTo>
                  <a:pt x="102670" y="97131"/>
                  <a:pt x="33350" y="9290"/>
                  <a:pt x="25412" y="8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3428A3B-D034-E99B-9050-4810EBB47F63}"/>
              </a:ext>
            </a:extLst>
          </p:cNvPr>
          <p:cNvSpPr/>
          <p:nvPr/>
        </p:nvSpPr>
        <p:spPr>
          <a:xfrm>
            <a:off x="1790154" y="9382125"/>
            <a:ext cx="121212" cy="108440"/>
          </a:xfrm>
          <a:custGeom>
            <a:avLst/>
            <a:gdLst>
              <a:gd name="connsiteX0" fmla="*/ 546 w 121212"/>
              <a:gd name="connsiteY0" fmla="*/ 107950 h 108440"/>
              <a:gd name="connsiteX1" fmla="*/ 95796 w 121212"/>
              <a:gd name="connsiteY1" fmla="*/ 15875 h 108440"/>
              <a:gd name="connsiteX2" fmla="*/ 121196 w 121212"/>
              <a:gd name="connsiteY2" fmla="*/ 50800 h 108440"/>
              <a:gd name="connsiteX3" fmla="*/ 98971 w 121212"/>
              <a:gd name="connsiteY3" fmla="*/ 0 h 108440"/>
              <a:gd name="connsiteX4" fmla="*/ 57696 w 121212"/>
              <a:gd name="connsiteY4" fmla="*/ 50800 h 108440"/>
              <a:gd name="connsiteX5" fmla="*/ 546 w 121212"/>
              <a:gd name="connsiteY5" fmla="*/ 107950 h 10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12" h="108440">
                <a:moveTo>
                  <a:pt x="546" y="107950"/>
                </a:moveTo>
                <a:cubicBezTo>
                  <a:pt x="6896" y="102129"/>
                  <a:pt x="75688" y="25400"/>
                  <a:pt x="95796" y="15875"/>
                </a:cubicBezTo>
                <a:cubicBezTo>
                  <a:pt x="115904" y="6350"/>
                  <a:pt x="120667" y="53446"/>
                  <a:pt x="121196" y="50800"/>
                </a:cubicBezTo>
                <a:cubicBezTo>
                  <a:pt x="121725" y="48154"/>
                  <a:pt x="109554" y="0"/>
                  <a:pt x="98971" y="0"/>
                </a:cubicBezTo>
                <a:cubicBezTo>
                  <a:pt x="88388" y="0"/>
                  <a:pt x="70396" y="35454"/>
                  <a:pt x="57696" y="50800"/>
                </a:cubicBezTo>
                <a:cubicBezTo>
                  <a:pt x="44996" y="66146"/>
                  <a:pt x="-5804" y="113771"/>
                  <a:pt x="546" y="1079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88067C9E-49AE-19F5-7CF9-F23A6C5394A7}"/>
              </a:ext>
            </a:extLst>
          </p:cNvPr>
          <p:cNvSpPr/>
          <p:nvPr/>
        </p:nvSpPr>
        <p:spPr>
          <a:xfrm>
            <a:off x="1806569" y="9524904"/>
            <a:ext cx="47688" cy="79721"/>
          </a:xfrm>
          <a:custGeom>
            <a:avLst/>
            <a:gdLst>
              <a:gd name="connsiteX0" fmla="*/ 6 w 47688"/>
              <a:gd name="connsiteY0" fmla="*/ 96 h 79721"/>
              <a:gd name="connsiteX1" fmla="*/ 38106 w 47688"/>
              <a:gd name="connsiteY1" fmla="*/ 44546 h 79721"/>
              <a:gd name="connsiteX2" fmla="*/ 47631 w 47688"/>
              <a:gd name="connsiteY2" fmla="*/ 79471 h 79721"/>
              <a:gd name="connsiteX3" fmla="*/ 41281 w 47688"/>
              <a:gd name="connsiteY3" fmla="*/ 57246 h 79721"/>
              <a:gd name="connsiteX4" fmla="*/ 6 w 47688"/>
              <a:gd name="connsiteY4" fmla="*/ 96 h 7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88" h="79721">
                <a:moveTo>
                  <a:pt x="6" y="96"/>
                </a:moveTo>
                <a:cubicBezTo>
                  <a:pt x="-523" y="-2021"/>
                  <a:pt x="30169" y="31317"/>
                  <a:pt x="38106" y="44546"/>
                </a:cubicBezTo>
                <a:cubicBezTo>
                  <a:pt x="46043" y="57775"/>
                  <a:pt x="47631" y="79471"/>
                  <a:pt x="47631" y="79471"/>
                </a:cubicBezTo>
                <a:cubicBezTo>
                  <a:pt x="48160" y="81588"/>
                  <a:pt x="44985" y="69946"/>
                  <a:pt x="41281" y="57246"/>
                </a:cubicBezTo>
                <a:cubicBezTo>
                  <a:pt x="37577" y="44546"/>
                  <a:pt x="535" y="2213"/>
                  <a:pt x="6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67E615A0-4789-5AA5-8F30-0C56FE3BA327}"/>
              </a:ext>
            </a:extLst>
          </p:cNvPr>
          <p:cNvSpPr/>
          <p:nvPr/>
        </p:nvSpPr>
        <p:spPr>
          <a:xfrm>
            <a:off x="1735832" y="9559852"/>
            <a:ext cx="96241" cy="108177"/>
          </a:xfrm>
          <a:custGeom>
            <a:avLst/>
            <a:gdLst>
              <a:gd name="connsiteX0" fmla="*/ 893 w 96241"/>
              <a:gd name="connsiteY0" fmla="*/ 73 h 108177"/>
              <a:gd name="connsiteX1" fmla="*/ 16768 w 96241"/>
              <a:gd name="connsiteY1" fmla="*/ 60398 h 108177"/>
              <a:gd name="connsiteX2" fmla="*/ 96143 w 96241"/>
              <a:gd name="connsiteY2" fmla="*/ 108023 h 108177"/>
              <a:gd name="connsiteX3" fmla="*/ 32643 w 96241"/>
              <a:gd name="connsiteY3" fmla="*/ 73098 h 108177"/>
              <a:gd name="connsiteX4" fmla="*/ 893 w 96241"/>
              <a:gd name="connsiteY4" fmla="*/ 73 h 10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1" h="108177">
                <a:moveTo>
                  <a:pt x="893" y="73"/>
                </a:moveTo>
                <a:cubicBezTo>
                  <a:pt x="-1753" y="-2044"/>
                  <a:pt x="893" y="42406"/>
                  <a:pt x="16768" y="60398"/>
                </a:cubicBezTo>
                <a:cubicBezTo>
                  <a:pt x="32643" y="78390"/>
                  <a:pt x="93497" y="105906"/>
                  <a:pt x="96143" y="108023"/>
                </a:cubicBezTo>
                <a:cubicBezTo>
                  <a:pt x="98789" y="110140"/>
                  <a:pt x="47460" y="90031"/>
                  <a:pt x="32643" y="73098"/>
                </a:cubicBezTo>
                <a:cubicBezTo>
                  <a:pt x="17826" y="56165"/>
                  <a:pt x="3539" y="2190"/>
                  <a:pt x="893" y="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31588334-E298-7839-85B1-113AB6C7E439}"/>
              </a:ext>
            </a:extLst>
          </p:cNvPr>
          <p:cNvSpPr/>
          <p:nvPr/>
        </p:nvSpPr>
        <p:spPr>
          <a:xfrm>
            <a:off x="1881034" y="9164842"/>
            <a:ext cx="178188" cy="172878"/>
          </a:xfrm>
          <a:custGeom>
            <a:avLst/>
            <a:gdLst>
              <a:gd name="connsiteX0" fmla="*/ 176366 w 178188"/>
              <a:gd name="connsiteY0" fmla="*/ 1383 h 172878"/>
              <a:gd name="connsiteX1" fmla="*/ 1741 w 178188"/>
              <a:gd name="connsiteY1" fmla="*/ 160133 h 172878"/>
              <a:gd name="connsiteX2" fmla="*/ 87466 w 178188"/>
              <a:gd name="connsiteY2" fmla="*/ 99808 h 172878"/>
              <a:gd name="connsiteX3" fmla="*/ 100166 w 178188"/>
              <a:gd name="connsiteY3" fmla="*/ 172833 h 172878"/>
              <a:gd name="connsiteX4" fmla="*/ 93816 w 178188"/>
              <a:gd name="connsiteY4" fmla="*/ 87108 h 172878"/>
              <a:gd name="connsiteX5" fmla="*/ 176366 w 178188"/>
              <a:gd name="connsiteY5" fmla="*/ 1383 h 17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88" h="172878">
                <a:moveTo>
                  <a:pt x="176366" y="1383"/>
                </a:moveTo>
                <a:cubicBezTo>
                  <a:pt x="161020" y="13554"/>
                  <a:pt x="16558" y="143729"/>
                  <a:pt x="1741" y="160133"/>
                </a:cubicBezTo>
                <a:cubicBezTo>
                  <a:pt x="-13076" y="176537"/>
                  <a:pt x="71062" y="97691"/>
                  <a:pt x="87466" y="99808"/>
                </a:cubicBezTo>
                <a:cubicBezTo>
                  <a:pt x="103870" y="101925"/>
                  <a:pt x="99108" y="174950"/>
                  <a:pt x="100166" y="172833"/>
                </a:cubicBezTo>
                <a:cubicBezTo>
                  <a:pt x="101224" y="170716"/>
                  <a:pt x="82174" y="113566"/>
                  <a:pt x="93816" y="87108"/>
                </a:cubicBezTo>
                <a:cubicBezTo>
                  <a:pt x="105458" y="60650"/>
                  <a:pt x="191712" y="-10788"/>
                  <a:pt x="176366" y="13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19AD25CE-79F1-4154-89C2-CEFF9F268107}"/>
              </a:ext>
            </a:extLst>
          </p:cNvPr>
          <p:cNvSpPr/>
          <p:nvPr/>
        </p:nvSpPr>
        <p:spPr>
          <a:xfrm>
            <a:off x="1898635" y="9197915"/>
            <a:ext cx="130219" cy="241938"/>
          </a:xfrm>
          <a:custGeom>
            <a:avLst/>
            <a:gdLst>
              <a:gd name="connsiteX0" fmla="*/ 15 w 130219"/>
              <a:gd name="connsiteY0" fmla="*/ 158810 h 241938"/>
              <a:gd name="connsiteX1" fmla="*/ 69865 w 130219"/>
              <a:gd name="connsiteY1" fmla="*/ 136585 h 241938"/>
              <a:gd name="connsiteX2" fmla="*/ 104790 w 130219"/>
              <a:gd name="connsiteY2" fmla="*/ 196910 h 241938"/>
              <a:gd name="connsiteX3" fmla="*/ 120665 w 130219"/>
              <a:gd name="connsiteY3" fmla="*/ 241360 h 241938"/>
              <a:gd name="connsiteX4" fmla="*/ 101615 w 130219"/>
              <a:gd name="connsiteY4" fmla="*/ 165160 h 241938"/>
              <a:gd name="connsiteX5" fmla="*/ 98440 w 130219"/>
              <a:gd name="connsiteY5" fmla="*/ 117535 h 241938"/>
              <a:gd name="connsiteX6" fmla="*/ 130190 w 130219"/>
              <a:gd name="connsiteY6" fmla="*/ 60 h 241938"/>
              <a:gd name="connsiteX7" fmla="*/ 92090 w 130219"/>
              <a:gd name="connsiteY7" fmla="*/ 101660 h 241938"/>
              <a:gd name="connsiteX8" fmla="*/ 53990 w 130219"/>
              <a:gd name="connsiteY8" fmla="*/ 117535 h 241938"/>
              <a:gd name="connsiteX9" fmla="*/ 76215 w 130219"/>
              <a:gd name="connsiteY9" fmla="*/ 120710 h 241938"/>
              <a:gd name="connsiteX10" fmla="*/ 15 w 130219"/>
              <a:gd name="connsiteY10" fmla="*/ 158810 h 24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219" h="241938">
                <a:moveTo>
                  <a:pt x="15" y="158810"/>
                </a:moveTo>
                <a:cubicBezTo>
                  <a:pt x="-1043" y="161456"/>
                  <a:pt x="52403" y="130235"/>
                  <a:pt x="69865" y="136585"/>
                </a:cubicBezTo>
                <a:cubicBezTo>
                  <a:pt x="87327" y="142935"/>
                  <a:pt x="96323" y="179448"/>
                  <a:pt x="104790" y="196910"/>
                </a:cubicBezTo>
                <a:cubicBezTo>
                  <a:pt x="113257" y="214372"/>
                  <a:pt x="121194" y="246652"/>
                  <a:pt x="120665" y="241360"/>
                </a:cubicBezTo>
                <a:cubicBezTo>
                  <a:pt x="120136" y="236068"/>
                  <a:pt x="105319" y="185798"/>
                  <a:pt x="101615" y="165160"/>
                </a:cubicBezTo>
                <a:cubicBezTo>
                  <a:pt x="97911" y="144522"/>
                  <a:pt x="93678" y="145052"/>
                  <a:pt x="98440" y="117535"/>
                </a:cubicBezTo>
                <a:cubicBezTo>
                  <a:pt x="103202" y="90018"/>
                  <a:pt x="131248" y="2706"/>
                  <a:pt x="130190" y="60"/>
                </a:cubicBezTo>
                <a:cubicBezTo>
                  <a:pt x="129132" y="-2586"/>
                  <a:pt x="104790" y="82081"/>
                  <a:pt x="92090" y="101660"/>
                </a:cubicBezTo>
                <a:cubicBezTo>
                  <a:pt x="79390" y="121239"/>
                  <a:pt x="56636" y="114360"/>
                  <a:pt x="53990" y="117535"/>
                </a:cubicBezTo>
                <a:cubicBezTo>
                  <a:pt x="51344" y="120710"/>
                  <a:pt x="87857" y="112772"/>
                  <a:pt x="76215" y="120710"/>
                </a:cubicBezTo>
                <a:cubicBezTo>
                  <a:pt x="64573" y="128647"/>
                  <a:pt x="1073" y="156164"/>
                  <a:pt x="15" y="1588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15BDEC14-4E4F-D09C-7D56-2FB1C3D1B16A}"/>
              </a:ext>
            </a:extLst>
          </p:cNvPr>
          <p:cNvSpPr/>
          <p:nvPr/>
        </p:nvSpPr>
        <p:spPr>
          <a:xfrm>
            <a:off x="1984365" y="9217003"/>
            <a:ext cx="434989" cy="229288"/>
          </a:xfrm>
          <a:custGeom>
            <a:avLst/>
            <a:gdLst>
              <a:gd name="connsiteX0" fmla="*/ 434985 w 434989"/>
              <a:gd name="connsiteY0" fmla="*/ 22 h 229288"/>
              <a:gd name="connsiteX1" fmla="*/ 365135 w 434989"/>
              <a:gd name="connsiteY1" fmla="*/ 111147 h 229288"/>
              <a:gd name="connsiteX2" fmla="*/ 282585 w 434989"/>
              <a:gd name="connsiteY2" fmla="*/ 184172 h 229288"/>
              <a:gd name="connsiteX3" fmla="*/ 358785 w 434989"/>
              <a:gd name="connsiteY3" fmla="*/ 168297 h 229288"/>
              <a:gd name="connsiteX4" fmla="*/ 168285 w 434989"/>
              <a:gd name="connsiteY4" fmla="*/ 222272 h 229288"/>
              <a:gd name="connsiteX5" fmla="*/ 203210 w 434989"/>
              <a:gd name="connsiteY5" fmla="*/ 228622 h 229288"/>
              <a:gd name="connsiteX6" fmla="*/ 10 w 434989"/>
              <a:gd name="connsiteY6" fmla="*/ 222272 h 229288"/>
              <a:gd name="connsiteX7" fmla="*/ 212735 w 434989"/>
              <a:gd name="connsiteY7" fmla="*/ 203222 h 229288"/>
              <a:gd name="connsiteX8" fmla="*/ 358785 w 434989"/>
              <a:gd name="connsiteY8" fmla="*/ 161947 h 229288"/>
              <a:gd name="connsiteX9" fmla="*/ 330210 w 434989"/>
              <a:gd name="connsiteY9" fmla="*/ 165122 h 229288"/>
              <a:gd name="connsiteX10" fmla="*/ 368310 w 434989"/>
              <a:gd name="connsiteY10" fmla="*/ 117497 h 229288"/>
              <a:gd name="connsiteX11" fmla="*/ 361960 w 434989"/>
              <a:gd name="connsiteY11" fmla="*/ 120672 h 229288"/>
              <a:gd name="connsiteX12" fmla="*/ 434985 w 434989"/>
              <a:gd name="connsiteY12" fmla="*/ 22 h 22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989" h="229288">
                <a:moveTo>
                  <a:pt x="434985" y="22"/>
                </a:moveTo>
                <a:cubicBezTo>
                  <a:pt x="435514" y="-1565"/>
                  <a:pt x="390535" y="80455"/>
                  <a:pt x="365135" y="111147"/>
                </a:cubicBezTo>
                <a:cubicBezTo>
                  <a:pt x="339735" y="141839"/>
                  <a:pt x="283643" y="174647"/>
                  <a:pt x="282585" y="184172"/>
                </a:cubicBezTo>
                <a:cubicBezTo>
                  <a:pt x="281527" y="193697"/>
                  <a:pt x="377835" y="161947"/>
                  <a:pt x="358785" y="168297"/>
                </a:cubicBezTo>
                <a:cubicBezTo>
                  <a:pt x="339735" y="174647"/>
                  <a:pt x="194214" y="212218"/>
                  <a:pt x="168285" y="222272"/>
                </a:cubicBezTo>
                <a:cubicBezTo>
                  <a:pt x="142356" y="232326"/>
                  <a:pt x="231256" y="228622"/>
                  <a:pt x="203210" y="228622"/>
                </a:cubicBezTo>
                <a:cubicBezTo>
                  <a:pt x="175164" y="228622"/>
                  <a:pt x="-1577" y="226505"/>
                  <a:pt x="10" y="222272"/>
                </a:cubicBezTo>
                <a:cubicBezTo>
                  <a:pt x="1597" y="218039"/>
                  <a:pt x="152939" y="213276"/>
                  <a:pt x="212735" y="203222"/>
                </a:cubicBezTo>
                <a:cubicBezTo>
                  <a:pt x="272531" y="193168"/>
                  <a:pt x="339206" y="168297"/>
                  <a:pt x="358785" y="161947"/>
                </a:cubicBezTo>
                <a:cubicBezTo>
                  <a:pt x="378364" y="155597"/>
                  <a:pt x="328623" y="172530"/>
                  <a:pt x="330210" y="165122"/>
                </a:cubicBezTo>
                <a:cubicBezTo>
                  <a:pt x="331797" y="157714"/>
                  <a:pt x="363018" y="124905"/>
                  <a:pt x="368310" y="117497"/>
                </a:cubicBezTo>
                <a:cubicBezTo>
                  <a:pt x="373602" y="110089"/>
                  <a:pt x="348731" y="138664"/>
                  <a:pt x="361960" y="120672"/>
                </a:cubicBezTo>
                <a:cubicBezTo>
                  <a:pt x="375189" y="102680"/>
                  <a:pt x="434456" y="1609"/>
                  <a:pt x="434985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7E198708-7683-EBE4-ED3B-15ACA955165F}"/>
              </a:ext>
            </a:extLst>
          </p:cNvPr>
          <p:cNvSpPr/>
          <p:nvPr/>
        </p:nvSpPr>
        <p:spPr>
          <a:xfrm>
            <a:off x="2009583" y="9264086"/>
            <a:ext cx="45570" cy="176581"/>
          </a:xfrm>
          <a:custGeom>
            <a:avLst/>
            <a:gdLst>
              <a:gd name="connsiteX0" fmla="*/ 192 w 45570"/>
              <a:gd name="connsiteY0" fmla="*/ 564 h 176581"/>
              <a:gd name="connsiteX1" fmla="*/ 44642 w 45570"/>
              <a:gd name="connsiteY1" fmla="*/ 172014 h 176581"/>
              <a:gd name="connsiteX2" fmla="*/ 28767 w 45570"/>
              <a:gd name="connsiteY2" fmla="*/ 118039 h 176581"/>
              <a:gd name="connsiteX3" fmla="*/ 192 w 45570"/>
              <a:gd name="connsiteY3" fmla="*/ 564 h 17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0" h="176581">
                <a:moveTo>
                  <a:pt x="192" y="564"/>
                </a:moveTo>
                <a:cubicBezTo>
                  <a:pt x="2838" y="9560"/>
                  <a:pt x="39880" y="152435"/>
                  <a:pt x="44642" y="172014"/>
                </a:cubicBezTo>
                <a:cubicBezTo>
                  <a:pt x="49404" y="191593"/>
                  <a:pt x="34588" y="143439"/>
                  <a:pt x="28767" y="118039"/>
                </a:cubicBezTo>
                <a:cubicBezTo>
                  <a:pt x="22946" y="92639"/>
                  <a:pt x="-2454" y="-8432"/>
                  <a:pt x="192" y="5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A50AE17B-D42B-4F11-45B3-C132568EE961}"/>
              </a:ext>
            </a:extLst>
          </p:cNvPr>
          <p:cNvSpPr/>
          <p:nvPr/>
        </p:nvSpPr>
        <p:spPr>
          <a:xfrm>
            <a:off x="2349334" y="9181661"/>
            <a:ext cx="127557" cy="318213"/>
          </a:xfrm>
          <a:custGeom>
            <a:avLst/>
            <a:gdLst>
              <a:gd name="connsiteX0" fmla="*/ 79541 w 127557"/>
              <a:gd name="connsiteY0" fmla="*/ 439 h 318213"/>
              <a:gd name="connsiteX1" fmla="*/ 82716 w 127557"/>
              <a:gd name="connsiteY1" fmla="*/ 178239 h 318213"/>
              <a:gd name="connsiteX2" fmla="*/ 101766 w 127557"/>
              <a:gd name="connsiteY2" fmla="*/ 127439 h 318213"/>
              <a:gd name="connsiteX3" fmla="*/ 79541 w 127557"/>
              <a:gd name="connsiteY3" fmla="*/ 203639 h 318213"/>
              <a:gd name="connsiteX4" fmla="*/ 92241 w 127557"/>
              <a:gd name="connsiteY4" fmla="*/ 181414 h 318213"/>
              <a:gd name="connsiteX5" fmla="*/ 6516 w 127557"/>
              <a:gd name="connsiteY5" fmla="*/ 317939 h 318213"/>
              <a:gd name="connsiteX6" fmla="*/ 95416 w 127557"/>
              <a:gd name="connsiteY6" fmla="*/ 140139 h 318213"/>
              <a:gd name="connsiteX7" fmla="*/ 166 w 127557"/>
              <a:gd name="connsiteY7" fmla="*/ 235389 h 318213"/>
              <a:gd name="connsiteX8" fmla="*/ 123991 w 127557"/>
              <a:gd name="connsiteY8" fmla="*/ 105214 h 318213"/>
              <a:gd name="connsiteX9" fmla="*/ 92241 w 127557"/>
              <a:gd name="connsiteY9" fmla="*/ 127439 h 318213"/>
              <a:gd name="connsiteX10" fmla="*/ 79541 w 127557"/>
              <a:gd name="connsiteY10" fmla="*/ 439 h 3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57" h="318213">
                <a:moveTo>
                  <a:pt x="79541" y="439"/>
                </a:moveTo>
                <a:cubicBezTo>
                  <a:pt x="77954" y="8906"/>
                  <a:pt x="79012" y="157072"/>
                  <a:pt x="82716" y="178239"/>
                </a:cubicBezTo>
                <a:cubicBezTo>
                  <a:pt x="86420" y="199406"/>
                  <a:pt x="102295" y="123206"/>
                  <a:pt x="101766" y="127439"/>
                </a:cubicBezTo>
                <a:cubicBezTo>
                  <a:pt x="101237" y="131672"/>
                  <a:pt x="79541" y="203639"/>
                  <a:pt x="79541" y="203639"/>
                </a:cubicBezTo>
                <a:cubicBezTo>
                  <a:pt x="77954" y="212635"/>
                  <a:pt x="104412" y="162364"/>
                  <a:pt x="92241" y="181414"/>
                </a:cubicBezTo>
                <a:cubicBezTo>
                  <a:pt x="80070" y="200464"/>
                  <a:pt x="5987" y="324818"/>
                  <a:pt x="6516" y="317939"/>
                </a:cubicBezTo>
                <a:cubicBezTo>
                  <a:pt x="7045" y="311060"/>
                  <a:pt x="96474" y="153897"/>
                  <a:pt x="95416" y="140139"/>
                </a:cubicBezTo>
                <a:cubicBezTo>
                  <a:pt x="94358" y="126381"/>
                  <a:pt x="-4596" y="241210"/>
                  <a:pt x="166" y="235389"/>
                </a:cubicBezTo>
                <a:cubicBezTo>
                  <a:pt x="4928" y="229568"/>
                  <a:pt x="108645" y="123206"/>
                  <a:pt x="123991" y="105214"/>
                </a:cubicBezTo>
                <a:cubicBezTo>
                  <a:pt x="139337" y="87222"/>
                  <a:pt x="100708" y="146489"/>
                  <a:pt x="92241" y="127439"/>
                </a:cubicBezTo>
                <a:cubicBezTo>
                  <a:pt x="83774" y="108389"/>
                  <a:pt x="81128" y="-8028"/>
                  <a:pt x="79541" y="4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D436308-22DF-BBE0-6CE1-10D28F4FF871}"/>
              </a:ext>
            </a:extLst>
          </p:cNvPr>
          <p:cNvSpPr/>
          <p:nvPr/>
        </p:nvSpPr>
        <p:spPr>
          <a:xfrm>
            <a:off x="2007544" y="9032077"/>
            <a:ext cx="275595" cy="295689"/>
          </a:xfrm>
          <a:custGeom>
            <a:avLst/>
            <a:gdLst>
              <a:gd name="connsiteX0" fmla="*/ 275281 w 275595"/>
              <a:gd name="connsiteY0" fmla="*/ 798 h 295689"/>
              <a:gd name="connsiteX1" fmla="*/ 100656 w 275595"/>
              <a:gd name="connsiteY1" fmla="*/ 121448 h 295689"/>
              <a:gd name="connsiteX2" fmla="*/ 126056 w 275595"/>
              <a:gd name="connsiteY2" fmla="*/ 105573 h 295689"/>
              <a:gd name="connsiteX3" fmla="*/ 72081 w 275595"/>
              <a:gd name="connsiteY3" fmla="*/ 178598 h 295689"/>
              <a:gd name="connsiteX4" fmla="*/ 18106 w 275595"/>
              <a:gd name="connsiteY4" fmla="*/ 238923 h 295689"/>
              <a:gd name="connsiteX5" fmla="*/ 30806 w 275595"/>
              <a:gd name="connsiteY5" fmla="*/ 223048 h 295689"/>
              <a:gd name="connsiteX6" fmla="*/ 2231 w 275595"/>
              <a:gd name="connsiteY6" fmla="*/ 292898 h 295689"/>
              <a:gd name="connsiteX7" fmla="*/ 100656 w 275595"/>
              <a:gd name="connsiteY7" fmla="*/ 111923 h 295689"/>
              <a:gd name="connsiteX8" fmla="*/ 81606 w 275595"/>
              <a:gd name="connsiteY8" fmla="*/ 130973 h 295689"/>
              <a:gd name="connsiteX9" fmla="*/ 186381 w 275595"/>
              <a:gd name="connsiteY9" fmla="*/ 42073 h 295689"/>
              <a:gd name="connsiteX10" fmla="*/ 145106 w 275595"/>
              <a:gd name="connsiteY10" fmla="*/ 67473 h 295689"/>
              <a:gd name="connsiteX11" fmla="*/ 275281 w 275595"/>
              <a:gd name="connsiteY11" fmla="*/ 798 h 29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595" h="295689">
                <a:moveTo>
                  <a:pt x="275281" y="798"/>
                </a:moveTo>
                <a:cubicBezTo>
                  <a:pt x="267873" y="9794"/>
                  <a:pt x="125527" y="103986"/>
                  <a:pt x="100656" y="121448"/>
                </a:cubicBezTo>
                <a:cubicBezTo>
                  <a:pt x="75785" y="138910"/>
                  <a:pt x="130819" y="96048"/>
                  <a:pt x="126056" y="105573"/>
                </a:cubicBezTo>
                <a:cubicBezTo>
                  <a:pt x="121293" y="115098"/>
                  <a:pt x="90073" y="156373"/>
                  <a:pt x="72081" y="178598"/>
                </a:cubicBezTo>
                <a:cubicBezTo>
                  <a:pt x="54089" y="200823"/>
                  <a:pt x="18106" y="238923"/>
                  <a:pt x="18106" y="238923"/>
                </a:cubicBezTo>
                <a:cubicBezTo>
                  <a:pt x="11227" y="246331"/>
                  <a:pt x="33452" y="214052"/>
                  <a:pt x="30806" y="223048"/>
                </a:cubicBezTo>
                <a:cubicBezTo>
                  <a:pt x="28160" y="232044"/>
                  <a:pt x="-9411" y="311419"/>
                  <a:pt x="2231" y="292898"/>
                </a:cubicBezTo>
                <a:cubicBezTo>
                  <a:pt x="13873" y="274377"/>
                  <a:pt x="100656" y="111923"/>
                  <a:pt x="100656" y="111923"/>
                </a:cubicBezTo>
                <a:cubicBezTo>
                  <a:pt x="113885" y="84936"/>
                  <a:pt x="67319" y="142615"/>
                  <a:pt x="81606" y="130973"/>
                </a:cubicBezTo>
                <a:cubicBezTo>
                  <a:pt x="95893" y="119331"/>
                  <a:pt x="175798" y="52656"/>
                  <a:pt x="186381" y="42073"/>
                </a:cubicBezTo>
                <a:cubicBezTo>
                  <a:pt x="196964" y="31490"/>
                  <a:pt x="133464" y="73294"/>
                  <a:pt x="145106" y="67473"/>
                </a:cubicBezTo>
                <a:cubicBezTo>
                  <a:pt x="156748" y="61652"/>
                  <a:pt x="282689" y="-8198"/>
                  <a:pt x="275281" y="7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E3DD370-1EDD-07C0-9A04-2DBF04A2B9AE}"/>
              </a:ext>
            </a:extLst>
          </p:cNvPr>
          <p:cNvSpPr/>
          <p:nvPr/>
        </p:nvSpPr>
        <p:spPr>
          <a:xfrm>
            <a:off x="2339764" y="9026191"/>
            <a:ext cx="78719" cy="191140"/>
          </a:xfrm>
          <a:custGeom>
            <a:avLst/>
            <a:gdLst>
              <a:gd name="connsiteX0" fmla="*/ 211 w 78719"/>
              <a:gd name="connsiteY0" fmla="*/ 334 h 191140"/>
              <a:gd name="connsiteX1" fmla="*/ 54186 w 78719"/>
              <a:gd name="connsiteY1" fmla="*/ 51134 h 191140"/>
              <a:gd name="connsiteX2" fmla="*/ 70061 w 78719"/>
              <a:gd name="connsiteY2" fmla="*/ 108284 h 191140"/>
              <a:gd name="connsiteX3" fmla="*/ 70061 w 78719"/>
              <a:gd name="connsiteY3" fmla="*/ 190834 h 191140"/>
              <a:gd name="connsiteX4" fmla="*/ 76411 w 78719"/>
              <a:gd name="connsiteY4" fmla="*/ 76534 h 191140"/>
              <a:gd name="connsiteX5" fmla="*/ 211 w 78719"/>
              <a:gd name="connsiteY5" fmla="*/ 334 h 19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19" h="191140">
                <a:moveTo>
                  <a:pt x="211" y="334"/>
                </a:moveTo>
                <a:cubicBezTo>
                  <a:pt x="-3493" y="-3899"/>
                  <a:pt x="42544" y="33142"/>
                  <a:pt x="54186" y="51134"/>
                </a:cubicBezTo>
                <a:cubicBezTo>
                  <a:pt x="65828" y="69126"/>
                  <a:pt x="67415" y="85001"/>
                  <a:pt x="70061" y="108284"/>
                </a:cubicBezTo>
                <a:cubicBezTo>
                  <a:pt x="72707" y="131567"/>
                  <a:pt x="69003" y="196125"/>
                  <a:pt x="70061" y="190834"/>
                </a:cubicBezTo>
                <a:cubicBezTo>
                  <a:pt x="71119" y="185543"/>
                  <a:pt x="83819" y="107755"/>
                  <a:pt x="76411" y="76534"/>
                </a:cubicBezTo>
                <a:cubicBezTo>
                  <a:pt x="69003" y="45313"/>
                  <a:pt x="3915" y="4567"/>
                  <a:pt x="211" y="3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5EBD0C64-CBBD-E3F2-56D4-F7422F63B756}"/>
              </a:ext>
            </a:extLst>
          </p:cNvPr>
          <p:cNvSpPr/>
          <p:nvPr/>
        </p:nvSpPr>
        <p:spPr>
          <a:xfrm>
            <a:off x="1828788" y="9023048"/>
            <a:ext cx="22237" cy="102809"/>
          </a:xfrm>
          <a:custGeom>
            <a:avLst/>
            <a:gdLst>
              <a:gd name="connsiteX0" fmla="*/ 12 w 22237"/>
              <a:gd name="connsiteY0" fmla="*/ 302 h 102809"/>
              <a:gd name="connsiteX1" fmla="*/ 19062 w 22237"/>
              <a:gd name="connsiteY1" fmla="*/ 54277 h 102809"/>
              <a:gd name="connsiteX2" fmla="*/ 19062 w 22237"/>
              <a:gd name="connsiteY2" fmla="*/ 101902 h 102809"/>
              <a:gd name="connsiteX3" fmla="*/ 22237 w 22237"/>
              <a:gd name="connsiteY3" fmla="*/ 79677 h 102809"/>
              <a:gd name="connsiteX4" fmla="*/ 12 w 22237"/>
              <a:gd name="connsiteY4" fmla="*/ 302 h 1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7" h="102809">
                <a:moveTo>
                  <a:pt x="12" y="302"/>
                </a:moveTo>
                <a:cubicBezTo>
                  <a:pt x="-517" y="-3931"/>
                  <a:pt x="15887" y="37344"/>
                  <a:pt x="19062" y="54277"/>
                </a:cubicBezTo>
                <a:cubicBezTo>
                  <a:pt x="22237" y="71210"/>
                  <a:pt x="18533" y="97669"/>
                  <a:pt x="19062" y="101902"/>
                </a:cubicBezTo>
                <a:cubicBezTo>
                  <a:pt x="19591" y="106135"/>
                  <a:pt x="22237" y="95023"/>
                  <a:pt x="22237" y="79677"/>
                </a:cubicBezTo>
                <a:cubicBezTo>
                  <a:pt x="22237" y="64331"/>
                  <a:pt x="541" y="4535"/>
                  <a:pt x="12" y="3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A05B6BE9-860C-6E51-9F7C-EC792985C25B}"/>
              </a:ext>
            </a:extLst>
          </p:cNvPr>
          <p:cNvSpPr/>
          <p:nvPr/>
        </p:nvSpPr>
        <p:spPr>
          <a:xfrm>
            <a:off x="2298596" y="9029375"/>
            <a:ext cx="87620" cy="238456"/>
          </a:xfrm>
          <a:custGeom>
            <a:avLst/>
            <a:gdLst>
              <a:gd name="connsiteX0" fmla="*/ 104 w 87620"/>
              <a:gd name="connsiteY0" fmla="*/ 325 h 238456"/>
              <a:gd name="connsiteX1" fmla="*/ 57254 w 87620"/>
              <a:gd name="connsiteY1" fmla="*/ 63825 h 238456"/>
              <a:gd name="connsiteX2" fmla="*/ 69954 w 87620"/>
              <a:gd name="connsiteY2" fmla="*/ 117800 h 238456"/>
              <a:gd name="connsiteX3" fmla="*/ 85829 w 87620"/>
              <a:gd name="connsiteY3" fmla="*/ 98750 h 238456"/>
              <a:gd name="connsiteX4" fmla="*/ 85829 w 87620"/>
              <a:gd name="connsiteY4" fmla="*/ 238450 h 238456"/>
              <a:gd name="connsiteX5" fmla="*/ 73129 w 87620"/>
              <a:gd name="connsiteY5" fmla="*/ 92400 h 238456"/>
              <a:gd name="connsiteX6" fmla="*/ 104 w 87620"/>
              <a:gd name="connsiteY6" fmla="*/ 325 h 23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20" h="238456">
                <a:moveTo>
                  <a:pt x="104" y="325"/>
                </a:moveTo>
                <a:cubicBezTo>
                  <a:pt x="-2542" y="-4437"/>
                  <a:pt x="45612" y="44246"/>
                  <a:pt x="57254" y="63825"/>
                </a:cubicBezTo>
                <a:cubicBezTo>
                  <a:pt x="68896" y="83404"/>
                  <a:pt x="65192" y="111979"/>
                  <a:pt x="69954" y="117800"/>
                </a:cubicBezTo>
                <a:cubicBezTo>
                  <a:pt x="74716" y="123621"/>
                  <a:pt x="83183" y="78642"/>
                  <a:pt x="85829" y="98750"/>
                </a:cubicBezTo>
                <a:cubicBezTo>
                  <a:pt x="88475" y="118858"/>
                  <a:pt x="87946" y="239508"/>
                  <a:pt x="85829" y="238450"/>
                </a:cubicBezTo>
                <a:cubicBezTo>
                  <a:pt x="83712" y="237392"/>
                  <a:pt x="84771" y="131558"/>
                  <a:pt x="73129" y="92400"/>
                </a:cubicBezTo>
                <a:cubicBezTo>
                  <a:pt x="61487" y="53242"/>
                  <a:pt x="2750" y="5087"/>
                  <a:pt x="104" y="3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7EC21061-509E-DEFD-3360-753AD03BF426}"/>
              </a:ext>
            </a:extLst>
          </p:cNvPr>
          <p:cNvSpPr/>
          <p:nvPr/>
        </p:nvSpPr>
        <p:spPr>
          <a:xfrm>
            <a:off x="2301859" y="9023347"/>
            <a:ext cx="69763" cy="104789"/>
          </a:xfrm>
          <a:custGeom>
            <a:avLst/>
            <a:gdLst>
              <a:gd name="connsiteX0" fmla="*/ 16 w 69763"/>
              <a:gd name="connsiteY0" fmla="*/ 3 h 104789"/>
              <a:gd name="connsiteX1" fmla="*/ 60341 w 69763"/>
              <a:gd name="connsiteY1" fmla="*/ 69853 h 104789"/>
              <a:gd name="connsiteX2" fmla="*/ 66691 w 69763"/>
              <a:gd name="connsiteY2" fmla="*/ 104778 h 104789"/>
              <a:gd name="connsiteX3" fmla="*/ 66691 w 69763"/>
              <a:gd name="connsiteY3" fmla="*/ 73028 h 104789"/>
              <a:gd name="connsiteX4" fmla="*/ 16 w 69763"/>
              <a:gd name="connsiteY4" fmla="*/ 3 h 10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3" h="104789">
                <a:moveTo>
                  <a:pt x="16" y="3"/>
                </a:moveTo>
                <a:cubicBezTo>
                  <a:pt x="-1042" y="-526"/>
                  <a:pt x="49229" y="52391"/>
                  <a:pt x="60341" y="69853"/>
                </a:cubicBezTo>
                <a:cubicBezTo>
                  <a:pt x="71453" y="87315"/>
                  <a:pt x="65633" y="104249"/>
                  <a:pt x="66691" y="104778"/>
                </a:cubicBezTo>
                <a:cubicBezTo>
                  <a:pt x="67749" y="105307"/>
                  <a:pt x="73041" y="87845"/>
                  <a:pt x="66691" y="73028"/>
                </a:cubicBezTo>
                <a:cubicBezTo>
                  <a:pt x="60341" y="58211"/>
                  <a:pt x="1074" y="532"/>
                  <a:pt x="16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A0C2EC8B-E273-3C1F-F0EA-8DD632101018}"/>
              </a:ext>
            </a:extLst>
          </p:cNvPr>
          <p:cNvSpPr/>
          <p:nvPr/>
        </p:nvSpPr>
        <p:spPr>
          <a:xfrm>
            <a:off x="2059641" y="9118419"/>
            <a:ext cx="201074" cy="244686"/>
          </a:xfrm>
          <a:custGeom>
            <a:avLst/>
            <a:gdLst>
              <a:gd name="connsiteX0" fmla="*/ 200959 w 201074"/>
              <a:gd name="connsiteY0" fmla="*/ 181 h 244686"/>
              <a:gd name="connsiteX1" fmla="*/ 80309 w 201074"/>
              <a:gd name="connsiteY1" fmla="*/ 127181 h 244686"/>
              <a:gd name="connsiteX2" fmla="*/ 67609 w 201074"/>
              <a:gd name="connsiteY2" fmla="*/ 165281 h 244686"/>
              <a:gd name="connsiteX3" fmla="*/ 45384 w 201074"/>
              <a:gd name="connsiteY3" fmla="*/ 244656 h 244686"/>
              <a:gd name="connsiteX4" fmla="*/ 58084 w 201074"/>
              <a:gd name="connsiteY4" fmla="*/ 155756 h 244686"/>
              <a:gd name="connsiteX5" fmla="*/ 934 w 201074"/>
              <a:gd name="connsiteY5" fmla="*/ 197031 h 244686"/>
              <a:gd name="connsiteX6" fmla="*/ 112059 w 201074"/>
              <a:gd name="connsiteY6" fmla="*/ 79556 h 244686"/>
              <a:gd name="connsiteX7" fmla="*/ 102534 w 201074"/>
              <a:gd name="connsiteY7" fmla="*/ 98606 h 244686"/>
              <a:gd name="connsiteX8" fmla="*/ 200959 w 201074"/>
              <a:gd name="connsiteY8" fmla="*/ 181 h 24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74" h="244686">
                <a:moveTo>
                  <a:pt x="200959" y="181"/>
                </a:moveTo>
                <a:cubicBezTo>
                  <a:pt x="197255" y="4943"/>
                  <a:pt x="102534" y="99664"/>
                  <a:pt x="80309" y="127181"/>
                </a:cubicBezTo>
                <a:cubicBezTo>
                  <a:pt x="58084" y="154698"/>
                  <a:pt x="73430" y="145702"/>
                  <a:pt x="67609" y="165281"/>
                </a:cubicBezTo>
                <a:cubicBezTo>
                  <a:pt x="61788" y="184860"/>
                  <a:pt x="46971" y="246243"/>
                  <a:pt x="45384" y="244656"/>
                </a:cubicBezTo>
                <a:cubicBezTo>
                  <a:pt x="43797" y="243069"/>
                  <a:pt x="65492" y="163694"/>
                  <a:pt x="58084" y="155756"/>
                </a:cubicBezTo>
                <a:cubicBezTo>
                  <a:pt x="50676" y="147819"/>
                  <a:pt x="-8062" y="209731"/>
                  <a:pt x="934" y="197031"/>
                </a:cubicBezTo>
                <a:cubicBezTo>
                  <a:pt x="9930" y="184331"/>
                  <a:pt x="95126" y="95960"/>
                  <a:pt x="112059" y="79556"/>
                </a:cubicBezTo>
                <a:cubicBezTo>
                  <a:pt x="128992" y="63152"/>
                  <a:pt x="87188" y="111306"/>
                  <a:pt x="102534" y="98606"/>
                </a:cubicBezTo>
                <a:cubicBezTo>
                  <a:pt x="117880" y="85906"/>
                  <a:pt x="204663" y="-4581"/>
                  <a:pt x="200959" y="1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420F687-2624-55AF-32F4-1182A51F02CC}"/>
              </a:ext>
            </a:extLst>
          </p:cNvPr>
          <p:cNvSpPr/>
          <p:nvPr/>
        </p:nvSpPr>
        <p:spPr>
          <a:xfrm>
            <a:off x="2320879" y="9150350"/>
            <a:ext cx="26145" cy="117475"/>
          </a:xfrm>
          <a:custGeom>
            <a:avLst/>
            <a:gdLst>
              <a:gd name="connsiteX0" fmla="*/ 15921 w 26145"/>
              <a:gd name="connsiteY0" fmla="*/ 0 h 117475"/>
              <a:gd name="connsiteX1" fmla="*/ 19096 w 26145"/>
              <a:gd name="connsiteY1" fmla="*/ 73025 h 117475"/>
              <a:gd name="connsiteX2" fmla="*/ 46 w 26145"/>
              <a:gd name="connsiteY2" fmla="*/ 117475 h 117475"/>
              <a:gd name="connsiteX3" fmla="*/ 25446 w 26145"/>
              <a:gd name="connsiteY3" fmla="*/ 73025 h 117475"/>
              <a:gd name="connsiteX4" fmla="*/ 15921 w 2614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5" h="117475">
                <a:moveTo>
                  <a:pt x="15921" y="0"/>
                </a:moveTo>
                <a:cubicBezTo>
                  <a:pt x="14863" y="0"/>
                  <a:pt x="21742" y="53446"/>
                  <a:pt x="19096" y="73025"/>
                </a:cubicBezTo>
                <a:cubicBezTo>
                  <a:pt x="16450" y="92604"/>
                  <a:pt x="-1012" y="117475"/>
                  <a:pt x="46" y="117475"/>
                </a:cubicBezTo>
                <a:cubicBezTo>
                  <a:pt x="1104" y="117475"/>
                  <a:pt x="21742" y="89429"/>
                  <a:pt x="25446" y="73025"/>
                </a:cubicBezTo>
                <a:cubicBezTo>
                  <a:pt x="29150" y="56621"/>
                  <a:pt x="16979" y="0"/>
                  <a:pt x="1592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7243159A-6085-0270-28CB-1C89B387423E}"/>
              </a:ext>
            </a:extLst>
          </p:cNvPr>
          <p:cNvSpPr/>
          <p:nvPr/>
        </p:nvSpPr>
        <p:spPr>
          <a:xfrm>
            <a:off x="3693227" y="8978059"/>
            <a:ext cx="255815" cy="867072"/>
          </a:xfrm>
          <a:custGeom>
            <a:avLst/>
            <a:gdLst>
              <a:gd name="connsiteX0" fmla="*/ 184008 w 255815"/>
              <a:gd name="connsiteY0" fmla="*/ 94 h 867072"/>
              <a:gd name="connsiteX1" fmla="*/ 242279 w 255815"/>
              <a:gd name="connsiteY1" fmla="*/ 71812 h 867072"/>
              <a:gd name="connsiteX2" fmla="*/ 130220 w 255815"/>
              <a:gd name="connsiteY2" fmla="*/ 264553 h 867072"/>
              <a:gd name="connsiteX3" fmla="*/ 166079 w 255815"/>
              <a:gd name="connsiteY3" fmla="*/ 242141 h 867072"/>
              <a:gd name="connsiteX4" fmla="*/ 54020 w 255815"/>
              <a:gd name="connsiteY4" fmla="*/ 537976 h 867072"/>
              <a:gd name="connsiteX5" fmla="*/ 94361 w 255815"/>
              <a:gd name="connsiteY5" fmla="*/ 448329 h 867072"/>
              <a:gd name="connsiteX6" fmla="*/ 13679 w 255815"/>
              <a:gd name="connsiteY6" fmla="*/ 721753 h 867072"/>
              <a:gd name="connsiteX7" fmla="*/ 4714 w 255815"/>
              <a:gd name="connsiteY7" fmla="*/ 856223 h 867072"/>
              <a:gd name="connsiteX8" fmla="*/ 62985 w 255815"/>
              <a:gd name="connsiteY8" fmla="*/ 443847 h 867072"/>
              <a:gd name="connsiteX9" fmla="*/ 58502 w 255815"/>
              <a:gd name="connsiteY9" fmla="*/ 475223 h 867072"/>
              <a:gd name="connsiteX10" fmla="*/ 201938 w 255815"/>
              <a:gd name="connsiteY10" fmla="*/ 130082 h 867072"/>
              <a:gd name="connsiteX11" fmla="*/ 179526 w 255815"/>
              <a:gd name="connsiteY11" fmla="*/ 98706 h 867072"/>
              <a:gd name="connsiteX12" fmla="*/ 192973 w 255815"/>
              <a:gd name="connsiteY12" fmla="*/ 134565 h 867072"/>
              <a:gd name="connsiteX13" fmla="*/ 255726 w 255815"/>
              <a:gd name="connsiteY13" fmla="*/ 58365 h 867072"/>
              <a:gd name="connsiteX14" fmla="*/ 184008 w 255815"/>
              <a:gd name="connsiteY14" fmla="*/ 94 h 86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815" h="867072">
                <a:moveTo>
                  <a:pt x="184008" y="94"/>
                </a:moveTo>
                <a:cubicBezTo>
                  <a:pt x="181767" y="2335"/>
                  <a:pt x="251244" y="27736"/>
                  <a:pt x="242279" y="71812"/>
                </a:cubicBezTo>
                <a:cubicBezTo>
                  <a:pt x="233314" y="115888"/>
                  <a:pt x="142920" y="236165"/>
                  <a:pt x="130220" y="264553"/>
                </a:cubicBezTo>
                <a:cubicBezTo>
                  <a:pt x="117520" y="292941"/>
                  <a:pt x="178779" y="196571"/>
                  <a:pt x="166079" y="242141"/>
                </a:cubicBezTo>
                <a:cubicBezTo>
                  <a:pt x="153379" y="287711"/>
                  <a:pt x="65973" y="503611"/>
                  <a:pt x="54020" y="537976"/>
                </a:cubicBezTo>
                <a:cubicBezTo>
                  <a:pt x="42067" y="572341"/>
                  <a:pt x="101084" y="417700"/>
                  <a:pt x="94361" y="448329"/>
                </a:cubicBezTo>
                <a:cubicBezTo>
                  <a:pt x="87638" y="478958"/>
                  <a:pt x="28620" y="653771"/>
                  <a:pt x="13679" y="721753"/>
                </a:cubicBezTo>
                <a:cubicBezTo>
                  <a:pt x="-1262" y="789735"/>
                  <a:pt x="-3504" y="902541"/>
                  <a:pt x="4714" y="856223"/>
                </a:cubicBezTo>
                <a:cubicBezTo>
                  <a:pt x="12932" y="809905"/>
                  <a:pt x="54020" y="507347"/>
                  <a:pt x="62985" y="443847"/>
                </a:cubicBezTo>
                <a:cubicBezTo>
                  <a:pt x="71950" y="380347"/>
                  <a:pt x="35343" y="527517"/>
                  <a:pt x="58502" y="475223"/>
                </a:cubicBezTo>
                <a:cubicBezTo>
                  <a:pt x="81661" y="422929"/>
                  <a:pt x="181767" y="192835"/>
                  <a:pt x="201938" y="130082"/>
                </a:cubicBezTo>
                <a:cubicBezTo>
                  <a:pt x="222109" y="67329"/>
                  <a:pt x="181020" y="97959"/>
                  <a:pt x="179526" y="98706"/>
                </a:cubicBezTo>
                <a:cubicBezTo>
                  <a:pt x="178032" y="99453"/>
                  <a:pt x="180273" y="141289"/>
                  <a:pt x="192973" y="134565"/>
                </a:cubicBezTo>
                <a:cubicBezTo>
                  <a:pt x="205673" y="127842"/>
                  <a:pt x="252738" y="80777"/>
                  <a:pt x="255726" y="58365"/>
                </a:cubicBezTo>
                <a:cubicBezTo>
                  <a:pt x="258714" y="35953"/>
                  <a:pt x="186249" y="-2147"/>
                  <a:pt x="184008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637BF7EB-8914-74DB-1ABA-23D804AD152D}"/>
              </a:ext>
            </a:extLst>
          </p:cNvPr>
          <p:cNvSpPr/>
          <p:nvPr/>
        </p:nvSpPr>
        <p:spPr>
          <a:xfrm>
            <a:off x="3364598" y="10058144"/>
            <a:ext cx="318338" cy="697355"/>
          </a:xfrm>
          <a:custGeom>
            <a:avLst/>
            <a:gdLst>
              <a:gd name="connsiteX0" fmla="*/ 315414 w 318338"/>
              <a:gd name="connsiteY0" fmla="*/ 4738 h 697355"/>
              <a:gd name="connsiteX1" fmla="*/ 10614 w 318338"/>
              <a:gd name="connsiteY1" fmla="*/ 672609 h 697355"/>
              <a:gd name="connsiteX2" fmla="*/ 91296 w 318338"/>
              <a:gd name="connsiteY2" fmla="*/ 520209 h 697355"/>
              <a:gd name="connsiteX3" fmla="*/ 301967 w 318338"/>
              <a:gd name="connsiteY3" fmla="*/ 197480 h 697355"/>
              <a:gd name="connsiteX4" fmla="*/ 171978 w 318338"/>
              <a:gd name="connsiteY4" fmla="*/ 363327 h 697355"/>
              <a:gd name="connsiteX5" fmla="*/ 315414 w 318338"/>
              <a:gd name="connsiteY5" fmla="*/ 4738 h 69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338" h="697355">
                <a:moveTo>
                  <a:pt x="315414" y="4738"/>
                </a:moveTo>
                <a:cubicBezTo>
                  <a:pt x="288520" y="56285"/>
                  <a:pt x="47967" y="586697"/>
                  <a:pt x="10614" y="672609"/>
                </a:cubicBezTo>
                <a:cubicBezTo>
                  <a:pt x="-26739" y="758521"/>
                  <a:pt x="42737" y="599397"/>
                  <a:pt x="91296" y="520209"/>
                </a:cubicBezTo>
                <a:cubicBezTo>
                  <a:pt x="139855" y="441021"/>
                  <a:pt x="288520" y="223627"/>
                  <a:pt x="301967" y="197480"/>
                </a:cubicBezTo>
                <a:cubicBezTo>
                  <a:pt x="315414" y="171333"/>
                  <a:pt x="168990" y="387980"/>
                  <a:pt x="171978" y="363327"/>
                </a:cubicBezTo>
                <a:cubicBezTo>
                  <a:pt x="174966" y="338674"/>
                  <a:pt x="342308" y="-46809"/>
                  <a:pt x="315414" y="47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C7CC3DD-3411-3541-91A7-DDFFE7097A68}"/>
              </a:ext>
            </a:extLst>
          </p:cNvPr>
          <p:cNvSpPr/>
          <p:nvPr/>
        </p:nvSpPr>
        <p:spPr>
          <a:xfrm>
            <a:off x="3016620" y="9157445"/>
            <a:ext cx="569298" cy="686726"/>
          </a:xfrm>
          <a:custGeom>
            <a:avLst/>
            <a:gdLst>
              <a:gd name="connsiteX0" fmla="*/ 264462 w 569298"/>
              <a:gd name="connsiteY0" fmla="*/ 80684 h 686726"/>
              <a:gd name="connsiteX1" fmla="*/ 71721 w 569298"/>
              <a:gd name="connsiteY1" fmla="*/ 336179 h 686726"/>
              <a:gd name="connsiteX2" fmla="*/ 4486 w 569298"/>
              <a:gd name="connsiteY2" fmla="*/ 497543 h 686726"/>
              <a:gd name="connsiteX3" fmla="*/ 94133 w 569298"/>
              <a:gd name="connsiteY3" fmla="*/ 286873 h 686726"/>
              <a:gd name="connsiteX4" fmla="*/ 152404 w 569298"/>
              <a:gd name="connsiteY4" fmla="*/ 251014 h 686726"/>
              <a:gd name="connsiteX5" fmla="*/ 147921 w 569298"/>
              <a:gd name="connsiteY5" fmla="*/ 363073 h 686726"/>
              <a:gd name="connsiteX6" fmla="*/ 107580 w 569298"/>
              <a:gd name="connsiteY6" fmla="*/ 493061 h 686726"/>
              <a:gd name="connsiteX7" fmla="*/ 4 w 569298"/>
              <a:gd name="connsiteY7" fmla="*/ 685802 h 686726"/>
              <a:gd name="connsiteX8" fmla="*/ 112062 w 569298"/>
              <a:gd name="connsiteY8" fmla="*/ 407896 h 686726"/>
              <a:gd name="connsiteX9" fmla="*/ 398933 w 569298"/>
              <a:gd name="connsiteY9" fmla="*/ 340661 h 686726"/>
              <a:gd name="connsiteX10" fmla="*/ 215156 w 569298"/>
              <a:gd name="connsiteY10" fmla="*/ 340661 h 686726"/>
              <a:gd name="connsiteX11" fmla="*/ 228604 w 569298"/>
              <a:gd name="connsiteY11" fmla="*/ 246531 h 686726"/>
              <a:gd name="connsiteX12" fmla="*/ 569262 w 569298"/>
              <a:gd name="connsiteY12" fmla="*/ 2 h 686726"/>
              <a:gd name="connsiteX13" fmla="*/ 206192 w 569298"/>
              <a:gd name="connsiteY13" fmla="*/ 251014 h 686726"/>
              <a:gd name="connsiteX14" fmla="*/ 89651 w 569298"/>
              <a:gd name="connsiteY14" fmla="*/ 363073 h 686726"/>
              <a:gd name="connsiteX15" fmla="*/ 138956 w 569298"/>
              <a:gd name="connsiteY15" fmla="*/ 268943 h 686726"/>
              <a:gd name="connsiteX16" fmla="*/ 143439 w 569298"/>
              <a:gd name="connsiteY16" fmla="*/ 179296 h 686726"/>
              <a:gd name="connsiteX17" fmla="*/ 85168 w 569298"/>
              <a:gd name="connsiteY17" fmla="*/ 264461 h 686726"/>
              <a:gd name="connsiteX18" fmla="*/ 264462 w 569298"/>
              <a:gd name="connsiteY18" fmla="*/ 80684 h 68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9298" h="686726">
                <a:moveTo>
                  <a:pt x="264462" y="80684"/>
                </a:moveTo>
                <a:cubicBezTo>
                  <a:pt x="262221" y="92637"/>
                  <a:pt x="115050" y="266703"/>
                  <a:pt x="71721" y="336179"/>
                </a:cubicBezTo>
                <a:cubicBezTo>
                  <a:pt x="28392" y="405655"/>
                  <a:pt x="751" y="505761"/>
                  <a:pt x="4486" y="497543"/>
                </a:cubicBezTo>
                <a:cubicBezTo>
                  <a:pt x="8221" y="489325"/>
                  <a:pt x="69480" y="327961"/>
                  <a:pt x="94133" y="286873"/>
                </a:cubicBezTo>
                <a:cubicBezTo>
                  <a:pt x="118786" y="245785"/>
                  <a:pt x="143439" y="238314"/>
                  <a:pt x="152404" y="251014"/>
                </a:cubicBezTo>
                <a:cubicBezTo>
                  <a:pt x="161369" y="263714"/>
                  <a:pt x="155392" y="322732"/>
                  <a:pt x="147921" y="363073"/>
                </a:cubicBezTo>
                <a:cubicBezTo>
                  <a:pt x="140450" y="403414"/>
                  <a:pt x="132233" y="439273"/>
                  <a:pt x="107580" y="493061"/>
                </a:cubicBezTo>
                <a:cubicBezTo>
                  <a:pt x="82927" y="546849"/>
                  <a:pt x="-743" y="699996"/>
                  <a:pt x="4" y="685802"/>
                </a:cubicBezTo>
                <a:cubicBezTo>
                  <a:pt x="751" y="671608"/>
                  <a:pt x="45574" y="465420"/>
                  <a:pt x="112062" y="407896"/>
                </a:cubicBezTo>
                <a:cubicBezTo>
                  <a:pt x="178550" y="350373"/>
                  <a:pt x="381751" y="351867"/>
                  <a:pt x="398933" y="340661"/>
                </a:cubicBezTo>
                <a:cubicBezTo>
                  <a:pt x="416115" y="329455"/>
                  <a:pt x="243544" y="356349"/>
                  <a:pt x="215156" y="340661"/>
                </a:cubicBezTo>
                <a:cubicBezTo>
                  <a:pt x="186768" y="324973"/>
                  <a:pt x="169586" y="303307"/>
                  <a:pt x="228604" y="246531"/>
                </a:cubicBezTo>
                <a:cubicBezTo>
                  <a:pt x="287622" y="189755"/>
                  <a:pt x="572997" y="-745"/>
                  <a:pt x="569262" y="2"/>
                </a:cubicBezTo>
                <a:cubicBezTo>
                  <a:pt x="565527" y="749"/>
                  <a:pt x="286127" y="190502"/>
                  <a:pt x="206192" y="251014"/>
                </a:cubicBezTo>
                <a:cubicBezTo>
                  <a:pt x="126257" y="311526"/>
                  <a:pt x="100857" y="360085"/>
                  <a:pt x="89651" y="363073"/>
                </a:cubicBezTo>
                <a:cubicBezTo>
                  <a:pt x="78445" y="366061"/>
                  <a:pt x="129991" y="299572"/>
                  <a:pt x="138956" y="268943"/>
                </a:cubicBezTo>
                <a:cubicBezTo>
                  <a:pt x="147921" y="238314"/>
                  <a:pt x="152404" y="180043"/>
                  <a:pt x="143439" y="179296"/>
                </a:cubicBezTo>
                <a:cubicBezTo>
                  <a:pt x="134474" y="178549"/>
                  <a:pt x="65744" y="278655"/>
                  <a:pt x="85168" y="264461"/>
                </a:cubicBezTo>
                <a:cubicBezTo>
                  <a:pt x="104591" y="250267"/>
                  <a:pt x="266703" y="68731"/>
                  <a:pt x="264462" y="806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208B0B0-99BE-88F3-D38C-5A10006F7F09}"/>
              </a:ext>
            </a:extLst>
          </p:cNvPr>
          <p:cNvSpPr/>
          <p:nvPr/>
        </p:nvSpPr>
        <p:spPr>
          <a:xfrm>
            <a:off x="3225609" y="9054305"/>
            <a:ext cx="589481" cy="903862"/>
          </a:xfrm>
          <a:custGeom>
            <a:avLst/>
            <a:gdLst>
              <a:gd name="connsiteX0" fmla="*/ 588873 w 589481"/>
              <a:gd name="connsiteY0" fmla="*/ 48 h 903862"/>
              <a:gd name="connsiteX1" fmla="*/ 436473 w 589481"/>
              <a:gd name="connsiteY1" fmla="*/ 156930 h 903862"/>
              <a:gd name="connsiteX2" fmla="*/ 270626 w 589481"/>
              <a:gd name="connsiteY2" fmla="*/ 502071 h 903862"/>
              <a:gd name="connsiteX3" fmla="*/ 306485 w 589481"/>
              <a:gd name="connsiteY3" fmla="*/ 461730 h 903862"/>
              <a:gd name="connsiteX4" fmla="*/ 1685 w 589481"/>
              <a:gd name="connsiteY4" fmla="*/ 901001 h 903862"/>
              <a:gd name="connsiteX5" fmla="*/ 463367 w 589481"/>
              <a:gd name="connsiteY5" fmla="*/ 215201 h 903862"/>
              <a:gd name="connsiteX6" fmla="*/ 364756 w 589481"/>
              <a:gd name="connsiteY6" fmla="*/ 349671 h 903862"/>
              <a:gd name="connsiteX7" fmla="*/ 481297 w 589481"/>
              <a:gd name="connsiteY7" fmla="*/ 26942 h 903862"/>
              <a:gd name="connsiteX8" fmla="*/ 378203 w 589481"/>
              <a:gd name="connsiteY8" fmla="*/ 170377 h 903862"/>
              <a:gd name="connsiteX9" fmla="*/ 588873 w 589481"/>
              <a:gd name="connsiteY9" fmla="*/ 48 h 90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481" h="903862">
                <a:moveTo>
                  <a:pt x="588873" y="48"/>
                </a:moveTo>
                <a:cubicBezTo>
                  <a:pt x="598585" y="-2193"/>
                  <a:pt x="489514" y="73260"/>
                  <a:pt x="436473" y="156930"/>
                </a:cubicBezTo>
                <a:cubicBezTo>
                  <a:pt x="383432" y="240600"/>
                  <a:pt x="292291" y="451271"/>
                  <a:pt x="270626" y="502071"/>
                </a:cubicBezTo>
                <a:cubicBezTo>
                  <a:pt x="248961" y="552871"/>
                  <a:pt x="351308" y="395242"/>
                  <a:pt x="306485" y="461730"/>
                </a:cubicBezTo>
                <a:cubicBezTo>
                  <a:pt x="261661" y="528218"/>
                  <a:pt x="-24462" y="942089"/>
                  <a:pt x="1685" y="901001"/>
                </a:cubicBezTo>
                <a:cubicBezTo>
                  <a:pt x="27832" y="859913"/>
                  <a:pt x="402855" y="307089"/>
                  <a:pt x="463367" y="215201"/>
                </a:cubicBezTo>
                <a:cubicBezTo>
                  <a:pt x="523879" y="123313"/>
                  <a:pt x="361768" y="381048"/>
                  <a:pt x="364756" y="349671"/>
                </a:cubicBezTo>
                <a:cubicBezTo>
                  <a:pt x="367744" y="318294"/>
                  <a:pt x="479056" y="56824"/>
                  <a:pt x="481297" y="26942"/>
                </a:cubicBezTo>
                <a:cubicBezTo>
                  <a:pt x="483538" y="-2940"/>
                  <a:pt x="367744" y="174112"/>
                  <a:pt x="378203" y="170377"/>
                </a:cubicBezTo>
                <a:cubicBezTo>
                  <a:pt x="388662" y="166642"/>
                  <a:pt x="579161" y="2289"/>
                  <a:pt x="588873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89404382-AD3F-2F5F-A129-A1A2802E56D3}"/>
              </a:ext>
            </a:extLst>
          </p:cNvPr>
          <p:cNvSpPr/>
          <p:nvPr/>
        </p:nvSpPr>
        <p:spPr>
          <a:xfrm>
            <a:off x="1402401" y="10067009"/>
            <a:ext cx="413192" cy="590722"/>
          </a:xfrm>
          <a:custGeom>
            <a:avLst/>
            <a:gdLst>
              <a:gd name="connsiteX0" fmla="*/ 388299 w 413192"/>
              <a:gd name="connsiteY0" fmla="*/ 58066 h 590722"/>
              <a:gd name="connsiteX1" fmla="*/ 226374 w 413192"/>
              <a:gd name="connsiteY1" fmla="*/ 188241 h 590722"/>
              <a:gd name="connsiteX2" fmla="*/ 254949 w 413192"/>
              <a:gd name="connsiteY2" fmla="*/ 166016 h 590722"/>
              <a:gd name="connsiteX3" fmla="*/ 96199 w 413192"/>
              <a:gd name="connsiteY3" fmla="*/ 404141 h 590722"/>
              <a:gd name="connsiteX4" fmla="*/ 137474 w 413192"/>
              <a:gd name="connsiteY4" fmla="*/ 331116 h 590722"/>
              <a:gd name="connsiteX5" fmla="*/ 949 w 413192"/>
              <a:gd name="connsiteY5" fmla="*/ 588291 h 590722"/>
              <a:gd name="connsiteX6" fmla="*/ 86674 w 413192"/>
              <a:gd name="connsiteY6" fmla="*/ 442241 h 590722"/>
              <a:gd name="connsiteX7" fmla="*/ 267649 w 413192"/>
              <a:gd name="connsiteY7" fmla="*/ 146966 h 590722"/>
              <a:gd name="connsiteX8" fmla="*/ 410524 w 413192"/>
              <a:gd name="connsiteY8" fmla="*/ 916 h 590722"/>
              <a:gd name="connsiteX9" fmla="*/ 140649 w 413192"/>
              <a:gd name="connsiteY9" fmla="*/ 210466 h 590722"/>
              <a:gd name="connsiteX10" fmla="*/ 204149 w 413192"/>
              <a:gd name="connsiteY10" fmla="*/ 150141 h 590722"/>
              <a:gd name="connsiteX11" fmla="*/ 102549 w 413192"/>
              <a:gd name="connsiteY11" fmla="*/ 302541 h 590722"/>
              <a:gd name="connsiteX12" fmla="*/ 178749 w 413192"/>
              <a:gd name="connsiteY12" fmla="*/ 226341 h 590722"/>
              <a:gd name="connsiteX13" fmla="*/ 388299 w 413192"/>
              <a:gd name="connsiteY13" fmla="*/ 58066 h 5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192" h="590722">
                <a:moveTo>
                  <a:pt x="388299" y="58066"/>
                </a:moveTo>
                <a:lnTo>
                  <a:pt x="226374" y="188241"/>
                </a:lnTo>
                <a:cubicBezTo>
                  <a:pt x="204149" y="206233"/>
                  <a:pt x="276645" y="130033"/>
                  <a:pt x="254949" y="166016"/>
                </a:cubicBezTo>
                <a:cubicBezTo>
                  <a:pt x="233253" y="201999"/>
                  <a:pt x="115778" y="376624"/>
                  <a:pt x="96199" y="404141"/>
                </a:cubicBezTo>
                <a:cubicBezTo>
                  <a:pt x="76620" y="431658"/>
                  <a:pt x="153349" y="300424"/>
                  <a:pt x="137474" y="331116"/>
                </a:cubicBezTo>
                <a:cubicBezTo>
                  <a:pt x="121599" y="361808"/>
                  <a:pt x="9416" y="569770"/>
                  <a:pt x="949" y="588291"/>
                </a:cubicBezTo>
                <a:cubicBezTo>
                  <a:pt x="-7518" y="606812"/>
                  <a:pt x="42224" y="515795"/>
                  <a:pt x="86674" y="442241"/>
                </a:cubicBezTo>
                <a:cubicBezTo>
                  <a:pt x="131124" y="368687"/>
                  <a:pt x="213674" y="220520"/>
                  <a:pt x="267649" y="146966"/>
                </a:cubicBezTo>
                <a:cubicBezTo>
                  <a:pt x="321624" y="73412"/>
                  <a:pt x="431691" y="-9667"/>
                  <a:pt x="410524" y="916"/>
                </a:cubicBezTo>
                <a:cubicBezTo>
                  <a:pt x="389357" y="11499"/>
                  <a:pt x="175045" y="185595"/>
                  <a:pt x="140649" y="210466"/>
                </a:cubicBezTo>
                <a:cubicBezTo>
                  <a:pt x="106253" y="235337"/>
                  <a:pt x="210499" y="134795"/>
                  <a:pt x="204149" y="150141"/>
                </a:cubicBezTo>
                <a:cubicBezTo>
                  <a:pt x="197799" y="165487"/>
                  <a:pt x="106782" y="289841"/>
                  <a:pt x="102549" y="302541"/>
                </a:cubicBezTo>
                <a:cubicBezTo>
                  <a:pt x="98316" y="315241"/>
                  <a:pt x="129536" y="272379"/>
                  <a:pt x="178749" y="226341"/>
                </a:cubicBezTo>
                <a:cubicBezTo>
                  <a:pt x="227962" y="180303"/>
                  <a:pt x="380362" y="64416"/>
                  <a:pt x="388299" y="580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785BB23A-7C09-E299-F360-A38049A41509}"/>
              </a:ext>
            </a:extLst>
          </p:cNvPr>
          <p:cNvSpPr/>
          <p:nvPr/>
        </p:nvSpPr>
        <p:spPr>
          <a:xfrm>
            <a:off x="1657079" y="9902815"/>
            <a:ext cx="520977" cy="292725"/>
          </a:xfrm>
          <a:custGeom>
            <a:avLst/>
            <a:gdLst>
              <a:gd name="connsiteX0" fmla="*/ 520971 w 520977"/>
              <a:gd name="connsiteY0" fmla="*/ 10 h 292725"/>
              <a:gd name="connsiteX1" fmla="*/ 171721 w 520977"/>
              <a:gd name="connsiteY1" fmla="*/ 203210 h 292725"/>
              <a:gd name="connsiteX2" fmla="*/ 263796 w 520977"/>
              <a:gd name="connsiteY2" fmla="*/ 158760 h 292725"/>
              <a:gd name="connsiteX3" fmla="*/ 271 w 520977"/>
              <a:gd name="connsiteY3" fmla="*/ 292110 h 292725"/>
              <a:gd name="connsiteX4" fmla="*/ 320946 w 520977"/>
              <a:gd name="connsiteY4" fmla="*/ 95260 h 292725"/>
              <a:gd name="connsiteX5" fmla="*/ 181246 w 520977"/>
              <a:gd name="connsiteY5" fmla="*/ 212735 h 292725"/>
              <a:gd name="connsiteX6" fmla="*/ 520971 w 520977"/>
              <a:gd name="connsiteY6" fmla="*/ 10 h 29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977" h="292725">
                <a:moveTo>
                  <a:pt x="520971" y="10"/>
                </a:moveTo>
                <a:cubicBezTo>
                  <a:pt x="519384" y="-1577"/>
                  <a:pt x="214583" y="176752"/>
                  <a:pt x="171721" y="203210"/>
                </a:cubicBezTo>
                <a:cubicBezTo>
                  <a:pt x="128859" y="229668"/>
                  <a:pt x="292371" y="143943"/>
                  <a:pt x="263796" y="158760"/>
                </a:cubicBezTo>
                <a:cubicBezTo>
                  <a:pt x="235221" y="173577"/>
                  <a:pt x="-9254" y="302693"/>
                  <a:pt x="271" y="292110"/>
                </a:cubicBezTo>
                <a:cubicBezTo>
                  <a:pt x="9796" y="281527"/>
                  <a:pt x="290784" y="108489"/>
                  <a:pt x="320946" y="95260"/>
                </a:cubicBezTo>
                <a:cubicBezTo>
                  <a:pt x="351108" y="82031"/>
                  <a:pt x="150554" y="223318"/>
                  <a:pt x="181246" y="212735"/>
                </a:cubicBezTo>
                <a:cubicBezTo>
                  <a:pt x="211938" y="202152"/>
                  <a:pt x="522558" y="1597"/>
                  <a:pt x="520971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E802787-9499-E584-1D68-F75C53A54798}"/>
              </a:ext>
            </a:extLst>
          </p:cNvPr>
          <p:cNvSpPr/>
          <p:nvPr/>
        </p:nvSpPr>
        <p:spPr>
          <a:xfrm>
            <a:off x="1663586" y="10156801"/>
            <a:ext cx="324812" cy="136607"/>
          </a:xfrm>
          <a:custGeom>
            <a:avLst/>
            <a:gdLst>
              <a:gd name="connsiteX0" fmla="*/ 114 w 324812"/>
              <a:gd name="connsiteY0" fmla="*/ 127024 h 136607"/>
              <a:gd name="connsiteX1" fmla="*/ 203314 w 324812"/>
              <a:gd name="connsiteY1" fmla="*/ 82574 h 136607"/>
              <a:gd name="connsiteX2" fmla="*/ 323964 w 324812"/>
              <a:gd name="connsiteY2" fmla="*/ 136549 h 136607"/>
              <a:gd name="connsiteX3" fmla="*/ 254114 w 324812"/>
              <a:gd name="connsiteY3" fmla="*/ 92099 h 136607"/>
              <a:gd name="connsiteX4" fmla="*/ 196964 w 324812"/>
              <a:gd name="connsiteY4" fmla="*/ 47649 h 136607"/>
              <a:gd name="connsiteX5" fmla="*/ 120764 w 324812"/>
              <a:gd name="connsiteY5" fmla="*/ 24 h 136607"/>
              <a:gd name="connsiteX6" fmla="*/ 187439 w 324812"/>
              <a:gd name="connsiteY6" fmla="*/ 53999 h 136607"/>
              <a:gd name="connsiteX7" fmla="*/ 111239 w 324812"/>
              <a:gd name="connsiteY7" fmla="*/ 57174 h 136607"/>
              <a:gd name="connsiteX8" fmla="*/ 44564 w 324812"/>
              <a:gd name="connsiteY8" fmla="*/ 44474 h 136607"/>
              <a:gd name="connsiteX9" fmla="*/ 241414 w 324812"/>
              <a:gd name="connsiteY9" fmla="*/ 73049 h 136607"/>
              <a:gd name="connsiteX10" fmla="*/ 174739 w 324812"/>
              <a:gd name="connsiteY10" fmla="*/ 73049 h 136607"/>
              <a:gd name="connsiteX11" fmla="*/ 114 w 324812"/>
              <a:gd name="connsiteY11" fmla="*/ 127024 h 13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812" h="136607">
                <a:moveTo>
                  <a:pt x="114" y="127024"/>
                </a:moveTo>
                <a:cubicBezTo>
                  <a:pt x="4876" y="128611"/>
                  <a:pt x="149339" y="80986"/>
                  <a:pt x="203314" y="82574"/>
                </a:cubicBezTo>
                <a:cubicBezTo>
                  <a:pt x="257289" y="84161"/>
                  <a:pt x="315497" y="134962"/>
                  <a:pt x="323964" y="136549"/>
                </a:cubicBezTo>
                <a:cubicBezTo>
                  <a:pt x="332431" y="138136"/>
                  <a:pt x="275281" y="106916"/>
                  <a:pt x="254114" y="92099"/>
                </a:cubicBezTo>
                <a:cubicBezTo>
                  <a:pt x="232947" y="77282"/>
                  <a:pt x="219189" y="62995"/>
                  <a:pt x="196964" y="47649"/>
                </a:cubicBezTo>
                <a:cubicBezTo>
                  <a:pt x="174739" y="32303"/>
                  <a:pt x="122352" y="-1034"/>
                  <a:pt x="120764" y="24"/>
                </a:cubicBezTo>
                <a:cubicBezTo>
                  <a:pt x="119176" y="1082"/>
                  <a:pt x="189027" y="44474"/>
                  <a:pt x="187439" y="53999"/>
                </a:cubicBezTo>
                <a:cubicBezTo>
                  <a:pt x="185852" y="63524"/>
                  <a:pt x="135052" y="58762"/>
                  <a:pt x="111239" y="57174"/>
                </a:cubicBezTo>
                <a:cubicBezTo>
                  <a:pt x="87426" y="55586"/>
                  <a:pt x="22868" y="41828"/>
                  <a:pt x="44564" y="44474"/>
                </a:cubicBezTo>
                <a:cubicBezTo>
                  <a:pt x="66260" y="47120"/>
                  <a:pt x="219718" y="68287"/>
                  <a:pt x="241414" y="73049"/>
                </a:cubicBezTo>
                <a:cubicBezTo>
                  <a:pt x="263110" y="77811"/>
                  <a:pt x="208606" y="64582"/>
                  <a:pt x="174739" y="73049"/>
                </a:cubicBezTo>
                <a:cubicBezTo>
                  <a:pt x="140872" y="81516"/>
                  <a:pt x="-4648" y="125437"/>
                  <a:pt x="114" y="1270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DB795985-B94D-DB7C-4733-467FDD70FE36}"/>
              </a:ext>
            </a:extLst>
          </p:cNvPr>
          <p:cNvSpPr/>
          <p:nvPr/>
        </p:nvSpPr>
        <p:spPr>
          <a:xfrm>
            <a:off x="1606010" y="10155717"/>
            <a:ext cx="195313" cy="321876"/>
          </a:xfrm>
          <a:custGeom>
            <a:avLst/>
            <a:gdLst>
              <a:gd name="connsiteX0" fmla="*/ 194215 w 195313"/>
              <a:gd name="connsiteY0" fmla="*/ 1108 h 321876"/>
              <a:gd name="connsiteX1" fmla="*/ 79915 w 195313"/>
              <a:gd name="connsiteY1" fmla="*/ 105883 h 321876"/>
              <a:gd name="connsiteX2" fmla="*/ 38640 w 195313"/>
              <a:gd name="connsiteY2" fmla="*/ 153508 h 321876"/>
              <a:gd name="connsiteX3" fmla="*/ 540 w 195313"/>
              <a:gd name="connsiteY3" fmla="*/ 217008 h 321876"/>
              <a:gd name="connsiteX4" fmla="*/ 29115 w 195313"/>
              <a:gd name="connsiteY4" fmla="*/ 204308 h 321876"/>
              <a:gd name="connsiteX5" fmla="*/ 143415 w 195313"/>
              <a:gd name="connsiteY5" fmla="*/ 321783 h 321876"/>
              <a:gd name="connsiteX6" fmla="*/ 67215 w 195313"/>
              <a:gd name="connsiteY6" fmla="*/ 223358 h 321876"/>
              <a:gd name="connsiteX7" fmla="*/ 22765 w 195313"/>
              <a:gd name="connsiteY7" fmla="*/ 185258 h 321876"/>
              <a:gd name="connsiteX8" fmla="*/ 51340 w 195313"/>
              <a:gd name="connsiteY8" fmla="*/ 143983 h 321876"/>
              <a:gd name="connsiteX9" fmla="*/ 3715 w 195313"/>
              <a:gd name="connsiteY9" fmla="*/ 178908 h 321876"/>
              <a:gd name="connsiteX10" fmla="*/ 194215 w 195313"/>
              <a:gd name="connsiteY10" fmla="*/ 1108 h 3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13" h="321876">
                <a:moveTo>
                  <a:pt x="194215" y="1108"/>
                </a:moveTo>
                <a:cubicBezTo>
                  <a:pt x="206915" y="-11063"/>
                  <a:pt x="105844" y="80483"/>
                  <a:pt x="79915" y="105883"/>
                </a:cubicBezTo>
                <a:cubicBezTo>
                  <a:pt x="53986" y="131283"/>
                  <a:pt x="51869" y="134987"/>
                  <a:pt x="38640" y="153508"/>
                </a:cubicBezTo>
                <a:cubicBezTo>
                  <a:pt x="25411" y="172029"/>
                  <a:pt x="540" y="217008"/>
                  <a:pt x="540" y="217008"/>
                </a:cubicBezTo>
                <a:cubicBezTo>
                  <a:pt x="-1047" y="225475"/>
                  <a:pt x="5303" y="186846"/>
                  <a:pt x="29115" y="204308"/>
                </a:cubicBezTo>
                <a:cubicBezTo>
                  <a:pt x="52927" y="221770"/>
                  <a:pt x="137065" y="318608"/>
                  <a:pt x="143415" y="321783"/>
                </a:cubicBezTo>
                <a:cubicBezTo>
                  <a:pt x="149765" y="324958"/>
                  <a:pt x="87323" y="246112"/>
                  <a:pt x="67215" y="223358"/>
                </a:cubicBezTo>
                <a:cubicBezTo>
                  <a:pt x="47107" y="200604"/>
                  <a:pt x="25411" y="198487"/>
                  <a:pt x="22765" y="185258"/>
                </a:cubicBezTo>
                <a:cubicBezTo>
                  <a:pt x="20119" y="172029"/>
                  <a:pt x="54515" y="145041"/>
                  <a:pt x="51340" y="143983"/>
                </a:cubicBezTo>
                <a:cubicBezTo>
                  <a:pt x="48165" y="142925"/>
                  <a:pt x="-15864" y="199545"/>
                  <a:pt x="3715" y="178908"/>
                </a:cubicBezTo>
                <a:cubicBezTo>
                  <a:pt x="23294" y="158271"/>
                  <a:pt x="181515" y="13279"/>
                  <a:pt x="194215" y="11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60829504-6B94-93B9-1725-A9D6181E9100}"/>
              </a:ext>
            </a:extLst>
          </p:cNvPr>
          <p:cNvSpPr/>
          <p:nvPr/>
        </p:nvSpPr>
        <p:spPr>
          <a:xfrm>
            <a:off x="1659433" y="10404431"/>
            <a:ext cx="156702" cy="233078"/>
          </a:xfrm>
          <a:custGeom>
            <a:avLst/>
            <a:gdLst>
              <a:gd name="connsiteX0" fmla="*/ 156667 w 156702"/>
              <a:gd name="connsiteY0" fmla="*/ 44 h 233078"/>
              <a:gd name="connsiteX1" fmla="*/ 36017 w 156702"/>
              <a:gd name="connsiteY1" fmla="*/ 149269 h 233078"/>
              <a:gd name="connsiteX2" fmla="*/ 13792 w 156702"/>
              <a:gd name="connsiteY2" fmla="*/ 228644 h 233078"/>
              <a:gd name="connsiteX3" fmla="*/ 1092 w 156702"/>
              <a:gd name="connsiteY3" fmla="*/ 19094 h 233078"/>
              <a:gd name="connsiteX4" fmla="*/ 4267 w 156702"/>
              <a:gd name="connsiteY4" fmla="*/ 196894 h 233078"/>
              <a:gd name="connsiteX5" fmla="*/ 32842 w 156702"/>
              <a:gd name="connsiteY5" fmla="*/ 130219 h 233078"/>
              <a:gd name="connsiteX6" fmla="*/ 48717 w 156702"/>
              <a:gd name="connsiteY6" fmla="*/ 133394 h 233078"/>
              <a:gd name="connsiteX7" fmla="*/ 156667 w 156702"/>
              <a:gd name="connsiteY7" fmla="*/ 44 h 2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02" h="233078">
                <a:moveTo>
                  <a:pt x="156667" y="44"/>
                </a:moveTo>
                <a:cubicBezTo>
                  <a:pt x="154550" y="2690"/>
                  <a:pt x="59829" y="111169"/>
                  <a:pt x="36017" y="149269"/>
                </a:cubicBezTo>
                <a:cubicBezTo>
                  <a:pt x="12205" y="187369"/>
                  <a:pt x="19613" y="250340"/>
                  <a:pt x="13792" y="228644"/>
                </a:cubicBezTo>
                <a:cubicBezTo>
                  <a:pt x="7971" y="206948"/>
                  <a:pt x="2679" y="24386"/>
                  <a:pt x="1092" y="19094"/>
                </a:cubicBezTo>
                <a:cubicBezTo>
                  <a:pt x="-495" y="13802"/>
                  <a:pt x="-1025" y="178373"/>
                  <a:pt x="4267" y="196894"/>
                </a:cubicBezTo>
                <a:cubicBezTo>
                  <a:pt x="9559" y="215415"/>
                  <a:pt x="25434" y="140802"/>
                  <a:pt x="32842" y="130219"/>
                </a:cubicBezTo>
                <a:cubicBezTo>
                  <a:pt x="40250" y="119636"/>
                  <a:pt x="30725" y="152973"/>
                  <a:pt x="48717" y="133394"/>
                </a:cubicBezTo>
                <a:cubicBezTo>
                  <a:pt x="66709" y="113815"/>
                  <a:pt x="158784" y="-2602"/>
                  <a:pt x="156667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D3480060-3B98-F2A6-0E73-2CB962E9538E}"/>
              </a:ext>
            </a:extLst>
          </p:cNvPr>
          <p:cNvSpPr/>
          <p:nvPr/>
        </p:nvSpPr>
        <p:spPr>
          <a:xfrm>
            <a:off x="1868862" y="10193797"/>
            <a:ext cx="509228" cy="481602"/>
          </a:xfrm>
          <a:custGeom>
            <a:avLst/>
            <a:gdLst>
              <a:gd name="connsiteX0" fmla="*/ 509213 w 509228"/>
              <a:gd name="connsiteY0" fmla="*/ 55103 h 481602"/>
              <a:gd name="connsiteX1" fmla="*/ 274263 w 509228"/>
              <a:gd name="connsiteY1" fmla="*/ 144003 h 481602"/>
              <a:gd name="connsiteX2" fmla="*/ 207588 w 509228"/>
              <a:gd name="connsiteY2" fmla="*/ 204328 h 481602"/>
              <a:gd name="connsiteX3" fmla="*/ 261563 w 509228"/>
              <a:gd name="connsiteY3" fmla="*/ 172578 h 481602"/>
              <a:gd name="connsiteX4" fmla="*/ 102813 w 509228"/>
              <a:gd name="connsiteY4" fmla="*/ 334503 h 481602"/>
              <a:gd name="connsiteX5" fmla="*/ 137738 w 509228"/>
              <a:gd name="connsiteY5" fmla="*/ 267828 h 481602"/>
              <a:gd name="connsiteX6" fmla="*/ 1213 w 509228"/>
              <a:gd name="connsiteY6" fmla="*/ 480553 h 481602"/>
              <a:gd name="connsiteX7" fmla="*/ 229813 w 509228"/>
              <a:gd name="connsiteY7" fmla="*/ 163053 h 481602"/>
              <a:gd name="connsiteX8" fmla="*/ 175838 w 509228"/>
              <a:gd name="connsiteY8" fmla="*/ 232903 h 481602"/>
              <a:gd name="connsiteX9" fmla="*/ 423488 w 509228"/>
              <a:gd name="connsiteY9" fmla="*/ 1128 h 481602"/>
              <a:gd name="connsiteX10" fmla="*/ 286963 w 509228"/>
              <a:gd name="connsiteY10" fmla="*/ 140828 h 481602"/>
              <a:gd name="connsiteX11" fmla="*/ 509213 w 509228"/>
              <a:gd name="connsiteY11" fmla="*/ 55103 h 48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228" h="481602">
                <a:moveTo>
                  <a:pt x="509213" y="55103"/>
                </a:moveTo>
                <a:cubicBezTo>
                  <a:pt x="507096" y="55632"/>
                  <a:pt x="324534" y="119132"/>
                  <a:pt x="274263" y="144003"/>
                </a:cubicBezTo>
                <a:cubicBezTo>
                  <a:pt x="223992" y="168874"/>
                  <a:pt x="209705" y="199566"/>
                  <a:pt x="207588" y="204328"/>
                </a:cubicBezTo>
                <a:cubicBezTo>
                  <a:pt x="205471" y="209090"/>
                  <a:pt x="279025" y="150882"/>
                  <a:pt x="261563" y="172578"/>
                </a:cubicBezTo>
                <a:cubicBezTo>
                  <a:pt x="244101" y="194274"/>
                  <a:pt x="123450" y="318628"/>
                  <a:pt x="102813" y="334503"/>
                </a:cubicBezTo>
                <a:cubicBezTo>
                  <a:pt x="82175" y="350378"/>
                  <a:pt x="154671" y="243486"/>
                  <a:pt x="137738" y="267828"/>
                </a:cubicBezTo>
                <a:cubicBezTo>
                  <a:pt x="120805" y="292170"/>
                  <a:pt x="-14133" y="498015"/>
                  <a:pt x="1213" y="480553"/>
                </a:cubicBezTo>
                <a:cubicBezTo>
                  <a:pt x="16559" y="463091"/>
                  <a:pt x="200709" y="204328"/>
                  <a:pt x="229813" y="163053"/>
                </a:cubicBezTo>
                <a:cubicBezTo>
                  <a:pt x="258917" y="121778"/>
                  <a:pt x="143559" y="259890"/>
                  <a:pt x="175838" y="232903"/>
                </a:cubicBezTo>
                <a:cubicBezTo>
                  <a:pt x="208117" y="205916"/>
                  <a:pt x="404967" y="16474"/>
                  <a:pt x="423488" y="1128"/>
                </a:cubicBezTo>
                <a:cubicBezTo>
                  <a:pt x="442009" y="-14218"/>
                  <a:pt x="276380" y="131832"/>
                  <a:pt x="286963" y="140828"/>
                </a:cubicBezTo>
                <a:cubicBezTo>
                  <a:pt x="297546" y="149824"/>
                  <a:pt x="511330" y="54574"/>
                  <a:pt x="509213" y="55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45A17776-0185-DA57-2D42-4CA8B7FD66C9}"/>
              </a:ext>
            </a:extLst>
          </p:cNvPr>
          <p:cNvSpPr/>
          <p:nvPr/>
        </p:nvSpPr>
        <p:spPr>
          <a:xfrm>
            <a:off x="1939669" y="10012653"/>
            <a:ext cx="524114" cy="147617"/>
          </a:xfrm>
          <a:custGeom>
            <a:avLst/>
            <a:gdLst>
              <a:gd name="connsiteX0" fmla="*/ 256 w 524114"/>
              <a:gd name="connsiteY0" fmla="*/ 147347 h 147617"/>
              <a:gd name="connsiteX1" fmla="*/ 308231 w 524114"/>
              <a:gd name="connsiteY1" fmla="*/ 80672 h 147617"/>
              <a:gd name="connsiteX2" fmla="*/ 520956 w 524114"/>
              <a:gd name="connsiteY2" fmla="*/ 1297 h 147617"/>
              <a:gd name="connsiteX3" fmla="*/ 422531 w 524114"/>
              <a:gd name="connsiteY3" fmla="*/ 33047 h 147617"/>
              <a:gd name="connsiteX4" fmla="*/ 244731 w 524114"/>
              <a:gd name="connsiteY4" fmla="*/ 55272 h 147617"/>
              <a:gd name="connsiteX5" fmla="*/ 362206 w 524114"/>
              <a:gd name="connsiteY5" fmla="*/ 55272 h 147617"/>
              <a:gd name="connsiteX6" fmla="*/ 256 w 524114"/>
              <a:gd name="connsiteY6" fmla="*/ 147347 h 1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114" h="147617">
                <a:moveTo>
                  <a:pt x="256" y="147347"/>
                </a:moveTo>
                <a:cubicBezTo>
                  <a:pt x="-8740" y="151580"/>
                  <a:pt x="221448" y="105014"/>
                  <a:pt x="308231" y="80672"/>
                </a:cubicBezTo>
                <a:cubicBezTo>
                  <a:pt x="395014" y="56330"/>
                  <a:pt x="501906" y="9234"/>
                  <a:pt x="520956" y="1297"/>
                </a:cubicBezTo>
                <a:cubicBezTo>
                  <a:pt x="540006" y="-6640"/>
                  <a:pt x="468568" y="24051"/>
                  <a:pt x="422531" y="33047"/>
                </a:cubicBezTo>
                <a:cubicBezTo>
                  <a:pt x="376494" y="42043"/>
                  <a:pt x="254785" y="51568"/>
                  <a:pt x="244731" y="55272"/>
                </a:cubicBezTo>
                <a:cubicBezTo>
                  <a:pt x="234677" y="58976"/>
                  <a:pt x="399248" y="40984"/>
                  <a:pt x="362206" y="55272"/>
                </a:cubicBezTo>
                <a:cubicBezTo>
                  <a:pt x="325164" y="69559"/>
                  <a:pt x="9252" y="143114"/>
                  <a:pt x="256" y="1473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7795C0CE-BCF9-5CA0-4164-0A876F9CAACD}"/>
              </a:ext>
            </a:extLst>
          </p:cNvPr>
          <p:cNvSpPr/>
          <p:nvPr/>
        </p:nvSpPr>
        <p:spPr>
          <a:xfrm>
            <a:off x="1717290" y="10299656"/>
            <a:ext cx="296973" cy="82665"/>
          </a:xfrm>
          <a:custGeom>
            <a:avLst/>
            <a:gdLst>
              <a:gd name="connsiteX0" fmla="*/ 385 w 296973"/>
              <a:gd name="connsiteY0" fmla="*/ 19094 h 82665"/>
              <a:gd name="connsiteX1" fmla="*/ 289310 w 296973"/>
              <a:gd name="connsiteY1" fmla="*/ 44 h 82665"/>
              <a:gd name="connsiteX2" fmla="*/ 197235 w 296973"/>
              <a:gd name="connsiteY2" fmla="*/ 25444 h 82665"/>
              <a:gd name="connsiteX3" fmla="*/ 22610 w 296973"/>
              <a:gd name="connsiteY3" fmla="*/ 82594 h 82665"/>
              <a:gd name="connsiteX4" fmla="*/ 222635 w 296973"/>
              <a:gd name="connsiteY4" fmla="*/ 12744 h 82665"/>
              <a:gd name="connsiteX5" fmla="*/ 385 w 296973"/>
              <a:gd name="connsiteY5" fmla="*/ 19094 h 8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973" h="82665">
                <a:moveTo>
                  <a:pt x="385" y="19094"/>
                </a:moveTo>
                <a:cubicBezTo>
                  <a:pt x="11497" y="16977"/>
                  <a:pt x="256502" y="-1014"/>
                  <a:pt x="289310" y="44"/>
                </a:cubicBezTo>
                <a:cubicBezTo>
                  <a:pt x="322118" y="1102"/>
                  <a:pt x="241685" y="11686"/>
                  <a:pt x="197235" y="25444"/>
                </a:cubicBezTo>
                <a:cubicBezTo>
                  <a:pt x="152785" y="39202"/>
                  <a:pt x="18377" y="84711"/>
                  <a:pt x="22610" y="82594"/>
                </a:cubicBezTo>
                <a:cubicBezTo>
                  <a:pt x="26843" y="80477"/>
                  <a:pt x="223164" y="24386"/>
                  <a:pt x="222635" y="12744"/>
                </a:cubicBezTo>
                <a:cubicBezTo>
                  <a:pt x="222106" y="1102"/>
                  <a:pt x="-10727" y="21211"/>
                  <a:pt x="385" y="190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6A656810-F255-49ED-D091-6B570782924F}"/>
              </a:ext>
            </a:extLst>
          </p:cNvPr>
          <p:cNvSpPr/>
          <p:nvPr/>
        </p:nvSpPr>
        <p:spPr>
          <a:xfrm>
            <a:off x="1549310" y="10482833"/>
            <a:ext cx="69943" cy="115437"/>
          </a:xfrm>
          <a:custGeom>
            <a:avLst/>
            <a:gdLst>
              <a:gd name="connsiteX0" fmla="*/ 90 w 69943"/>
              <a:gd name="connsiteY0" fmla="*/ 1017 h 115437"/>
              <a:gd name="connsiteX1" fmla="*/ 54065 w 69943"/>
              <a:gd name="connsiteY1" fmla="*/ 39117 h 115437"/>
              <a:gd name="connsiteX2" fmla="*/ 3265 w 69943"/>
              <a:gd name="connsiteY2" fmla="*/ 115317 h 115437"/>
              <a:gd name="connsiteX3" fmla="*/ 69940 w 69943"/>
              <a:gd name="connsiteY3" fmla="*/ 20067 h 115437"/>
              <a:gd name="connsiteX4" fmla="*/ 90 w 69943"/>
              <a:gd name="connsiteY4" fmla="*/ 1017 h 11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3" h="115437">
                <a:moveTo>
                  <a:pt x="90" y="1017"/>
                </a:moveTo>
                <a:cubicBezTo>
                  <a:pt x="-2556" y="4192"/>
                  <a:pt x="53536" y="20067"/>
                  <a:pt x="54065" y="39117"/>
                </a:cubicBezTo>
                <a:cubicBezTo>
                  <a:pt x="54594" y="58167"/>
                  <a:pt x="619" y="118492"/>
                  <a:pt x="3265" y="115317"/>
                </a:cubicBezTo>
                <a:cubicBezTo>
                  <a:pt x="5911" y="112142"/>
                  <a:pt x="69411" y="38588"/>
                  <a:pt x="69940" y="20067"/>
                </a:cubicBezTo>
                <a:cubicBezTo>
                  <a:pt x="70469" y="1546"/>
                  <a:pt x="2736" y="-2158"/>
                  <a:pt x="90" y="10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ADC34826-B239-C367-E3DB-16052C7CCE12}"/>
              </a:ext>
            </a:extLst>
          </p:cNvPr>
          <p:cNvSpPr/>
          <p:nvPr/>
        </p:nvSpPr>
        <p:spPr>
          <a:xfrm>
            <a:off x="2384425" y="9775077"/>
            <a:ext cx="457747" cy="438951"/>
          </a:xfrm>
          <a:custGeom>
            <a:avLst/>
            <a:gdLst>
              <a:gd name="connsiteX0" fmla="*/ 457200 w 457747"/>
              <a:gd name="connsiteY0" fmla="*/ 748 h 438951"/>
              <a:gd name="connsiteX1" fmla="*/ 215900 w 457747"/>
              <a:gd name="connsiteY1" fmla="*/ 254748 h 438951"/>
              <a:gd name="connsiteX2" fmla="*/ 136525 w 457747"/>
              <a:gd name="connsiteY2" fmla="*/ 343648 h 438951"/>
              <a:gd name="connsiteX3" fmla="*/ 158750 w 457747"/>
              <a:gd name="connsiteY3" fmla="*/ 308723 h 438951"/>
              <a:gd name="connsiteX4" fmla="*/ 31750 w 457747"/>
              <a:gd name="connsiteY4" fmla="*/ 438898 h 438951"/>
              <a:gd name="connsiteX5" fmla="*/ 120650 w 457747"/>
              <a:gd name="connsiteY5" fmla="*/ 324598 h 438951"/>
              <a:gd name="connsiteX6" fmla="*/ 53975 w 457747"/>
              <a:gd name="connsiteY6" fmla="*/ 318248 h 438951"/>
              <a:gd name="connsiteX7" fmla="*/ 0 w 457747"/>
              <a:gd name="connsiteY7" fmla="*/ 318248 h 438951"/>
              <a:gd name="connsiteX8" fmla="*/ 123825 w 457747"/>
              <a:gd name="connsiteY8" fmla="*/ 318248 h 438951"/>
              <a:gd name="connsiteX9" fmla="*/ 314325 w 457747"/>
              <a:gd name="connsiteY9" fmla="*/ 118223 h 438951"/>
              <a:gd name="connsiteX10" fmla="*/ 282575 w 457747"/>
              <a:gd name="connsiteY10" fmla="*/ 175373 h 438951"/>
              <a:gd name="connsiteX11" fmla="*/ 457200 w 457747"/>
              <a:gd name="connsiteY11" fmla="*/ 748 h 43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747" h="438951">
                <a:moveTo>
                  <a:pt x="457200" y="748"/>
                </a:moveTo>
                <a:cubicBezTo>
                  <a:pt x="446088" y="13977"/>
                  <a:pt x="269346" y="197598"/>
                  <a:pt x="215900" y="254748"/>
                </a:cubicBezTo>
                <a:cubicBezTo>
                  <a:pt x="162454" y="311898"/>
                  <a:pt x="146050" y="334652"/>
                  <a:pt x="136525" y="343648"/>
                </a:cubicBezTo>
                <a:cubicBezTo>
                  <a:pt x="127000" y="352644"/>
                  <a:pt x="176212" y="292848"/>
                  <a:pt x="158750" y="308723"/>
                </a:cubicBezTo>
                <a:cubicBezTo>
                  <a:pt x="141288" y="324598"/>
                  <a:pt x="38100" y="436252"/>
                  <a:pt x="31750" y="438898"/>
                </a:cubicBezTo>
                <a:cubicBezTo>
                  <a:pt x="25400" y="441544"/>
                  <a:pt x="116946" y="344706"/>
                  <a:pt x="120650" y="324598"/>
                </a:cubicBezTo>
                <a:cubicBezTo>
                  <a:pt x="124354" y="304490"/>
                  <a:pt x="74083" y="319306"/>
                  <a:pt x="53975" y="318248"/>
                </a:cubicBezTo>
                <a:cubicBezTo>
                  <a:pt x="33867" y="317190"/>
                  <a:pt x="0" y="318248"/>
                  <a:pt x="0" y="318248"/>
                </a:cubicBezTo>
                <a:cubicBezTo>
                  <a:pt x="11642" y="318248"/>
                  <a:pt x="71437" y="351586"/>
                  <a:pt x="123825" y="318248"/>
                </a:cubicBezTo>
                <a:cubicBezTo>
                  <a:pt x="176213" y="284910"/>
                  <a:pt x="287867" y="142035"/>
                  <a:pt x="314325" y="118223"/>
                </a:cubicBezTo>
                <a:cubicBezTo>
                  <a:pt x="340783" y="94411"/>
                  <a:pt x="258234" y="197069"/>
                  <a:pt x="282575" y="175373"/>
                </a:cubicBezTo>
                <a:cubicBezTo>
                  <a:pt x="306916" y="153677"/>
                  <a:pt x="468312" y="-12481"/>
                  <a:pt x="457200" y="7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24E3C74B-44EB-2DEC-82C9-09C29FDEB33B}"/>
              </a:ext>
            </a:extLst>
          </p:cNvPr>
          <p:cNvSpPr/>
          <p:nvPr/>
        </p:nvSpPr>
        <p:spPr>
          <a:xfrm>
            <a:off x="2170339" y="9417050"/>
            <a:ext cx="522061" cy="484158"/>
          </a:xfrm>
          <a:custGeom>
            <a:avLst/>
            <a:gdLst>
              <a:gd name="connsiteX0" fmla="*/ 522061 w 522061"/>
              <a:gd name="connsiteY0" fmla="*/ 0 h 484158"/>
              <a:gd name="connsiteX1" fmla="*/ 204561 w 522061"/>
              <a:gd name="connsiteY1" fmla="*/ 279400 h 484158"/>
              <a:gd name="connsiteX2" fmla="*/ 233136 w 522061"/>
              <a:gd name="connsiteY2" fmla="*/ 244475 h 484158"/>
              <a:gd name="connsiteX3" fmla="*/ 99786 w 522061"/>
              <a:gd name="connsiteY3" fmla="*/ 342900 h 484158"/>
              <a:gd name="connsiteX4" fmla="*/ 1361 w 522061"/>
              <a:gd name="connsiteY4" fmla="*/ 482600 h 484158"/>
              <a:gd name="connsiteX5" fmla="*/ 52161 w 522061"/>
              <a:gd name="connsiteY5" fmla="*/ 409575 h 484158"/>
              <a:gd name="connsiteX6" fmla="*/ 185511 w 522061"/>
              <a:gd name="connsiteY6" fmla="*/ 282575 h 484158"/>
              <a:gd name="connsiteX7" fmla="*/ 147411 w 522061"/>
              <a:gd name="connsiteY7" fmla="*/ 403225 h 484158"/>
              <a:gd name="connsiteX8" fmla="*/ 188686 w 522061"/>
              <a:gd name="connsiteY8" fmla="*/ 263525 h 484158"/>
              <a:gd name="connsiteX9" fmla="*/ 277586 w 522061"/>
              <a:gd name="connsiteY9" fmla="*/ 193675 h 484158"/>
              <a:gd name="connsiteX10" fmla="*/ 217261 w 522061"/>
              <a:gd name="connsiteY10" fmla="*/ 241300 h 484158"/>
              <a:gd name="connsiteX11" fmla="*/ 522061 w 522061"/>
              <a:gd name="connsiteY11" fmla="*/ 0 h 48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2061" h="484158">
                <a:moveTo>
                  <a:pt x="522061" y="0"/>
                </a:moveTo>
                <a:lnTo>
                  <a:pt x="204561" y="279400"/>
                </a:lnTo>
                <a:cubicBezTo>
                  <a:pt x="156407" y="320146"/>
                  <a:pt x="250598" y="233892"/>
                  <a:pt x="233136" y="244475"/>
                </a:cubicBezTo>
                <a:cubicBezTo>
                  <a:pt x="215673" y="255058"/>
                  <a:pt x="138415" y="303213"/>
                  <a:pt x="99786" y="342900"/>
                </a:cubicBezTo>
                <a:cubicBezTo>
                  <a:pt x="61157" y="382587"/>
                  <a:pt x="9298" y="471488"/>
                  <a:pt x="1361" y="482600"/>
                </a:cubicBezTo>
                <a:cubicBezTo>
                  <a:pt x="-6577" y="493713"/>
                  <a:pt x="21469" y="442912"/>
                  <a:pt x="52161" y="409575"/>
                </a:cubicBezTo>
                <a:cubicBezTo>
                  <a:pt x="82853" y="376238"/>
                  <a:pt x="169636" y="283633"/>
                  <a:pt x="185511" y="282575"/>
                </a:cubicBezTo>
                <a:cubicBezTo>
                  <a:pt x="201386" y="281517"/>
                  <a:pt x="146882" y="406400"/>
                  <a:pt x="147411" y="403225"/>
                </a:cubicBezTo>
                <a:cubicBezTo>
                  <a:pt x="147940" y="400050"/>
                  <a:pt x="166990" y="298450"/>
                  <a:pt x="188686" y="263525"/>
                </a:cubicBezTo>
                <a:cubicBezTo>
                  <a:pt x="210382" y="228600"/>
                  <a:pt x="272824" y="197379"/>
                  <a:pt x="277586" y="193675"/>
                </a:cubicBezTo>
                <a:cubicBezTo>
                  <a:pt x="282348" y="189971"/>
                  <a:pt x="217261" y="241300"/>
                  <a:pt x="217261" y="241300"/>
                </a:cubicBezTo>
                <a:lnTo>
                  <a:pt x="52206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5FD325DF-6F71-B62B-354D-5E2A0B9CEE81}"/>
              </a:ext>
            </a:extLst>
          </p:cNvPr>
          <p:cNvSpPr/>
          <p:nvPr/>
        </p:nvSpPr>
        <p:spPr>
          <a:xfrm>
            <a:off x="2332547" y="9813839"/>
            <a:ext cx="271072" cy="125909"/>
          </a:xfrm>
          <a:custGeom>
            <a:avLst/>
            <a:gdLst>
              <a:gd name="connsiteX0" fmla="*/ 270953 w 271072"/>
              <a:gd name="connsiteY0" fmla="*/ 44536 h 125909"/>
              <a:gd name="connsiteX1" fmla="*/ 39178 w 271072"/>
              <a:gd name="connsiteY1" fmla="*/ 120736 h 125909"/>
              <a:gd name="connsiteX2" fmla="*/ 99503 w 271072"/>
              <a:gd name="connsiteY2" fmla="*/ 108036 h 125909"/>
              <a:gd name="connsiteX3" fmla="*/ 102678 w 271072"/>
              <a:gd name="connsiteY3" fmla="*/ 19136 h 125909"/>
              <a:gd name="connsiteX4" fmla="*/ 55053 w 271072"/>
              <a:gd name="connsiteY4" fmla="*/ 22311 h 125909"/>
              <a:gd name="connsiteX5" fmla="*/ 150303 w 271072"/>
              <a:gd name="connsiteY5" fmla="*/ 86 h 125909"/>
              <a:gd name="connsiteX6" fmla="*/ 112203 w 271072"/>
              <a:gd name="connsiteY6" fmla="*/ 31836 h 125909"/>
              <a:gd name="connsiteX7" fmla="*/ 109028 w 271072"/>
              <a:gd name="connsiteY7" fmla="*/ 73111 h 125909"/>
              <a:gd name="connsiteX8" fmla="*/ 4253 w 271072"/>
              <a:gd name="connsiteY8" fmla="*/ 114386 h 125909"/>
              <a:gd name="connsiteX9" fmla="*/ 270953 w 271072"/>
              <a:gd name="connsiteY9" fmla="*/ 44536 h 12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072" h="125909">
                <a:moveTo>
                  <a:pt x="270953" y="44536"/>
                </a:moveTo>
                <a:cubicBezTo>
                  <a:pt x="276774" y="45594"/>
                  <a:pt x="67753" y="110153"/>
                  <a:pt x="39178" y="120736"/>
                </a:cubicBezTo>
                <a:cubicBezTo>
                  <a:pt x="10603" y="131319"/>
                  <a:pt x="88920" y="124969"/>
                  <a:pt x="99503" y="108036"/>
                </a:cubicBezTo>
                <a:cubicBezTo>
                  <a:pt x="110086" y="91103"/>
                  <a:pt x="110086" y="33423"/>
                  <a:pt x="102678" y="19136"/>
                </a:cubicBezTo>
                <a:cubicBezTo>
                  <a:pt x="95270" y="4849"/>
                  <a:pt x="47115" y="25486"/>
                  <a:pt x="55053" y="22311"/>
                </a:cubicBezTo>
                <a:cubicBezTo>
                  <a:pt x="62991" y="19136"/>
                  <a:pt x="140778" y="-1502"/>
                  <a:pt x="150303" y="86"/>
                </a:cubicBezTo>
                <a:cubicBezTo>
                  <a:pt x="159828" y="1673"/>
                  <a:pt x="119082" y="19665"/>
                  <a:pt x="112203" y="31836"/>
                </a:cubicBezTo>
                <a:cubicBezTo>
                  <a:pt x="105324" y="44007"/>
                  <a:pt x="127020" y="59353"/>
                  <a:pt x="109028" y="73111"/>
                </a:cubicBezTo>
                <a:cubicBezTo>
                  <a:pt x="91036" y="86869"/>
                  <a:pt x="-23264" y="117032"/>
                  <a:pt x="4253" y="114386"/>
                </a:cubicBezTo>
                <a:cubicBezTo>
                  <a:pt x="31770" y="111740"/>
                  <a:pt x="265132" y="43478"/>
                  <a:pt x="270953" y="445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B84A12B9-CFF3-B315-B5E9-6C5F07ED8AB9}"/>
              </a:ext>
            </a:extLst>
          </p:cNvPr>
          <p:cNvSpPr/>
          <p:nvPr/>
        </p:nvSpPr>
        <p:spPr>
          <a:xfrm>
            <a:off x="1946203" y="9941468"/>
            <a:ext cx="521151" cy="126458"/>
          </a:xfrm>
          <a:custGeom>
            <a:avLst/>
            <a:gdLst>
              <a:gd name="connsiteX0" fmla="*/ 72 w 521151"/>
              <a:gd name="connsiteY0" fmla="*/ 126457 h 126458"/>
              <a:gd name="connsiteX1" fmla="*/ 292172 w 521151"/>
              <a:gd name="connsiteY1" fmla="*/ 8982 h 126458"/>
              <a:gd name="connsiteX2" fmla="*/ 282647 w 521151"/>
              <a:gd name="connsiteY2" fmla="*/ 15332 h 126458"/>
              <a:gd name="connsiteX3" fmla="*/ 520772 w 521151"/>
              <a:gd name="connsiteY3" fmla="*/ 40732 h 126458"/>
              <a:gd name="connsiteX4" fmla="*/ 336622 w 521151"/>
              <a:gd name="connsiteY4" fmla="*/ 5807 h 126458"/>
              <a:gd name="connsiteX5" fmla="*/ 282647 w 521151"/>
              <a:gd name="connsiteY5" fmla="*/ 2632 h 126458"/>
              <a:gd name="connsiteX6" fmla="*/ 225497 w 521151"/>
              <a:gd name="connsiteY6" fmla="*/ 18507 h 126458"/>
              <a:gd name="connsiteX7" fmla="*/ 263597 w 521151"/>
              <a:gd name="connsiteY7" fmla="*/ 5807 h 126458"/>
              <a:gd name="connsiteX8" fmla="*/ 72 w 521151"/>
              <a:gd name="connsiteY8" fmla="*/ 126457 h 12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151" h="126458">
                <a:moveTo>
                  <a:pt x="72" y="126457"/>
                </a:moveTo>
                <a:cubicBezTo>
                  <a:pt x="4835" y="126986"/>
                  <a:pt x="292172" y="8982"/>
                  <a:pt x="292172" y="8982"/>
                </a:cubicBezTo>
                <a:cubicBezTo>
                  <a:pt x="339268" y="-9539"/>
                  <a:pt x="244547" y="10040"/>
                  <a:pt x="282647" y="15332"/>
                </a:cubicBezTo>
                <a:cubicBezTo>
                  <a:pt x="320747" y="20624"/>
                  <a:pt x="511776" y="42319"/>
                  <a:pt x="520772" y="40732"/>
                </a:cubicBezTo>
                <a:cubicBezTo>
                  <a:pt x="529768" y="39145"/>
                  <a:pt x="376309" y="12157"/>
                  <a:pt x="336622" y="5807"/>
                </a:cubicBezTo>
                <a:cubicBezTo>
                  <a:pt x="296935" y="-543"/>
                  <a:pt x="301168" y="515"/>
                  <a:pt x="282647" y="2632"/>
                </a:cubicBezTo>
                <a:cubicBezTo>
                  <a:pt x="264126" y="4749"/>
                  <a:pt x="228672" y="17978"/>
                  <a:pt x="225497" y="18507"/>
                </a:cubicBezTo>
                <a:cubicBezTo>
                  <a:pt x="222322" y="19036"/>
                  <a:pt x="299580" y="-12714"/>
                  <a:pt x="263597" y="5807"/>
                </a:cubicBezTo>
                <a:cubicBezTo>
                  <a:pt x="227614" y="24328"/>
                  <a:pt x="-4691" y="125928"/>
                  <a:pt x="72" y="1264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6B8C3E3F-53FA-1280-A008-A938A1408A1E}"/>
              </a:ext>
            </a:extLst>
          </p:cNvPr>
          <p:cNvSpPr/>
          <p:nvPr/>
        </p:nvSpPr>
        <p:spPr>
          <a:xfrm>
            <a:off x="2409573" y="9628730"/>
            <a:ext cx="117750" cy="144040"/>
          </a:xfrm>
          <a:custGeom>
            <a:avLst/>
            <a:gdLst>
              <a:gd name="connsiteX0" fmla="*/ 252 w 117750"/>
              <a:gd name="connsiteY0" fmla="*/ 143920 h 144040"/>
              <a:gd name="connsiteX1" fmla="*/ 82802 w 117750"/>
              <a:gd name="connsiteY1" fmla="*/ 1045 h 144040"/>
              <a:gd name="connsiteX2" fmla="*/ 79627 w 117750"/>
              <a:gd name="connsiteY2" fmla="*/ 77245 h 144040"/>
              <a:gd name="connsiteX3" fmla="*/ 98677 w 117750"/>
              <a:gd name="connsiteY3" fmla="*/ 39145 h 144040"/>
              <a:gd name="connsiteX4" fmla="*/ 117727 w 117750"/>
              <a:gd name="connsiteY4" fmla="*/ 124870 h 144040"/>
              <a:gd name="connsiteX5" fmla="*/ 101852 w 117750"/>
              <a:gd name="connsiteY5" fmla="*/ 7395 h 144040"/>
              <a:gd name="connsiteX6" fmla="*/ 70102 w 117750"/>
              <a:gd name="connsiteY6" fmla="*/ 42320 h 144040"/>
              <a:gd name="connsiteX7" fmla="*/ 57402 w 117750"/>
              <a:gd name="connsiteY7" fmla="*/ 26445 h 144040"/>
              <a:gd name="connsiteX8" fmla="*/ 252 w 117750"/>
              <a:gd name="connsiteY8" fmla="*/ 143920 h 1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" h="144040">
                <a:moveTo>
                  <a:pt x="252" y="143920"/>
                </a:moveTo>
                <a:cubicBezTo>
                  <a:pt x="4485" y="139687"/>
                  <a:pt x="69573" y="12157"/>
                  <a:pt x="82802" y="1045"/>
                </a:cubicBezTo>
                <a:cubicBezTo>
                  <a:pt x="96031" y="-10067"/>
                  <a:pt x="76981" y="70895"/>
                  <a:pt x="79627" y="77245"/>
                </a:cubicBezTo>
                <a:cubicBezTo>
                  <a:pt x="82273" y="83595"/>
                  <a:pt x="92327" y="31208"/>
                  <a:pt x="98677" y="39145"/>
                </a:cubicBezTo>
                <a:cubicBezTo>
                  <a:pt x="105027" y="47082"/>
                  <a:pt x="117198" y="130162"/>
                  <a:pt x="117727" y="124870"/>
                </a:cubicBezTo>
                <a:cubicBezTo>
                  <a:pt x="118256" y="119578"/>
                  <a:pt x="109790" y="21153"/>
                  <a:pt x="101852" y="7395"/>
                </a:cubicBezTo>
                <a:cubicBezTo>
                  <a:pt x="93915" y="-6363"/>
                  <a:pt x="77510" y="39145"/>
                  <a:pt x="70102" y="42320"/>
                </a:cubicBezTo>
                <a:cubicBezTo>
                  <a:pt x="62694" y="45495"/>
                  <a:pt x="68514" y="13745"/>
                  <a:pt x="57402" y="26445"/>
                </a:cubicBezTo>
                <a:cubicBezTo>
                  <a:pt x="46290" y="39145"/>
                  <a:pt x="-3981" y="148153"/>
                  <a:pt x="252" y="1439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1694B473-CFED-0D23-D3B4-2F7CBB56A49E}"/>
              </a:ext>
            </a:extLst>
          </p:cNvPr>
          <p:cNvSpPr/>
          <p:nvPr/>
        </p:nvSpPr>
        <p:spPr>
          <a:xfrm>
            <a:off x="2745908" y="9528049"/>
            <a:ext cx="208710" cy="261032"/>
          </a:xfrm>
          <a:custGeom>
            <a:avLst/>
            <a:gdLst>
              <a:gd name="connsiteX0" fmla="*/ 181442 w 208710"/>
              <a:gd name="connsiteY0" fmla="*/ 126 h 261032"/>
              <a:gd name="connsiteX1" fmla="*/ 168742 w 208710"/>
              <a:gd name="connsiteY1" fmla="*/ 136651 h 261032"/>
              <a:gd name="connsiteX2" fmla="*/ 60792 w 208710"/>
              <a:gd name="connsiteY2" fmla="*/ 250951 h 261032"/>
              <a:gd name="connsiteX3" fmla="*/ 140167 w 208710"/>
              <a:gd name="connsiteY3" fmla="*/ 152526 h 261032"/>
              <a:gd name="connsiteX4" fmla="*/ 467 w 208710"/>
              <a:gd name="connsiteY4" fmla="*/ 260476 h 261032"/>
              <a:gd name="connsiteX5" fmla="*/ 197317 w 208710"/>
              <a:gd name="connsiteY5" fmla="*/ 95376 h 261032"/>
              <a:gd name="connsiteX6" fmla="*/ 184617 w 208710"/>
              <a:gd name="connsiteY6" fmla="*/ 111251 h 261032"/>
              <a:gd name="connsiteX7" fmla="*/ 181442 w 208710"/>
              <a:gd name="connsiteY7" fmla="*/ 126 h 2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710" h="261032">
                <a:moveTo>
                  <a:pt x="181442" y="126"/>
                </a:moveTo>
                <a:cubicBezTo>
                  <a:pt x="178796" y="4359"/>
                  <a:pt x="188850" y="94847"/>
                  <a:pt x="168742" y="136651"/>
                </a:cubicBezTo>
                <a:cubicBezTo>
                  <a:pt x="148634" y="178455"/>
                  <a:pt x="65554" y="248305"/>
                  <a:pt x="60792" y="250951"/>
                </a:cubicBezTo>
                <a:cubicBezTo>
                  <a:pt x="56030" y="253597"/>
                  <a:pt x="150221" y="150939"/>
                  <a:pt x="140167" y="152526"/>
                </a:cubicBezTo>
                <a:cubicBezTo>
                  <a:pt x="130113" y="154113"/>
                  <a:pt x="-9058" y="270001"/>
                  <a:pt x="467" y="260476"/>
                </a:cubicBezTo>
                <a:cubicBezTo>
                  <a:pt x="9992" y="250951"/>
                  <a:pt x="166625" y="120247"/>
                  <a:pt x="197317" y="95376"/>
                </a:cubicBezTo>
                <a:cubicBezTo>
                  <a:pt x="228009" y="70505"/>
                  <a:pt x="187263" y="123422"/>
                  <a:pt x="184617" y="111251"/>
                </a:cubicBezTo>
                <a:cubicBezTo>
                  <a:pt x="181971" y="99080"/>
                  <a:pt x="184088" y="-4107"/>
                  <a:pt x="181442" y="1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1002BD59-EFCC-BE6C-0CF3-A2E02F90122B}"/>
              </a:ext>
            </a:extLst>
          </p:cNvPr>
          <p:cNvSpPr/>
          <p:nvPr/>
        </p:nvSpPr>
        <p:spPr>
          <a:xfrm>
            <a:off x="2530382" y="9338311"/>
            <a:ext cx="322823" cy="272423"/>
          </a:xfrm>
          <a:custGeom>
            <a:avLst/>
            <a:gdLst>
              <a:gd name="connsiteX0" fmla="*/ 93 w 322823"/>
              <a:gd name="connsiteY0" fmla="*/ 272414 h 272423"/>
              <a:gd name="connsiteX1" fmla="*/ 241393 w 322823"/>
              <a:gd name="connsiteY1" fmla="*/ 31114 h 272423"/>
              <a:gd name="connsiteX2" fmla="*/ 320768 w 322823"/>
              <a:gd name="connsiteY2" fmla="*/ 2539 h 272423"/>
              <a:gd name="connsiteX3" fmla="*/ 295368 w 322823"/>
              <a:gd name="connsiteY3" fmla="*/ 5714 h 272423"/>
              <a:gd name="connsiteX4" fmla="*/ 250918 w 322823"/>
              <a:gd name="connsiteY4" fmla="*/ 40639 h 272423"/>
              <a:gd name="connsiteX5" fmla="*/ 212818 w 322823"/>
              <a:gd name="connsiteY5" fmla="*/ 40639 h 272423"/>
              <a:gd name="connsiteX6" fmla="*/ 93 w 322823"/>
              <a:gd name="connsiteY6" fmla="*/ 272414 h 2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23" h="272423">
                <a:moveTo>
                  <a:pt x="93" y="272414"/>
                </a:moveTo>
                <a:cubicBezTo>
                  <a:pt x="4855" y="270827"/>
                  <a:pt x="187947" y="76093"/>
                  <a:pt x="241393" y="31114"/>
                </a:cubicBezTo>
                <a:cubicBezTo>
                  <a:pt x="294839" y="-13865"/>
                  <a:pt x="311772" y="6772"/>
                  <a:pt x="320768" y="2539"/>
                </a:cubicBezTo>
                <a:cubicBezTo>
                  <a:pt x="329764" y="-1694"/>
                  <a:pt x="307010" y="-636"/>
                  <a:pt x="295368" y="5714"/>
                </a:cubicBezTo>
                <a:cubicBezTo>
                  <a:pt x="283726" y="12064"/>
                  <a:pt x="264676" y="34818"/>
                  <a:pt x="250918" y="40639"/>
                </a:cubicBezTo>
                <a:cubicBezTo>
                  <a:pt x="237160" y="46460"/>
                  <a:pt x="252506" y="-1165"/>
                  <a:pt x="212818" y="40639"/>
                </a:cubicBezTo>
                <a:cubicBezTo>
                  <a:pt x="173130" y="82443"/>
                  <a:pt x="-4669" y="274001"/>
                  <a:pt x="93" y="2724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F4F9FCC9-774B-F1F9-56D9-54891A89C26A}"/>
              </a:ext>
            </a:extLst>
          </p:cNvPr>
          <p:cNvSpPr/>
          <p:nvPr/>
        </p:nvSpPr>
        <p:spPr>
          <a:xfrm>
            <a:off x="2539850" y="9517740"/>
            <a:ext cx="389125" cy="215755"/>
          </a:xfrm>
          <a:custGeom>
            <a:avLst/>
            <a:gdLst>
              <a:gd name="connsiteX0" fmla="*/ 35075 w 389125"/>
              <a:gd name="connsiteY0" fmla="*/ 54885 h 215755"/>
              <a:gd name="connsiteX1" fmla="*/ 6500 w 389125"/>
              <a:gd name="connsiteY1" fmla="*/ 118385 h 215755"/>
              <a:gd name="connsiteX2" fmla="*/ 25550 w 389125"/>
              <a:gd name="connsiteY2" fmla="*/ 185060 h 215755"/>
              <a:gd name="connsiteX3" fmla="*/ 79525 w 389125"/>
              <a:gd name="connsiteY3" fmla="*/ 213635 h 215755"/>
              <a:gd name="connsiteX4" fmla="*/ 152550 w 389125"/>
              <a:gd name="connsiteY4" fmla="*/ 210460 h 215755"/>
              <a:gd name="connsiteX5" fmla="*/ 197000 w 389125"/>
              <a:gd name="connsiteY5" fmla="*/ 185060 h 215755"/>
              <a:gd name="connsiteX6" fmla="*/ 377975 w 389125"/>
              <a:gd name="connsiteY6" fmla="*/ 7260 h 215755"/>
              <a:gd name="connsiteX7" fmla="*/ 352575 w 389125"/>
              <a:gd name="connsiteY7" fmla="*/ 48535 h 215755"/>
              <a:gd name="connsiteX8" fmla="*/ 212875 w 389125"/>
              <a:gd name="connsiteY8" fmla="*/ 178710 h 215755"/>
              <a:gd name="connsiteX9" fmla="*/ 95400 w 389125"/>
              <a:gd name="connsiteY9" fmla="*/ 213635 h 215755"/>
              <a:gd name="connsiteX10" fmla="*/ 25550 w 389125"/>
              <a:gd name="connsiteY10" fmla="*/ 191410 h 215755"/>
              <a:gd name="connsiteX11" fmla="*/ 150 w 389125"/>
              <a:gd name="connsiteY11" fmla="*/ 127910 h 215755"/>
              <a:gd name="connsiteX12" fmla="*/ 35075 w 389125"/>
              <a:gd name="connsiteY12" fmla="*/ 54885 h 21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125" h="215755">
                <a:moveTo>
                  <a:pt x="35075" y="54885"/>
                </a:moveTo>
                <a:cubicBezTo>
                  <a:pt x="36133" y="53297"/>
                  <a:pt x="8087" y="96689"/>
                  <a:pt x="6500" y="118385"/>
                </a:cubicBezTo>
                <a:cubicBezTo>
                  <a:pt x="4913" y="140081"/>
                  <a:pt x="13379" y="169185"/>
                  <a:pt x="25550" y="185060"/>
                </a:cubicBezTo>
                <a:cubicBezTo>
                  <a:pt x="37721" y="200935"/>
                  <a:pt x="58358" y="209402"/>
                  <a:pt x="79525" y="213635"/>
                </a:cubicBezTo>
                <a:cubicBezTo>
                  <a:pt x="100692" y="217868"/>
                  <a:pt x="132971" y="215222"/>
                  <a:pt x="152550" y="210460"/>
                </a:cubicBezTo>
                <a:cubicBezTo>
                  <a:pt x="172129" y="205698"/>
                  <a:pt x="159429" y="218927"/>
                  <a:pt x="197000" y="185060"/>
                </a:cubicBezTo>
                <a:cubicBezTo>
                  <a:pt x="234571" y="151193"/>
                  <a:pt x="352046" y="30014"/>
                  <a:pt x="377975" y="7260"/>
                </a:cubicBezTo>
                <a:cubicBezTo>
                  <a:pt x="403904" y="-15494"/>
                  <a:pt x="380092" y="19960"/>
                  <a:pt x="352575" y="48535"/>
                </a:cubicBezTo>
                <a:cubicBezTo>
                  <a:pt x="325058" y="77110"/>
                  <a:pt x="255737" y="151193"/>
                  <a:pt x="212875" y="178710"/>
                </a:cubicBezTo>
                <a:cubicBezTo>
                  <a:pt x="170013" y="206227"/>
                  <a:pt x="126621" y="211518"/>
                  <a:pt x="95400" y="213635"/>
                </a:cubicBezTo>
                <a:cubicBezTo>
                  <a:pt x="64179" y="215752"/>
                  <a:pt x="41425" y="205698"/>
                  <a:pt x="25550" y="191410"/>
                </a:cubicBezTo>
                <a:cubicBezTo>
                  <a:pt x="9675" y="177123"/>
                  <a:pt x="-1437" y="148547"/>
                  <a:pt x="150" y="127910"/>
                </a:cubicBezTo>
                <a:cubicBezTo>
                  <a:pt x="1737" y="107273"/>
                  <a:pt x="34017" y="56473"/>
                  <a:pt x="35075" y="548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96EB689-EA67-D74B-D159-360EF273CA18}"/>
              </a:ext>
            </a:extLst>
          </p:cNvPr>
          <p:cNvSpPr/>
          <p:nvPr/>
        </p:nvSpPr>
        <p:spPr>
          <a:xfrm>
            <a:off x="2815849" y="9375623"/>
            <a:ext cx="114824" cy="159743"/>
          </a:xfrm>
          <a:custGeom>
            <a:avLst/>
            <a:gdLst>
              <a:gd name="connsiteX0" fmla="*/ 376 w 114824"/>
              <a:gd name="connsiteY0" fmla="*/ 152 h 159743"/>
              <a:gd name="connsiteX1" fmla="*/ 48001 w 114824"/>
              <a:gd name="connsiteY1" fmla="*/ 19202 h 159743"/>
              <a:gd name="connsiteX2" fmla="*/ 63876 w 114824"/>
              <a:gd name="connsiteY2" fmla="*/ 57302 h 159743"/>
              <a:gd name="connsiteX3" fmla="*/ 95626 w 114824"/>
              <a:gd name="connsiteY3" fmla="*/ 158902 h 159743"/>
              <a:gd name="connsiteX4" fmla="*/ 92451 w 114824"/>
              <a:gd name="connsiteY4" fmla="*/ 101752 h 159743"/>
              <a:gd name="connsiteX5" fmla="*/ 114676 w 114824"/>
              <a:gd name="connsiteY5" fmla="*/ 31902 h 159743"/>
              <a:gd name="connsiteX6" fmla="*/ 79751 w 114824"/>
              <a:gd name="connsiteY6" fmla="*/ 92227 h 159743"/>
              <a:gd name="connsiteX7" fmla="*/ 76576 w 114824"/>
              <a:gd name="connsiteY7" fmla="*/ 28727 h 159743"/>
              <a:gd name="connsiteX8" fmla="*/ 376 w 114824"/>
              <a:gd name="connsiteY8" fmla="*/ 152 h 15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24" h="159743">
                <a:moveTo>
                  <a:pt x="376" y="152"/>
                </a:moveTo>
                <a:cubicBezTo>
                  <a:pt x="-4386" y="-1435"/>
                  <a:pt x="37418" y="9677"/>
                  <a:pt x="48001" y="19202"/>
                </a:cubicBezTo>
                <a:cubicBezTo>
                  <a:pt x="58584" y="28727"/>
                  <a:pt x="55939" y="34019"/>
                  <a:pt x="63876" y="57302"/>
                </a:cubicBezTo>
                <a:cubicBezTo>
                  <a:pt x="71814" y="80585"/>
                  <a:pt x="90864" y="151494"/>
                  <a:pt x="95626" y="158902"/>
                </a:cubicBezTo>
                <a:cubicBezTo>
                  <a:pt x="100389" y="166310"/>
                  <a:pt x="89276" y="122919"/>
                  <a:pt x="92451" y="101752"/>
                </a:cubicBezTo>
                <a:cubicBezTo>
                  <a:pt x="95626" y="80585"/>
                  <a:pt x="116793" y="33490"/>
                  <a:pt x="114676" y="31902"/>
                </a:cubicBezTo>
                <a:cubicBezTo>
                  <a:pt x="112559" y="30314"/>
                  <a:pt x="86101" y="92756"/>
                  <a:pt x="79751" y="92227"/>
                </a:cubicBezTo>
                <a:cubicBezTo>
                  <a:pt x="73401" y="91698"/>
                  <a:pt x="90864" y="44073"/>
                  <a:pt x="76576" y="28727"/>
                </a:cubicBezTo>
                <a:cubicBezTo>
                  <a:pt x="62289" y="13381"/>
                  <a:pt x="5138" y="1739"/>
                  <a:pt x="376" y="1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31E102C-A7F6-02F7-EB0E-87613B35A102}"/>
              </a:ext>
            </a:extLst>
          </p:cNvPr>
          <p:cNvSpPr/>
          <p:nvPr/>
        </p:nvSpPr>
        <p:spPr>
          <a:xfrm>
            <a:off x="2812421" y="9341026"/>
            <a:ext cx="118113" cy="73361"/>
          </a:xfrm>
          <a:custGeom>
            <a:avLst/>
            <a:gdLst>
              <a:gd name="connsiteX0" fmla="*/ 629 w 118113"/>
              <a:gd name="connsiteY0" fmla="*/ 6174 h 73361"/>
              <a:gd name="connsiteX1" fmla="*/ 64129 w 118113"/>
              <a:gd name="connsiteY1" fmla="*/ 6174 h 73361"/>
              <a:gd name="connsiteX2" fmla="*/ 114929 w 118113"/>
              <a:gd name="connsiteY2" fmla="*/ 72849 h 73361"/>
              <a:gd name="connsiteX3" fmla="*/ 105404 w 118113"/>
              <a:gd name="connsiteY3" fmla="*/ 34749 h 73361"/>
              <a:gd name="connsiteX4" fmla="*/ 629 w 118113"/>
              <a:gd name="connsiteY4" fmla="*/ 6174 h 7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13" h="73361">
                <a:moveTo>
                  <a:pt x="629" y="6174"/>
                </a:moveTo>
                <a:cubicBezTo>
                  <a:pt x="-6250" y="1412"/>
                  <a:pt x="45079" y="-4938"/>
                  <a:pt x="64129" y="6174"/>
                </a:cubicBezTo>
                <a:cubicBezTo>
                  <a:pt x="83179" y="17286"/>
                  <a:pt x="108050" y="68087"/>
                  <a:pt x="114929" y="72849"/>
                </a:cubicBezTo>
                <a:cubicBezTo>
                  <a:pt x="121808" y="77611"/>
                  <a:pt x="117046" y="47978"/>
                  <a:pt x="105404" y="34749"/>
                </a:cubicBezTo>
                <a:cubicBezTo>
                  <a:pt x="93762" y="21520"/>
                  <a:pt x="7508" y="10936"/>
                  <a:pt x="629" y="6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529CDB0-CDE3-FCA6-13F7-33DEF5EF0B6B}"/>
              </a:ext>
            </a:extLst>
          </p:cNvPr>
          <p:cNvSpPr/>
          <p:nvPr/>
        </p:nvSpPr>
        <p:spPr>
          <a:xfrm>
            <a:off x="2594293" y="9394710"/>
            <a:ext cx="225135" cy="256183"/>
          </a:xfrm>
          <a:custGeom>
            <a:avLst/>
            <a:gdLst>
              <a:gd name="connsiteX0" fmla="*/ 225107 w 225135"/>
              <a:gd name="connsiteY0" fmla="*/ 115 h 256183"/>
              <a:gd name="connsiteX1" fmla="*/ 6032 w 225135"/>
              <a:gd name="connsiteY1" fmla="*/ 181090 h 256183"/>
              <a:gd name="connsiteX2" fmla="*/ 56832 w 225135"/>
              <a:gd name="connsiteY2" fmla="*/ 146165 h 256183"/>
              <a:gd name="connsiteX3" fmla="*/ 72707 w 225135"/>
              <a:gd name="connsiteY3" fmla="*/ 162040 h 256183"/>
              <a:gd name="connsiteX4" fmla="*/ 6032 w 225135"/>
              <a:gd name="connsiteY4" fmla="*/ 254115 h 256183"/>
              <a:gd name="connsiteX5" fmla="*/ 25082 w 225135"/>
              <a:gd name="connsiteY5" fmla="*/ 219190 h 256183"/>
              <a:gd name="connsiteX6" fmla="*/ 177482 w 225135"/>
              <a:gd name="connsiteY6" fmla="*/ 139815 h 256183"/>
              <a:gd name="connsiteX7" fmla="*/ 72707 w 225135"/>
              <a:gd name="connsiteY7" fmla="*/ 187440 h 256183"/>
              <a:gd name="connsiteX8" fmla="*/ 53657 w 225135"/>
              <a:gd name="connsiteY8" fmla="*/ 146165 h 256183"/>
              <a:gd name="connsiteX9" fmla="*/ 69532 w 225135"/>
              <a:gd name="connsiteY9" fmla="*/ 104890 h 256183"/>
              <a:gd name="connsiteX10" fmla="*/ 21907 w 225135"/>
              <a:gd name="connsiteY10" fmla="*/ 152515 h 256183"/>
              <a:gd name="connsiteX11" fmla="*/ 225107 w 225135"/>
              <a:gd name="connsiteY11" fmla="*/ 115 h 25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135" h="256183">
                <a:moveTo>
                  <a:pt x="225107" y="115"/>
                </a:moveTo>
                <a:cubicBezTo>
                  <a:pt x="222461" y="4877"/>
                  <a:pt x="34078" y="156748"/>
                  <a:pt x="6032" y="181090"/>
                </a:cubicBezTo>
                <a:cubicBezTo>
                  <a:pt x="-22014" y="205432"/>
                  <a:pt x="56832" y="146165"/>
                  <a:pt x="56832" y="146165"/>
                </a:cubicBezTo>
                <a:cubicBezTo>
                  <a:pt x="67945" y="142990"/>
                  <a:pt x="81174" y="144048"/>
                  <a:pt x="72707" y="162040"/>
                </a:cubicBezTo>
                <a:cubicBezTo>
                  <a:pt x="64240" y="180032"/>
                  <a:pt x="13969" y="244590"/>
                  <a:pt x="6032" y="254115"/>
                </a:cubicBezTo>
                <a:cubicBezTo>
                  <a:pt x="-1905" y="263640"/>
                  <a:pt x="-3493" y="238240"/>
                  <a:pt x="25082" y="219190"/>
                </a:cubicBezTo>
                <a:cubicBezTo>
                  <a:pt x="53657" y="200140"/>
                  <a:pt x="169545" y="145107"/>
                  <a:pt x="177482" y="139815"/>
                </a:cubicBezTo>
                <a:cubicBezTo>
                  <a:pt x="185419" y="134523"/>
                  <a:pt x="93344" y="186382"/>
                  <a:pt x="72707" y="187440"/>
                </a:cubicBezTo>
                <a:cubicBezTo>
                  <a:pt x="52070" y="188498"/>
                  <a:pt x="54186" y="159923"/>
                  <a:pt x="53657" y="146165"/>
                </a:cubicBezTo>
                <a:cubicBezTo>
                  <a:pt x="53128" y="132407"/>
                  <a:pt x="74823" y="103832"/>
                  <a:pt x="69532" y="104890"/>
                </a:cubicBezTo>
                <a:cubicBezTo>
                  <a:pt x="64241" y="105948"/>
                  <a:pt x="-318" y="166273"/>
                  <a:pt x="21907" y="152515"/>
                </a:cubicBezTo>
                <a:cubicBezTo>
                  <a:pt x="44132" y="138757"/>
                  <a:pt x="227753" y="-4647"/>
                  <a:pt x="225107" y="1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0F39C125-BB13-56B1-C86D-D18C2FE8B5C0}"/>
              </a:ext>
            </a:extLst>
          </p:cNvPr>
          <p:cNvSpPr/>
          <p:nvPr/>
        </p:nvSpPr>
        <p:spPr>
          <a:xfrm>
            <a:off x="2489191" y="9655141"/>
            <a:ext cx="387424" cy="165191"/>
          </a:xfrm>
          <a:custGeom>
            <a:avLst/>
            <a:gdLst>
              <a:gd name="connsiteX0" fmla="*/ 387359 w 387424"/>
              <a:gd name="connsiteY0" fmla="*/ 34 h 165191"/>
              <a:gd name="connsiteX1" fmla="*/ 142884 w 387424"/>
              <a:gd name="connsiteY1" fmla="*/ 120684 h 165191"/>
              <a:gd name="connsiteX2" fmla="*/ 130184 w 387424"/>
              <a:gd name="connsiteY2" fmla="*/ 165134 h 165191"/>
              <a:gd name="connsiteX3" fmla="*/ 111134 w 387424"/>
              <a:gd name="connsiteY3" fmla="*/ 130209 h 165191"/>
              <a:gd name="connsiteX4" fmla="*/ 9 w 387424"/>
              <a:gd name="connsiteY4" fmla="*/ 136559 h 165191"/>
              <a:gd name="connsiteX5" fmla="*/ 117484 w 387424"/>
              <a:gd name="connsiteY5" fmla="*/ 120684 h 165191"/>
              <a:gd name="connsiteX6" fmla="*/ 263534 w 387424"/>
              <a:gd name="connsiteY6" fmla="*/ 101634 h 165191"/>
              <a:gd name="connsiteX7" fmla="*/ 244484 w 387424"/>
              <a:gd name="connsiteY7" fmla="*/ 107984 h 165191"/>
              <a:gd name="connsiteX8" fmla="*/ 168284 w 387424"/>
              <a:gd name="connsiteY8" fmla="*/ 107984 h 165191"/>
              <a:gd name="connsiteX9" fmla="*/ 387359 w 387424"/>
              <a:gd name="connsiteY9" fmla="*/ 34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424" h="165191">
                <a:moveTo>
                  <a:pt x="387359" y="34"/>
                </a:moveTo>
                <a:cubicBezTo>
                  <a:pt x="383126" y="2151"/>
                  <a:pt x="185746" y="93167"/>
                  <a:pt x="142884" y="120684"/>
                </a:cubicBezTo>
                <a:cubicBezTo>
                  <a:pt x="100022" y="148201"/>
                  <a:pt x="135476" y="163547"/>
                  <a:pt x="130184" y="165134"/>
                </a:cubicBezTo>
                <a:cubicBezTo>
                  <a:pt x="124892" y="166721"/>
                  <a:pt x="132830" y="134971"/>
                  <a:pt x="111134" y="130209"/>
                </a:cubicBezTo>
                <a:cubicBezTo>
                  <a:pt x="89438" y="125447"/>
                  <a:pt x="-1049" y="138147"/>
                  <a:pt x="9" y="136559"/>
                </a:cubicBezTo>
                <a:cubicBezTo>
                  <a:pt x="1067" y="134971"/>
                  <a:pt x="117484" y="120684"/>
                  <a:pt x="117484" y="120684"/>
                </a:cubicBezTo>
                <a:lnTo>
                  <a:pt x="263534" y="101634"/>
                </a:lnTo>
                <a:cubicBezTo>
                  <a:pt x="284701" y="99517"/>
                  <a:pt x="260359" y="106926"/>
                  <a:pt x="244484" y="107984"/>
                </a:cubicBezTo>
                <a:cubicBezTo>
                  <a:pt x="228609" y="109042"/>
                  <a:pt x="148705" y="122801"/>
                  <a:pt x="168284" y="107984"/>
                </a:cubicBezTo>
                <a:cubicBezTo>
                  <a:pt x="187863" y="93167"/>
                  <a:pt x="391592" y="-2083"/>
                  <a:pt x="387359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4F373B4F-6B18-790C-BB76-8D8897303EAD}"/>
              </a:ext>
            </a:extLst>
          </p:cNvPr>
          <p:cNvSpPr/>
          <p:nvPr/>
        </p:nvSpPr>
        <p:spPr>
          <a:xfrm>
            <a:off x="2459363" y="9804387"/>
            <a:ext cx="277555" cy="146333"/>
          </a:xfrm>
          <a:custGeom>
            <a:avLst/>
            <a:gdLst>
              <a:gd name="connsiteX0" fmla="*/ 277487 w 277555"/>
              <a:gd name="connsiteY0" fmla="*/ 13 h 146333"/>
              <a:gd name="connsiteX1" fmla="*/ 160012 w 277555"/>
              <a:gd name="connsiteY1" fmla="*/ 85738 h 146333"/>
              <a:gd name="connsiteX2" fmla="*/ 1262 w 277555"/>
              <a:gd name="connsiteY2" fmla="*/ 146063 h 146333"/>
              <a:gd name="connsiteX3" fmla="*/ 90162 w 277555"/>
              <a:gd name="connsiteY3" fmla="*/ 107963 h 146333"/>
              <a:gd name="connsiteX4" fmla="*/ 172712 w 277555"/>
              <a:gd name="connsiteY4" fmla="*/ 107963 h 146333"/>
              <a:gd name="connsiteX5" fmla="*/ 144137 w 277555"/>
              <a:gd name="connsiteY5" fmla="*/ 92088 h 146333"/>
              <a:gd name="connsiteX6" fmla="*/ 277487 w 277555"/>
              <a:gd name="connsiteY6" fmla="*/ 13 h 14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555" h="146333">
                <a:moveTo>
                  <a:pt x="277487" y="13"/>
                </a:moveTo>
                <a:cubicBezTo>
                  <a:pt x="280133" y="-1045"/>
                  <a:pt x="206049" y="61396"/>
                  <a:pt x="160012" y="85738"/>
                </a:cubicBezTo>
                <a:cubicBezTo>
                  <a:pt x="113974" y="110080"/>
                  <a:pt x="12904" y="142359"/>
                  <a:pt x="1262" y="146063"/>
                </a:cubicBezTo>
                <a:cubicBezTo>
                  <a:pt x="-10380" y="149767"/>
                  <a:pt x="61587" y="114313"/>
                  <a:pt x="90162" y="107963"/>
                </a:cubicBezTo>
                <a:cubicBezTo>
                  <a:pt x="118737" y="101613"/>
                  <a:pt x="163716" y="110609"/>
                  <a:pt x="172712" y="107963"/>
                </a:cubicBezTo>
                <a:cubicBezTo>
                  <a:pt x="181708" y="105317"/>
                  <a:pt x="129849" y="107434"/>
                  <a:pt x="144137" y="92088"/>
                </a:cubicBezTo>
                <a:cubicBezTo>
                  <a:pt x="158424" y="76742"/>
                  <a:pt x="274841" y="1071"/>
                  <a:pt x="277487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C98C4F5B-5521-8869-5E94-BCF1CF2FE9F9}"/>
              </a:ext>
            </a:extLst>
          </p:cNvPr>
          <p:cNvSpPr/>
          <p:nvPr/>
        </p:nvSpPr>
        <p:spPr>
          <a:xfrm>
            <a:off x="5914065" y="8131029"/>
            <a:ext cx="109008" cy="969192"/>
          </a:xfrm>
          <a:custGeom>
            <a:avLst/>
            <a:gdLst>
              <a:gd name="connsiteX0" fmla="*/ 108929 w 109008"/>
              <a:gd name="connsiteY0" fmla="*/ 13 h 969192"/>
              <a:gd name="connsiteX1" fmla="*/ 26797 w 109008"/>
              <a:gd name="connsiteY1" fmla="*/ 574935 h 969192"/>
              <a:gd name="connsiteX2" fmla="*/ 10371 w 109008"/>
              <a:gd name="connsiteY2" fmla="*/ 969167 h 969192"/>
              <a:gd name="connsiteX3" fmla="*/ 10371 w 109008"/>
              <a:gd name="connsiteY3" fmla="*/ 591361 h 969192"/>
              <a:gd name="connsiteX4" fmla="*/ 108929 w 109008"/>
              <a:gd name="connsiteY4" fmla="*/ 13 h 96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08" h="969192">
                <a:moveTo>
                  <a:pt x="108929" y="13"/>
                </a:moveTo>
                <a:cubicBezTo>
                  <a:pt x="111667" y="-2725"/>
                  <a:pt x="43223" y="413409"/>
                  <a:pt x="26797" y="574935"/>
                </a:cubicBezTo>
                <a:cubicBezTo>
                  <a:pt x="10371" y="736461"/>
                  <a:pt x="13109" y="966429"/>
                  <a:pt x="10371" y="969167"/>
                </a:cubicBezTo>
                <a:cubicBezTo>
                  <a:pt x="7633" y="971905"/>
                  <a:pt x="-11531" y="756537"/>
                  <a:pt x="10371" y="591361"/>
                </a:cubicBezTo>
                <a:cubicBezTo>
                  <a:pt x="32273" y="426185"/>
                  <a:pt x="106191" y="2751"/>
                  <a:pt x="108929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9F4610F3-4A60-F75C-13E1-10EBC8883E82}"/>
              </a:ext>
            </a:extLst>
          </p:cNvPr>
          <p:cNvSpPr/>
          <p:nvPr/>
        </p:nvSpPr>
        <p:spPr>
          <a:xfrm>
            <a:off x="5787541" y="8792872"/>
            <a:ext cx="95814" cy="656456"/>
          </a:xfrm>
          <a:custGeom>
            <a:avLst/>
            <a:gdLst>
              <a:gd name="connsiteX0" fmla="*/ 9 w 95814"/>
              <a:gd name="connsiteY0" fmla="*/ 699 h 656456"/>
              <a:gd name="connsiteX1" fmla="*/ 87616 w 95814"/>
              <a:gd name="connsiteY1" fmla="*/ 624900 h 656456"/>
              <a:gd name="connsiteX2" fmla="*/ 82140 w 95814"/>
              <a:gd name="connsiteY2" fmla="*/ 504441 h 656456"/>
              <a:gd name="connsiteX3" fmla="*/ 9 w 95814"/>
              <a:gd name="connsiteY3" fmla="*/ 699 h 65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14" h="656456">
                <a:moveTo>
                  <a:pt x="9" y="699"/>
                </a:moveTo>
                <a:cubicBezTo>
                  <a:pt x="922" y="20775"/>
                  <a:pt x="73928" y="540943"/>
                  <a:pt x="87616" y="624900"/>
                </a:cubicBezTo>
                <a:cubicBezTo>
                  <a:pt x="101304" y="708857"/>
                  <a:pt x="96741" y="610300"/>
                  <a:pt x="82140" y="504441"/>
                </a:cubicBezTo>
                <a:cubicBezTo>
                  <a:pt x="67539" y="398582"/>
                  <a:pt x="-904" y="-19377"/>
                  <a:pt x="9" y="6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47915F52-4619-35AD-FB23-CEFECA7ECC2F}"/>
              </a:ext>
            </a:extLst>
          </p:cNvPr>
          <p:cNvSpPr/>
          <p:nvPr/>
        </p:nvSpPr>
        <p:spPr>
          <a:xfrm>
            <a:off x="5953565" y="9458863"/>
            <a:ext cx="174083" cy="832338"/>
          </a:xfrm>
          <a:custGeom>
            <a:avLst/>
            <a:gdLst>
              <a:gd name="connsiteX0" fmla="*/ 149692 w 174083"/>
              <a:gd name="connsiteY0" fmla="*/ 106051 h 832338"/>
              <a:gd name="connsiteX1" fmla="*/ 4549 w 174083"/>
              <a:gd name="connsiteY1" fmla="*/ 817251 h 832338"/>
              <a:gd name="connsiteX2" fmla="*/ 48092 w 174083"/>
              <a:gd name="connsiteY2" fmla="*/ 548737 h 832338"/>
              <a:gd name="connsiteX3" fmla="*/ 164206 w 174083"/>
              <a:gd name="connsiteY3" fmla="*/ 47994 h 832338"/>
              <a:gd name="connsiteX4" fmla="*/ 149692 w 174083"/>
              <a:gd name="connsiteY4" fmla="*/ 106051 h 8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3" h="832338">
                <a:moveTo>
                  <a:pt x="149692" y="106051"/>
                </a:moveTo>
                <a:cubicBezTo>
                  <a:pt x="123082" y="234261"/>
                  <a:pt x="21482" y="743470"/>
                  <a:pt x="4549" y="817251"/>
                </a:cubicBezTo>
                <a:cubicBezTo>
                  <a:pt x="-12384" y="891032"/>
                  <a:pt x="21482" y="676947"/>
                  <a:pt x="48092" y="548737"/>
                </a:cubicBezTo>
                <a:cubicBezTo>
                  <a:pt x="74701" y="420528"/>
                  <a:pt x="147273" y="120565"/>
                  <a:pt x="164206" y="47994"/>
                </a:cubicBezTo>
                <a:cubicBezTo>
                  <a:pt x="181139" y="-24577"/>
                  <a:pt x="176302" y="-22159"/>
                  <a:pt x="149692" y="1060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4183D420-D2CF-3641-AC3D-B3780FEEBDA2}"/>
              </a:ext>
            </a:extLst>
          </p:cNvPr>
          <p:cNvSpPr/>
          <p:nvPr/>
        </p:nvSpPr>
        <p:spPr>
          <a:xfrm>
            <a:off x="6753730" y="8202635"/>
            <a:ext cx="499648" cy="456244"/>
          </a:xfrm>
          <a:custGeom>
            <a:avLst/>
            <a:gdLst>
              <a:gd name="connsiteX0" fmla="*/ 2670 w 499648"/>
              <a:gd name="connsiteY0" fmla="*/ 5194 h 456244"/>
              <a:gd name="connsiteX1" fmla="*/ 191356 w 499648"/>
              <a:gd name="connsiteY1" fmla="*/ 99536 h 456244"/>
              <a:gd name="connsiteX2" fmla="*/ 488899 w 499648"/>
              <a:gd name="connsiteY2" fmla="*/ 440622 h 456244"/>
              <a:gd name="connsiteX3" fmla="*/ 409070 w 499648"/>
              <a:gd name="connsiteY3" fmla="*/ 397079 h 456244"/>
              <a:gd name="connsiteX4" fmla="*/ 169584 w 499648"/>
              <a:gd name="connsiteY4" fmla="*/ 382565 h 456244"/>
              <a:gd name="connsiteX5" fmla="*/ 401813 w 499648"/>
              <a:gd name="connsiteY5" fmla="*/ 360794 h 456244"/>
              <a:gd name="connsiteX6" fmla="*/ 329241 w 499648"/>
              <a:gd name="connsiteY6" fmla="*/ 222908 h 456244"/>
              <a:gd name="connsiteX7" fmla="*/ 2670 w 499648"/>
              <a:gd name="connsiteY7" fmla="*/ 5194 h 4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648" h="456244">
                <a:moveTo>
                  <a:pt x="2670" y="5194"/>
                </a:moveTo>
                <a:cubicBezTo>
                  <a:pt x="-20311" y="-15368"/>
                  <a:pt x="110318" y="26965"/>
                  <a:pt x="191356" y="99536"/>
                </a:cubicBezTo>
                <a:cubicBezTo>
                  <a:pt x="272394" y="172107"/>
                  <a:pt x="452613" y="391032"/>
                  <a:pt x="488899" y="440622"/>
                </a:cubicBezTo>
                <a:cubicBezTo>
                  <a:pt x="525185" y="490212"/>
                  <a:pt x="462289" y="406755"/>
                  <a:pt x="409070" y="397079"/>
                </a:cubicBezTo>
                <a:cubicBezTo>
                  <a:pt x="355851" y="387403"/>
                  <a:pt x="170793" y="388612"/>
                  <a:pt x="169584" y="382565"/>
                </a:cubicBezTo>
                <a:cubicBezTo>
                  <a:pt x="168375" y="376518"/>
                  <a:pt x="375204" y="387403"/>
                  <a:pt x="401813" y="360794"/>
                </a:cubicBezTo>
                <a:cubicBezTo>
                  <a:pt x="428422" y="334185"/>
                  <a:pt x="398184" y="282175"/>
                  <a:pt x="329241" y="222908"/>
                </a:cubicBezTo>
                <a:cubicBezTo>
                  <a:pt x="260298" y="163641"/>
                  <a:pt x="25651" y="25756"/>
                  <a:pt x="2670" y="51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3F84AD65-61E4-E51B-3175-275C601E36E2}"/>
              </a:ext>
            </a:extLst>
          </p:cNvPr>
          <p:cNvSpPr/>
          <p:nvPr/>
        </p:nvSpPr>
        <p:spPr>
          <a:xfrm>
            <a:off x="6908583" y="8846373"/>
            <a:ext cx="683386" cy="878275"/>
          </a:xfrm>
          <a:custGeom>
            <a:avLst/>
            <a:gdLst>
              <a:gd name="connsiteX0" fmla="*/ 217 w 683386"/>
              <a:gd name="connsiteY0" fmla="*/ 65398 h 878275"/>
              <a:gd name="connsiteX1" fmla="*/ 406617 w 683386"/>
              <a:gd name="connsiteY1" fmla="*/ 65398 h 878275"/>
              <a:gd name="connsiteX2" fmla="*/ 588046 w 683386"/>
              <a:gd name="connsiteY2" fmla="*/ 232313 h 878275"/>
              <a:gd name="connsiteX3" fmla="*/ 682388 w 683386"/>
              <a:gd name="connsiteY3" fmla="*/ 420998 h 878275"/>
              <a:gd name="connsiteX4" fmla="*/ 631588 w 683386"/>
              <a:gd name="connsiteY4" fmla="*/ 384713 h 878275"/>
              <a:gd name="connsiteX5" fmla="*/ 537246 w 683386"/>
              <a:gd name="connsiteY5" fmla="*/ 674998 h 878275"/>
              <a:gd name="connsiteX6" fmla="*/ 479188 w 683386"/>
              <a:gd name="connsiteY6" fmla="*/ 878198 h 878275"/>
              <a:gd name="connsiteX7" fmla="*/ 500960 w 683386"/>
              <a:gd name="connsiteY7" fmla="*/ 653227 h 878275"/>
              <a:gd name="connsiteX8" fmla="*/ 500960 w 683386"/>
              <a:gd name="connsiteY8" fmla="*/ 595170 h 878275"/>
              <a:gd name="connsiteX9" fmla="*/ 479188 w 683386"/>
              <a:gd name="connsiteY9" fmla="*/ 762084 h 878275"/>
              <a:gd name="connsiteX10" fmla="*/ 638846 w 683386"/>
              <a:gd name="connsiteY10" fmla="*/ 246827 h 878275"/>
              <a:gd name="connsiteX11" fmla="*/ 493703 w 683386"/>
              <a:gd name="connsiteY11" fmla="*/ 84 h 878275"/>
              <a:gd name="connsiteX12" fmla="*/ 631588 w 683386"/>
              <a:gd name="connsiteY12" fmla="*/ 217798 h 878275"/>
              <a:gd name="connsiteX13" fmla="*/ 508217 w 683386"/>
              <a:gd name="connsiteY13" fmla="*/ 101684 h 878275"/>
              <a:gd name="connsiteX14" fmla="*/ 246960 w 683386"/>
              <a:gd name="connsiteY14" fmla="*/ 79913 h 878275"/>
              <a:gd name="connsiteX15" fmla="*/ 348560 w 683386"/>
              <a:gd name="connsiteY15" fmla="*/ 43627 h 878275"/>
              <a:gd name="connsiteX16" fmla="*/ 217 w 683386"/>
              <a:gd name="connsiteY16" fmla="*/ 65398 h 87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3386" h="878275">
                <a:moveTo>
                  <a:pt x="217" y="65398"/>
                </a:moveTo>
                <a:cubicBezTo>
                  <a:pt x="9893" y="69027"/>
                  <a:pt x="308646" y="37579"/>
                  <a:pt x="406617" y="65398"/>
                </a:cubicBezTo>
                <a:cubicBezTo>
                  <a:pt x="504588" y="93217"/>
                  <a:pt x="542084" y="173046"/>
                  <a:pt x="588046" y="232313"/>
                </a:cubicBezTo>
                <a:cubicBezTo>
                  <a:pt x="634008" y="291580"/>
                  <a:pt x="675131" y="395598"/>
                  <a:pt x="682388" y="420998"/>
                </a:cubicBezTo>
                <a:cubicBezTo>
                  <a:pt x="689645" y="446398"/>
                  <a:pt x="655778" y="342380"/>
                  <a:pt x="631588" y="384713"/>
                </a:cubicBezTo>
                <a:cubicBezTo>
                  <a:pt x="607398" y="427046"/>
                  <a:pt x="562646" y="592751"/>
                  <a:pt x="537246" y="674998"/>
                </a:cubicBezTo>
                <a:cubicBezTo>
                  <a:pt x="511846" y="757246"/>
                  <a:pt x="485236" y="881826"/>
                  <a:pt x="479188" y="878198"/>
                </a:cubicBezTo>
                <a:cubicBezTo>
                  <a:pt x="473140" y="874570"/>
                  <a:pt x="497331" y="700398"/>
                  <a:pt x="500960" y="653227"/>
                </a:cubicBezTo>
                <a:cubicBezTo>
                  <a:pt x="504589" y="606056"/>
                  <a:pt x="504589" y="577027"/>
                  <a:pt x="500960" y="595170"/>
                </a:cubicBezTo>
                <a:cubicBezTo>
                  <a:pt x="497331" y="613313"/>
                  <a:pt x="456207" y="820141"/>
                  <a:pt x="479188" y="762084"/>
                </a:cubicBezTo>
                <a:cubicBezTo>
                  <a:pt x="502169" y="704027"/>
                  <a:pt x="636427" y="373827"/>
                  <a:pt x="638846" y="246827"/>
                </a:cubicBezTo>
                <a:cubicBezTo>
                  <a:pt x="641265" y="119827"/>
                  <a:pt x="494913" y="4922"/>
                  <a:pt x="493703" y="84"/>
                </a:cubicBezTo>
                <a:cubicBezTo>
                  <a:pt x="492493" y="-4754"/>
                  <a:pt x="629169" y="200865"/>
                  <a:pt x="631588" y="217798"/>
                </a:cubicBezTo>
                <a:cubicBezTo>
                  <a:pt x="634007" y="234731"/>
                  <a:pt x="572322" y="124665"/>
                  <a:pt x="508217" y="101684"/>
                </a:cubicBezTo>
                <a:cubicBezTo>
                  <a:pt x="444112" y="78703"/>
                  <a:pt x="273570" y="89589"/>
                  <a:pt x="246960" y="79913"/>
                </a:cubicBezTo>
                <a:cubicBezTo>
                  <a:pt x="220351" y="70237"/>
                  <a:pt x="389684" y="47256"/>
                  <a:pt x="348560" y="43627"/>
                </a:cubicBezTo>
                <a:cubicBezTo>
                  <a:pt x="307436" y="39998"/>
                  <a:pt x="-9459" y="61769"/>
                  <a:pt x="217" y="653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60E526AF-BC75-E58A-91B4-D7A33366CEB7}"/>
              </a:ext>
            </a:extLst>
          </p:cNvPr>
          <p:cNvSpPr/>
          <p:nvPr/>
        </p:nvSpPr>
        <p:spPr>
          <a:xfrm>
            <a:off x="6189569" y="8395552"/>
            <a:ext cx="560369" cy="1004904"/>
          </a:xfrm>
          <a:custGeom>
            <a:avLst/>
            <a:gdLst>
              <a:gd name="connsiteX0" fmla="*/ 559574 w 560369"/>
              <a:gd name="connsiteY0" fmla="*/ 962 h 1004904"/>
              <a:gd name="connsiteX1" fmla="*/ 356374 w 560369"/>
              <a:gd name="connsiteY1" fmla="*/ 327534 h 1004904"/>
              <a:gd name="connsiteX2" fmla="*/ 203974 w 560369"/>
              <a:gd name="connsiteY2" fmla="*/ 610562 h 1004904"/>
              <a:gd name="connsiteX3" fmla="*/ 247517 w 560369"/>
              <a:gd name="connsiteY3" fmla="*/ 545248 h 1004904"/>
              <a:gd name="connsiteX4" fmla="*/ 774 w 560369"/>
              <a:gd name="connsiteY4" fmla="*/ 1002448 h 1004904"/>
              <a:gd name="connsiteX5" fmla="*/ 341860 w 560369"/>
              <a:gd name="connsiteY5" fmla="*/ 313019 h 1004904"/>
              <a:gd name="connsiteX6" fmla="*/ 276545 w 560369"/>
              <a:gd name="connsiteY6" fmla="*/ 436391 h 1004904"/>
              <a:gd name="connsiteX7" fmla="*/ 559574 w 560369"/>
              <a:gd name="connsiteY7" fmla="*/ 962 h 10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69" h="1004904">
                <a:moveTo>
                  <a:pt x="559574" y="962"/>
                </a:moveTo>
                <a:cubicBezTo>
                  <a:pt x="572879" y="-17181"/>
                  <a:pt x="415641" y="225934"/>
                  <a:pt x="356374" y="327534"/>
                </a:cubicBezTo>
                <a:cubicBezTo>
                  <a:pt x="297107" y="429134"/>
                  <a:pt x="222117" y="574276"/>
                  <a:pt x="203974" y="610562"/>
                </a:cubicBezTo>
                <a:cubicBezTo>
                  <a:pt x="185831" y="646848"/>
                  <a:pt x="281384" y="479934"/>
                  <a:pt x="247517" y="545248"/>
                </a:cubicBezTo>
                <a:cubicBezTo>
                  <a:pt x="213650" y="610562"/>
                  <a:pt x="-14950" y="1041153"/>
                  <a:pt x="774" y="1002448"/>
                </a:cubicBezTo>
                <a:cubicBezTo>
                  <a:pt x="16498" y="963743"/>
                  <a:pt x="295898" y="407362"/>
                  <a:pt x="341860" y="313019"/>
                </a:cubicBezTo>
                <a:cubicBezTo>
                  <a:pt x="387822" y="218676"/>
                  <a:pt x="239050" y="493238"/>
                  <a:pt x="276545" y="436391"/>
                </a:cubicBezTo>
                <a:cubicBezTo>
                  <a:pt x="314040" y="379544"/>
                  <a:pt x="546269" y="19105"/>
                  <a:pt x="559574" y="9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20C844DF-1C13-16B9-66DA-E525070477C0}"/>
              </a:ext>
            </a:extLst>
          </p:cNvPr>
          <p:cNvSpPr/>
          <p:nvPr/>
        </p:nvSpPr>
        <p:spPr>
          <a:xfrm>
            <a:off x="6123144" y="9738840"/>
            <a:ext cx="422833" cy="786028"/>
          </a:xfrm>
          <a:custGeom>
            <a:avLst/>
            <a:gdLst>
              <a:gd name="connsiteX0" fmla="*/ 422799 w 422833"/>
              <a:gd name="connsiteY0" fmla="*/ 246 h 786028"/>
              <a:gd name="connsiteX1" fmla="*/ 45427 w 422833"/>
              <a:gd name="connsiteY1" fmla="*/ 624360 h 786028"/>
              <a:gd name="connsiteX2" fmla="*/ 9142 w 422833"/>
              <a:gd name="connsiteY2" fmla="*/ 784017 h 786028"/>
              <a:gd name="connsiteX3" fmla="*/ 67199 w 422833"/>
              <a:gd name="connsiteY3" fmla="*/ 551789 h 786028"/>
              <a:gd name="connsiteX4" fmla="*/ 422799 w 422833"/>
              <a:gd name="connsiteY4" fmla="*/ 246 h 78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33" h="786028">
                <a:moveTo>
                  <a:pt x="422799" y="246"/>
                </a:moveTo>
                <a:cubicBezTo>
                  <a:pt x="419170" y="12341"/>
                  <a:pt x="114370" y="493732"/>
                  <a:pt x="45427" y="624360"/>
                </a:cubicBezTo>
                <a:cubicBezTo>
                  <a:pt x="-23516" y="754988"/>
                  <a:pt x="5513" y="796112"/>
                  <a:pt x="9142" y="784017"/>
                </a:cubicBezTo>
                <a:cubicBezTo>
                  <a:pt x="12771" y="771922"/>
                  <a:pt x="-4163" y="678789"/>
                  <a:pt x="67199" y="551789"/>
                </a:cubicBezTo>
                <a:cubicBezTo>
                  <a:pt x="138561" y="424789"/>
                  <a:pt x="426428" y="-11849"/>
                  <a:pt x="422799" y="2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63B91D2-C435-654D-3E43-58F25E837EAB}"/>
              </a:ext>
            </a:extLst>
          </p:cNvPr>
          <p:cNvSpPr/>
          <p:nvPr/>
        </p:nvSpPr>
        <p:spPr>
          <a:xfrm>
            <a:off x="2007835" y="10210348"/>
            <a:ext cx="700171" cy="440155"/>
          </a:xfrm>
          <a:custGeom>
            <a:avLst/>
            <a:gdLst>
              <a:gd name="connsiteX0" fmla="*/ 520 w 700171"/>
              <a:gd name="connsiteY0" fmla="*/ 439918 h 440155"/>
              <a:gd name="connsiteX1" fmla="*/ 243252 w 700171"/>
              <a:gd name="connsiteY1" fmla="*/ 223787 h 440155"/>
              <a:gd name="connsiteX2" fmla="*/ 229951 w 700171"/>
              <a:gd name="connsiteY2" fmla="*/ 243738 h 440155"/>
              <a:gd name="connsiteX3" fmla="*/ 492633 w 700171"/>
              <a:gd name="connsiteY3" fmla="*/ 67508 h 440155"/>
              <a:gd name="connsiteX4" fmla="*/ 452732 w 700171"/>
              <a:gd name="connsiteY4" fmla="*/ 104084 h 440155"/>
              <a:gd name="connsiteX5" fmla="*/ 698789 w 700171"/>
              <a:gd name="connsiteY5" fmla="*/ 1006 h 440155"/>
              <a:gd name="connsiteX6" fmla="*/ 549160 w 700171"/>
              <a:gd name="connsiteY6" fmla="*/ 54208 h 440155"/>
              <a:gd name="connsiteX7" fmla="*/ 476008 w 700171"/>
              <a:gd name="connsiteY7" fmla="*/ 97434 h 440155"/>
              <a:gd name="connsiteX8" fmla="*/ 382905 w 700171"/>
              <a:gd name="connsiteY8" fmla="*/ 173911 h 440155"/>
              <a:gd name="connsiteX9" fmla="*/ 462708 w 700171"/>
              <a:gd name="connsiteY9" fmla="*/ 110734 h 440155"/>
              <a:gd name="connsiteX10" fmla="*/ 249902 w 700171"/>
              <a:gd name="connsiteY10" fmla="*/ 237088 h 440155"/>
              <a:gd name="connsiteX11" fmla="*/ 326379 w 700171"/>
              <a:gd name="connsiteY11" fmla="*/ 163936 h 440155"/>
              <a:gd name="connsiteX12" fmla="*/ 116898 w 700171"/>
              <a:gd name="connsiteY12" fmla="*/ 320215 h 440155"/>
              <a:gd name="connsiteX13" fmla="*/ 176750 w 700171"/>
              <a:gd name="connsiteY13" fmla="*/ 267013 h 440155"/>
              <a:gd name="connsiteX14" fmla="*/ 520 w 700171"/>
              <a:gd name="connsiteY14" fmla="*/ 439918 h 44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0171" h="440155">
                <a:moveTo>
                  <a:pt x="520" y="439918"/>
                </a:moveTo>
                <a:cubicBezTo>
                  <a:pt x="11604" y="432714"/>
                  <a:pt x="243252" y="223787"/>
                  <a:pt x="243252" y="223787"/>
                </a:cubicBezTo>
                <a:cubicBezTo>
                  <a:pt x="281490" y="191090"/>
                  <a:pt x="188388" y="269784"/>
                  <a:pt x="229951" y="243738"/>
                </a:cubicBezTo>
                <a:cubicBezTo>
                  <a:pt x="271514" y="217692"/>
                  <a:pt x="455503" y="90784"/>
                  <a:pt x="492633" y="67508"/>
                </a:cubicBezTo>
                <a:cubicBezTo>
                  <a:pt x="529763" y="44232"/>
                  <a:pt x="418373" y="115168"/>
                  <a:pt x="452732" y="104084"/>
                </a:cubicBezTo>
                <a:cubicBezTo>
                  <a:pt x="487091" y="93000"/>
                  <a:pt x="682718" y="9319"/>
                  <a:pt x="698789" y="1006"/>
                </a:cubicBezTo>
                <a:cubicBezTo>
                  <a:pt x="714860" y="-7307"/>
                  <a:pt x="586290" y="38137"/>
                  <a:pt x="549160" y="54208"/>
                </a:cubicBezTo>
                <a:cubicBezTo>
                  <a:pt x="512030" y="70279"/>
                  <a:pt x="503717" y="77484"/>
                  <a:pt x="476008" y="97434"/>
                </a:cubicBezTo>
                <a:cubicBezTo>
                  <a:pt x="448299" y="117384"/>
                  <a:pt x="385122" y="171694"/>
                  <a:pt x="382905" y="173911"/>
                </a:cubicBezTo>
                <a:cubicBezTo>
                  <a:pt x="380688" y="176128"/>
                  <a:pt x="484875" y="100205"/>
                  <a:pt x="462708" y="110734"/>
                </a:cubicBezTo>
                <a:cubicBezTo>
                  <a:pt x="440541" y="121263"/>
                  <a:pt x="272623" y="228221"/>
                  <a:pt x="249902" y="237088"/>
                </a:cubicBezTo>
                <a:cubicBezTo>
                  <a:pt x="227181" y="245955"/>
                  <a:pt x="348546" y="150082"/>
                  <a:pt x="326379" y="163936"/>
                </a:cubicBezTo>
                <a:cubicBezTo>
                  <a:pt x="304212" y="177790"/>
                  <a:pt x="141836" y="303036"/>
                  <a:pt x="116898" y="320215"/>
                </a:cubicBezTo>
                <a:cubicBezTo>
                  <a:pt x="91960" y="337394"/>
                  <a:pt x="194484" y="245954"/>
                  <a:pt x="176750" y="267013"/>
                </a:cubicBezTo>
                <a:cubicBezTo>
                  <a:pt x="159016" y="288072"/>
                  <a:pt x="-10564" y="447122"/>
                  <a:pt x="520" y="4399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C1EAF8C-B3D0-D7CC-9A79-781DAC60C0DA}"/>
              </a:ext>
            </a:extLst>
          </p:cNvPr>
          <p:cNvSpPr/>
          <p:nvPr/>
        </p:nvSpPr>
        <p:spPr>
          <a:xfrm>
            <a:off x="2204450" y="10297756"/>
            <a:ext cx="453227" cy="230441"/>
          </a:xfrm>
          <a:custGeom>
            <a:avLst/>
            <a:gdLst>
              <a:gd name="connsiteX0" fmla="*/ 329269 w 453227"/>
              <a:gd name="connsiteY0" fmla="*/ 51 h 230441"/>
              <a:gd name="connsiteX1" fmla="*/ 236167 w 453227"/>
              <a:gd name="connsiteY1" fmla="*/ 93153 h 230441"/>
              <a:gd name="connsiteX2" fmla="*/ 106488 w 453227"/>
              <a:gd name="connsiteY2" fmla="*/ 153005 h 230441"/>
              <a:gd name="connsiteX3" fmla="*/ 169665 w 453227"/>
              <a:gd name="connsiteY3" fmla="*/ 139704 h 230441"/>
              <a:gd name="connsiteX4" fmla="*/ 3410 w 453227"/>
              <a:gd name="connsiteY4" fmla="*/ 229482 h 230441"/>
              <a:gd name="connsiteX5" fmla="*/ 89863 w 453227"/>
              <a:gd name="connsiteY5" fmla="*/ 186256 h 230441"/>
              <a:gd name="connsiteX6" fmla="*/ 452298 w 453227"/>
              <a:gd name="connsiteY6" fmla="*/ 172955 h 230441"/>
              <a:gd name="connsiteX7" fmla="*/ 192941 w 453227"/>
              <a:gd name="connsiteY7" fmla="*/ 176280 h 230441"/>
              <a:gd name="connsiteX8" fmla="*/ 149714 w 453227"/>
              <a:gd name="connsiteY8" fmla="*/ 149680 h 230441"/>
              <a:gd name="connsiteX9" fmla="*/ 252792 w 453227"/>
              <a:gd name="connsiteY9" fmla="*/ 89828 h 230441"/>
              <a:gd name="connsiteX10" fmla="*/ 202916 w 453227"/>
              <a:gd name="connsiteY10" fmla="*/ 106453 h 230441"/>
              <a:gd name="connsiteX11" fmla="*/ 329269 w 453227"/>
              <a:gd name="connsiteY11" fmla="*/ 51 h 23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227" h="230441">
                <a:moveTo>
                  <a:pt x="329269" y="51"/>
                </a:moveTo>
                <a:cubicBezTo>
                  <a:pt x="334811" y="-2166"/>
                  <a:pt x="273297" y="67661"/>
                  <a:pt x="236167" y="93153"/>
                </a:cubicBezTo>
                <a:cubicBezTo>
                  <a:pt x="199037" y="118645"/>
                  <a:pt x="117572" y="145247"/>
                  <a:pt x="106488" y="153005"/>
                </a:cubicBezTo>
                <a:cubicBezTo>
                  <a:pt x="95404" y="160764"/>
                  <a:pt x="186845" y="126958"/>
                  <a:pt x="169665" y="139704"/>
                </a:cubicBezTo>
                <a:cubicBezTo>
                  <a:pt x="152485" y="152450"/>
                  <a:pt x="16710" y="221723"/>
                  <a:pt x="3410" y="229482"/>
                </a:cubicBezTo>
                <a:cubicBezTo>
                  <a:pt x="-9890" y="237241"/>
                  <a:pt x="15048" y="195677"/>
                  <a:pt x="89863" y="186256"/>
                </a:cubicBezTo>
                <a:cubicBezTo>
                  <a:pt x="164678" y="176835"/>
                  <a:pt x="435118" y="174618"/>
                  <a:pt x="452298" y="172955"/>
                </a:cubicBezTo>
                <a:cubicBezTo>
                  <a:pt x="469478" y="171292"/>
                  <a:pt x="243372" y="180159"/>
                  <a:pt x="192941" y="176280"/>
                </a:cubicBezTo>
                <a:cubicBezTo>
                  <a:pt x="142510" y="172401"/>
                  <a:pt x="139739" y="164089"/>
                  <a:pt x="149714" y="149680"/>
                </a:cubicBezTo>
                <a:cubicBezTo>
                  <a:pt x="159689" y="135271"/>
                  <a:pt x="243925" y="97032"/>
                  <a:pt x="252792" y="89828"/>
                </a:cubicBezTo>
                <a:cubicBezTo>
                  <a:pt x="261659" y="82624"/>
                  <a:pt x="194603" y="115874"/>
                  <a:pt x="202916" y="106453"/>
                </a:cubicBezTo>
                <a:cubicBezTo>
                  <a:pt x="211229" y="97032"/>
                  <a:pt x="323727" y="2268"/>
                  <a:pt x="329269" y="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E31EC459-C9E3-52EB-2276-A759F1F5661C}"/>
              </a:ext>
            </a:extLst>
          </p:cNvPr>
          <p:cNvSpPr/>
          <p:nvPr/>
        </p:nvSpPr>
        <p:spPr>
          <a:xfrm>
            <a:off x="2626815" y="10516969"/>
            <a:ext cx="202839" cy="126820"/>
          </a:xfrm>
          <a:custGeom>
            <a:avLst/>
            <a:gdLst>
              <a:gd name="connsiteX0" fmla="*/ 202837 w 202839"/>
              <a:gd name="connsiteY0" fmla="*/ 294 h 126820"/>
              <a:gd name="connsiteX1" fmla="*/ 63184 w 202839"/>
              <a:gd name="connsiteY1" fmla="*/ 63470 h 126820"/>
              <a:gd name="connsiteX2" fmla="*/ 7 w 202839"/>
              <a:gd name="connsiteY2" fmla="*/ 126647 h 126820"/>
              <a:gd name="connsiteX3" fmla="*/ 66509 w 202839"/>
              <a:gd name="connsiteY3" fmla="*/ 43520 h 126820"/>
              <a:gd name="connsiteX4" fmla="*/ 202837 w 202839"/>
              <a:gd name="connsiteY4" fmla="*/ 294 h 1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39" h="126820">
                <a:moveTo>
                  <a:pt x="202837" y="294"/>
                </a:moveTo>
                <a:cubicBezTo>
                  <a:pt x="202283" y="3619"/>
                  <a:pt x="96989" y="42411"/>
                  <a:pt x="63184" y="63470"/>
                </a:cubicBezTo>
                <a:cubicBezTo>
                  <a:pt x="29379" y="84529"/>
                  <a:pt x="-547" y="129972"/>
                  <a:pt x="7" y="126647"/>
                </a:cubicBezTo>
                <a:cubicBezTo>
                  <a:pt x="561" y="123322"/>
                  <a:pt x="32150" y="64579"/>
                  <a:pt x="66509" y="43520"/>
                </a:cubicBezTo>
                <a:cubicBezTo>
                  <a:pt x="100868" y="22461"/>
                  <a:pt x="203391" y="-3031"/>
                  <a:pt x="202837" y="2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9571F846-EB8C-3629-7107-48524AC79700}"/>
              </a:ext>
            </a:extLst>
          </p:cNvPr>
          <p:cNvSpPr/>
          <p:nvPr/>
        </p:nvSpPr>
        <p:spPr>
          <a:xfrm>
            <a:off x="2616017" y="10259225"/>
            <a:ext cx="401292" cy="68720"/>
          </a:xfrm>
          <a:custGeom>
            <a:avLst/>
            <a:gdLst>
              <a:gd name="connsiteX0" fmla="*/ 399840 w 401292"/>
              <a:gd name="connsiteY0" fmla="*/ 2006 h 68720"/>
              <a:gd name="connsiteX1" fmla="*/ 87282 w 401292"/>
              <a:gd name="connsiteY1" fmla="*/ 35256 h 68720"/>
              <a:gd name="connsiteX2" fmla="*/ 7480 w 401292"/>
              <a:gd name="connsiteY2" fmla="*/ 68507 h 68720"/>
              <a:gd name="connsiteX3" fmla="*/ 4155 w 401292"/>
              <a:gd name="connsiteY3" fmla="*/ 18631 h 68720"/>
              <a:gd name="connsiteX4" fmla="*/ 14130 w 401292"/>
              <a:gd name="connsiteY4" fmla="*/ 55207 h 68720"/>
              <a:gd name="connsiteX5" fmla="*/ 107232 w 401292"/>
              <a:gd name="connsiteY5" fmla="*/ 21956 h 68720"/>
              <a:gd name="connsiteX6" fmla="*/ 256862 w 401292"/>
              <a:gd name="connsiteY6" fmla="*/ 21956 h 68720"/>
              <a:gd name="connsiteX7" fmla="*/ 206985 w 401292"/>
              <a:gd name="connsiteY7" fmla="*/ 5331 h 68720"/>
              <a:gd name="connsiteX8" fmla="*/ 399840 w 401292"/>
              <a:gd name="connsiteY8" fmla="*/ 2006 h 6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292" h="68720">
                <a:moveTo>
                  <a:pt x="399840" y="2006"/>
                </a:moveTo>
                <a:cubicBezTo>
                  <a:pt x="379890" y="6993"/>
                  <a:pt x="152675" y="24173"/>
                  <a:pt x="87282" y="35256"/>
                </a:cubicBezTo>
                <a:cubicBezTo>
                  <a:pt x="21889" y="46340"/>
                  <a:pt x="21335" y="71278"/>
                  <a:pt x="7480" y="68507"/>
                </a:cubicBezTo>
                <a:cubicBezTo>
                  <a:pt x="-6375" y="65736"/>
                  <a:pt x="3047" y="20848"/>
                  <a:pt x="4155" y="18631"/>
                </a:cubicBezTo>
                <a:cubicBezTo>
                  <a:pt x="5263" y="16414"/>
                  <a:pt x="-3049" y="54653"/>
                  <a:pt x="14130" y="55207"/>
                </a:cubicBezTo>
                <a:cubicBezTo>
                  <a:pt x="31309" y="55761"/>
                  <a:pt x="66777" y="27498"/>
                  <a:pt x="107232" y="21956"/>
                </a:cubicBezTo>
                <a:cubicBezTo>
                  <a:pt x="147687" y="16414"/>
                  <a:pt x="240237" y="24727"/>
                  <a:pt x="256862" y="21956"/>
                </a:cubicBezTo>
                <a:cubicBezTo>
                  <a:pt x="273487" y="19185"/>
                  <a:pt x="185926" y="8102"/>
                  <a:pt x="206985" y="5331"/>
                </a:cubicBezTo>
                <a:cubicBezTo>
                  <a:pt x="228044" y="2560"/>
                  <a:pt x="419790" y="-2981"/>
                  <a:pt x="399840" y="20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BABE6BA4-3E57-F8D0-74D5-F6ACC47C3F70}"/>
              </a:ext>
            </a:extLst>
          </p:cNvPr>
          <p:cNvSpPr/>
          <p:nvPr/>
        </p:nvSpPr>
        <p:spPr>
          <a:xfrm>
            <a:off x="2709490" y="10211354"/>
            <a:ext cx="75510" cy="56527"/>
          </a:xfrm>
          <a:custGeom>
            <a:avLst/>
            <a:gdLst>
              <a:gd name="connsiteX0" fmla="*/ 459 w 75510"/>
              <a:gd name="connsiteY0" fmla="*/ 0 h 56527"/>
              <a:gd name="connsiteX1" fmla="*/ 37035 w 75510"/>
              <a:gd name="connsiteY1" fmla="*/ 43226 h 56527"/>
              <a:gd name="connsiteX2" fmla="*/ 73611 w 75510"/>
              <a:gd name="connsiteY2" fmla="*/ 56527 h 56527"/>
              <a:gd name="connsiteX3" fmla="*/ 63636 w 75510"/>
              <a:gd name="connsiteY3" fmla="*/ 43226 h 56527"/>
              <a:gd name="connsiteX4" fmla="*/ 459 w 75510"/>
              <a:gd name="connsiteY4" fmla="*/ 0 h 5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10" h="56527">
                <a:moveTo>
                  <a:pt x="459" y="0"/>
                </a:moveTo>
                <a:cubicBezTo>
                  <a:pt x="-3974" y="0"/>
                  <a:pt x="24843" y="33805"/>
                  <a:pt x="37035" y="43226"/>
                </a:cubicBezTo>
                <a:cubicBezTo>
                  <a:pt x="49227" y="52647"/>
                  <a:pt x="73611" y="56527"/>
                  <a:pt x="73611" y="56527"/>
                </a:cubicBezTo>
                <a:cubicBezTo>
                  <a:pt x="78044" y="56527"/>
                  <a:pt x="74720" y="50985"/>
                  <a:pt x="63636" y="43226"/>
                </a:cubicBezTo>
                <a:cubicBezTo>
                  <a:pt x="52552" y="35467"/>
                  <a:pt x="4892" y="0"/>
                  <a:pt x="45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A9910BED-0ACE-E5D4-4FA2-2078926E57E2}"/>
              </a:ext>
            </a:extLst>
          </p:cNvPr>
          <p:cNvSpPr/>
          <p:nvPr/>
        </p:nvSpPr>
        <p:spPr>
          <a:xfrm>
            <a:off x="2665483" y="10299958"/>
            <a:ext cx="381402" cy="170775"/>
          </a:xfrm>
          <a:custGeom>
            <a:avLst/>
            <a:gdLst>
              <a:gd name="connsiteX0" fmla="*/ 380300 w 381402"/>
              <a:gd name="connsiteY0" fmla="*/ 1174 h 170775"/>
              <a:gd name="connsiteX1" fmla="*/ 51116 w 381402"/>
              <a:gd name="connsiteY1" fmla="*/ 31099 h 170775"/>
              <a:gd name="connsiteX2" fmla="*/ 1240 w 381402"/>
              <a:gd name="connsiteY2" fmla="*/ 67675 h 170775"/>
              <a:gd name="connsiteX3" fmla="*/ 14540 w 381402"/>
              <a:gd name="connsiteY3" fmla="*/ 57700 h 170775"/>
              <a:gd name="connsiteX4" fmla="*/ 7890 w 381402"/>
              <a:gd name="connsiteY4" fmla="*/ 100926 h 170775"/>
              <a:gd name="connsiteX5" fmla="*/ 91017 w 381402"/>
              <a:gd name="connsiteY5" fmla="*/ 120877 h 170775"/>
              <a:gd name="connsiteX6" fmla="*/ 154194 w 381402"/>
              <a:gd name="connsiteY6" fmla="*/ 170753 h 170775"/>
              <a:gd name="connsiteX7" fmla="*/ 34491 w 381402"/>
              <a:gd name="connsiteY7" fmla="*/ 114227 h 170775"/>
              <a:gd name="connsiteX8" fmla="*/ 11215 w 381402"/>
              <a:gd name="connsiteY8" fmla="*/ 110902 h 170775"/>
              <a:gd name="connsiteX9" fmla="*/ 21190 w 381402"/>
              <a:gd name="connsiteY9" fmla="*/ 47725 h 170775"/>
              <a:gd name="connsiteX10" fmla="*/ 61092 w 381402"/>
              <a:gd name="connsiteY10" fmla="*/ 31099 h 170775"/>
              <a:gd name="connsiteX11" fmla="*/ 207396 w 381402"/>
              <a:gd name="connsiteY11" fmla="*/ 31099 h 170775"/>
              <a:gd name="connsiteX12" fmla="*/ 160844 w 381402"/>
              <a:gd name="connsiteY12" fmla="*/ 7824 h 170775"/>
              <a:gd name="connsiteX13" fmla="*/ 380300 w 381402"/>
              <a:gd name="connsiteY13" fmla="*/ 1174 h 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402" h="170775">
                <a:moveTo>
                  <a:pt x="380300" y="1174"/>
                </a:moveTo>
                <a:cubicBezTo>
                  <a:pt x="362012" y="5053"/>
                  <a:pt x="114293" y="20016"/>
                  <a:pt x="51116" y="31099"/>
                </a:cubicBezTo>
                <a:cubicBezTo>
                  <a:pt x="-12061" y="42182"/>
                  <a:pt x="1240" y="67675"/>
                  <a:pt x="1240" y="67675"/>
                </a:cubicBezTo>
                <a:cubicBezTo>
                  <a:pt x="-4856" y="72108"/>
                  <a:pt x="13432" y="52158"/>
                  <a:pt x="14540" y="57700"/>
                </a:cubicBezTo>
                <a:cubicBezTo>
                  <a:pt x="15648" y="63242"/>
                  <a:pt x="-4856" y="90397"/>
                  <a:pt x="7890" y="100926"/>
                </a:cubicBezTo>
                <a:cubicBezTo>
                  <a:pt x="20636" y="111455"/>
                  <a:pt x="66633" y="109239"/>
                  <a:pt x="91017" y="120877"/>
                </a:cubicBezTo>
                <a:cubicBezTo>
                  <a:pt x="115401" y="132515"/>
                  <a:pt x="163615" y="171861"/>
                  <a:pt x="154194" y="170753"/>
                </a:cubicBezTo>
                <a:cubicBezTo>
                  <a:pt x="144773" y="169645"/>
                  <a:pt x="58321" y="124202"/>
                  <a:pt x="34491" y="114227"/>
                </a:cubicBezTo>
                <a:cubicBezTo>
                  <a:pt x="10661" y="104252"/>
                  <a:pt x="13432" y="121986"/>
                  <a:pt x="11215" y="110902"/>
                </a:cubicBezTo>
                <a:cubicBezTo>
                  <a:pt x="8998" y="99818"/>
                  <a:pt x="12877" y="61026"/>
                  <a:pt x="21190" y="47725"/>
                </a:cubicBezTo>
                <a:cubicBezTo>
                  <a:pt x="29503" y="34424"/>
                  <a:pt x="30058" y="33870"/>
                  <a:pt x="61092" y="31099"/>
                </a:cubicBezTo>
                <a:cubicBezTo>
                  <a:pt x="92126" y="28328"/>
                  <a:pt x="190771" y="34978"/>
                  <a:pt x="207396" y="31099"/>
                </a:cubicBezTo>
                <a:cubicBezTo>
                  <a:pt x="224021" y="27220"/>
                  <a:pt x="138123" y="11703"/>
                  <a:pt x="160844" y="7824"/>
                </a:cubicBezTo>
                <a:cubicBezTo>
                  <a:pt x="183565" y="3945"/>
                  <a:pt x="398588" y="-2705"/>
                  <a:pt x="380300" y="1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CCB9944-2327-B1B0-4779-E5E67C91F22E}"/>
              </a:ext>
            </a:extLst>
          </p:cNvPr>
          <p:cNvSpPr/>
          <p:nvPr/>
        </p:nvSpPr>
        <p:spPr>
          <a:xfrm>
            <a:off x="2453871" y="10330629"/>
            <a:ext cx="211001" cy="100826"/>
          </a:xfrm>
          <a:custGeom>
            <a:avLst/>
            <a:gdLst>
              <a:gd name="connsiteX0" fmla="*/ 46 w 211001"/>
              <a:gd name="connsiteY0" fmla="*/ 86881 h 100826"/>
              <a:gd name="connsiteX1" fmla="*/ 109774 w 211001"/>
              <a:gd name="connsiteY1" fmla="*/ 3754 h 100826"/>
              <a:gd name="connsiteX2" fmla="*/ 209527 w 211001"/>
              <a:gd name="connsiteY2" fmla="*/ 100181 h 100826"/>
              <a:gd name="connsiteX3" fmla="*/ 166301 w 211001"/>
              <a:gd name="connsiteY3" fmla="*/ 43655 h 100826"/>
              <a:gd name="connsiteX4" fmla="*/ 123074 w 211001"/>
              <a:gd name="connsiteY4" fmla="*/ 428 h 100826"/>
              <a:gd name="connsiteX5" fmla="*/ 46 w 211001"/>
              <a:gd name="connsiteY5" fmla="*/ 86881 h 10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001" h="100826">
                <a:moveTo>
                  <a:pt x="46" y="86881"/>
                </a:moveTo>
                <a:cubicBezTo>
                  <a:pt x="-2171" y="87435"/>
                  <a:pt x="74861" y="1537"/>
                  <a:pt x="109774" y="3754"/>
                </a:cubicBezTo>
                <a:cubicBezTo>
                  <a:pt x="144687" y="5971"/>
                  <a:pt x="200106" y="93531"/>
                  <a:pt x="209527" y="100181"/>
                </a:cubicBezTo>
                <a:cubicBezTo>
                  <a:pt x="218948" y="106831"/>
                  <a:pt x="180710" y="60280"/>
                  <a:pt x="166301" y="43655"/>
                </a:cubicBezTo>
                <a:cubicBezTo>
                  <a:pt x="151892" y="27030"/>
                  <a:pt x="146350" y="-4005"/>
                  <a:pt x="123074" y="428"/>
                </a:cubicBezTo>
                <a:cubicBezTo>
                  <a:pt x="99798" y="4861"/>
                  <a:pt x="2263" y="86327"/>
                  <a:pt x="46" y="868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A98C1E4E-DCB7-8264-1BB8-5B531F23B653}"/>
              </a:ext>
            </a:extLst>
          </p:cNvPr>
          <p:cNvSpPr/>
          <p:nvPr/>
        </p:nvSpPr>
        <p:spPr>
          <a:xfrm>
            <a:off x="2680023" y="10018731"/>
            <a:ext cx="421219" cy="205924"/>
          </a:xfrm>
          <a:custGeom>
            <a:avLst/>
            <a:gdLst>
              <a:gd name="connsiteX0" fmla="*/ 0 w 421219"/>
              <a:gd name="connsiteY0" fmla="*/ 205924 h 205924"/>
              <a:gd name="connsiteX1" fmla="*/ 282633 w 421219"/>
              <a:gd name="connsiteY1" fmla="*/ 42994 h 205924"/>
              <a:gd name="connsiteX2" fmla="*/ 415637 w 421219"/>
              <a:gd name="connsiteY2" fmla="*/ 3093 h 205924"/>
              <a:gd name="connsiteX3" fmla="*/ 389036 w 421219"/>
              <a:gd name="connsiteY3" fmla="*/ 6418 h 205924"/>
              <a:gd name="connsiteX4" fmla="*/ 322534 w 421219"/>
              <a:gd name="connsiteY4" fmla="*/ 36344 h 205924"/>
              <a:gd name="connsiteX5" fmla="*/ 0 w 421219"/>
              <a:gd name="connsiteY5" fmla="*/ 205924 h 20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19" h="205924">
                <a:moveTo>
                  <a:pt x="0" y="205924"/>
                </a:moveTo>
                <a:cubicBezTo>
                  <a:pt x="106680" y="141361"/>
                  <a:pt x="213360" y="76799"/>
                  <a:pt x="282633" y="42994"/>
                </a:cubicBezTo>
                <a:cubicBezTo>
                  <a:pt x="351906" y="9189"/>
                  <a:pt x="397903" y="9189"/>
                  <a:pt x="415637" y="3093"/>
                </a:cubicBezTo>
                <a:cubicBezTo>
                  <a:pt x="433371" y="-3003"/>
                  <a:pt x="404553" y="876"/>
                  <a:pt x="389036" y="6418"/>
                </a:cubicBezTo>
                <a:cubicBezTo>
                  <a:pt x="373519" y="11960"/>
                  <a:pt x="322534" y="36344"/>
                  <a:pt x="322534" y="36344"/>
                </a:cubicBezTo>
                <a:lnTo>
                  <a:pt x="0" y="2059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F6DA8ED0-DCC9-C932-73C0-77E357FA1921}"/>
              </a:ext>
            </a:extLst>
          </p:cNvPr>
          <p:cNvSpPr/>
          <p:nvPr/>
        </p:nvSpPr>
        <p:spPr>
          <a:xfrm>
            <a:off x="3079021" y="10031501"/>
            <a:ext cx="26876" cy="260375"/>
          </a:xfrm>
          <a:custGeom>
            <a:avLst/>
            <a:gdLst>
              <a:gd name="connsiteX0" fmla="*/ 26614 w 26876"/>
              <a:gd name="connsiteY0" fmla="*/ 298 h 260375"/>
              <a:gd name="connsiteX1" fmla="*/ 19964 w 26876"/>
              <a:gd name="connsiteY1" fmla="*/ 143277 h 260375"/>
              <a:gd name="connsiteX2" fmla="*/ 13 w 26876"/>
              <a:gd name="connsiteY2" fmla="*/ 259655 h 260375"/>
              <a:gd name="connsiteX3" fmla="*/ 23289 w 26876"/>
              <a:gd name="connsiteY3" fmla="*/ 183178 h 260375"/>
              <a:gd name="connsiteX4" fmla="*/ 26614 w 26876"/>
              <a:gd name="connsiteY4" fmla="*/ 298 h 2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76" h="260375">
                <a:moveTo>
                  <a:pt x="26614" y="298"/>
                </a:moveTo>
                <a:cubicBezTo>
                  <a:pt x="26060" y="-6352"/>
                  <a:pt x="24397" y="100051"/>
                  <a:pt x="19964" y="143277"/>
                </a:cubicBezTo>
                <a:cubicBezTo>
                  <a:pt x="15531" y="186503"/>
                  <a:pt x="-541" y="253005"/>
                  <a:pt x="13" y="259655"/>
                </a:cubicBezTo>
                <a:cubicBezTo>
                  <a:pt x="567" y="266305"/>
                  <a:pt x="19410" y="225850"/>
                  <a:pt x="23289" y="183178"/>
                </a:cubicBezTo>
                <a:cubicBezTo>
                  <a:pt x="27168" y="140506"/>
                  <a:pt x="27168" y="6948"/>
                  <a:pt x="26614" y="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02BA9DC1-4821-2C54-B194-B0070B1FEC90}"/>
              </a:ext>
            </a:extLst>
          </p:cNvPr>
          <p:cNvSpPr/>
          <p:nvPr/>
        </p:nvSpPr>
        <p:spPr>
          <a:xfrm>
            <a:off x="2955915" y="10031769"/>
            <a:ext cx="127639" cy="246092"/>
          </a:xfrm>
          <a:custGeom>
            <a:avLst/>
            <a:gdLst>
              <a:gd name="connsiteX0" fmla="*/ 109819 w 127639"/>
              <a:gd name="connsiteY0" fmla="*/ 30 h 246092"/>
              <a:gd name="connsiteX1" fmla="*/ 109819 w 127639"/>
              <a:gd name="connsiteY1" fmla="*/ 152984 h 246092"/>
              <a:gd name="connsiteX2" fmla="*/ 123119 w 127639"/>
              <a:gd name="connsiteY2" fmla="*/ 129709 h 246092"/>
              <a:gd name="connsiteX3" fmla="*/ 109819 w 127639"/>
              <a:gd name="connsiteY3" fmla="*/ 156310 h 246092"/>
              <a:gd name="connsiteX4" fmla="*/ 76568 w 127639"/>
              <a:gd name="connsiteY4" fmla="*/ 186235 h 246092"/>
              <a:gd name="connsiteX5" fmla="*/ 91 w 127639"/>
              <a:gd name="connsiteY5" fmla="*/ 246087 h 246092"/>
              <a:gd name="connsiteX6" fmla="*/ 93193 w 127639"/>
              <a:gd name="connsiteY6" fmla="*/ 182910 h 246092"/>
              <a:gd name="connsiteX7" fmla="*/ 103169 w 127639"/>
              <a:gd name="connsiteY7" fmla="*/ 196211 h 246092"/>
              <a:gd name="connsiteX8" fmla="*/ 126444 w 127639"/>
              <a:gd name="connsiteY8" fmla="*/ 129709 h 246092"/>
              <a:gd name="connsiteX9" fmla="*/ 123119 w 127639"/>
              <a:gd name="connsiteY9" fmla="*/ 139684 h 246092"/>
              <a:gd name="connsiteX10" fmla="*/ 109819 w 127639"/>
              <a:gd name="connsiteY10" fmla="*/ 30 h 24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639" h="246092">
                <a:moveTo>
                  <a:pt x="109819" y="30"/>
                </a:moveTo>
                <a:cubicBezTo>
                  <a:pt x="107602" y="2247"/>
                  <a:pt x="107602" y="131371"/>
                  <a:pt x="109819" y="152984"/>
                </a:cubicBezTo>
                <a:cubicBezTo>
                  <a:pt x="112036" y="174597"/>
                  <a:pt x="123119" y="129155"/>
                  <a:pt x="123119" y="129709"/>
                </a:cubicBezTo>
                <a:cubicBezTo>
                  <a:pt x="123119" y="130263"/>
                  <a:pt x="117578" y="146889"/>
                  <a:pt x="109819" y="156310"/>
                </a:cubicBezTo>
                <a:cubicBezTo>
                  <a:pt x="102060" y="165731"/>
                  <a:pt x="94856" y="171272"/>
                  <a:pt x="76568" y="186235"/>
                </a:cubicBezTo>
                <a:cubicBezTo>
                  <a:pt x="58280" y="201198"/>
                  <a:pt x="-2680" y="246641"/>
                  <a:pt x="91" y="246087"/>
                </a:cubicBezTo>
                <a:cubicBezTo>
                  <a:pt x="2862" y="245533"/>
                  <a:pt x="76013" y="191223"/>
                  <a:pt x="93193" y="182910"/>
                </a:cubicBezTo>
                <a:cubicBezTo>
                  <a:pt x="110373" y="174597"/>
                  <a:pt x="97627" y="205078"/>
                  <a:pt x="103169" y="196211"/>
                </a:cubicBezTo>
                <a:cubicBezTo>
                  <a:pt x="108711" y="187344"/>
                  <a:pt x="126444" y="129709"/>
                  <a:pt x="126444" y="129709"/>
                </a:cubicBezTo>
                <a:cubicBezTo>
                  <a:pt x="129769" y="120288"/>
                  <a:pt x="125336" y="161297"/>
                  <a:pt x="123119" y="139684"/>
                </a:cubicBezTo>
                <a:cubicBezTo>
                  <a:pt x="120902" y="118071"/>
                  <a:pt x="112036" y="-2187"/>
                  <a:pt x="109819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377C078C-6EA0-A97F-DB3A-D1F52DA115CC}"/>
              </a:ext>
            </a:extLst>
          </p:cNvPr>
          <p:cNvSpPr/>
          <p:nvPr/>
        </p:nvSpPr>
        <p:spPr>
          <a:xfrm>
            <a:off x="2776299" y="10063007"/>
            <a:ext cx="261153" cy="128458"/>
          </a:xfrm>
          <a:custGeom>
            <a:avLst/>
            <a:gdLst>
              <a:gd name="connsiteX0" fmla="*/ 152 w 261153"/>
              <a:gd name="connsiteY0" fmla="*/ 128397 h 128458"/>
              <a:gd name="connsiteX1" fmla="*/ 246209 w 261153"/>
              <a:gd name="connsiteY1" fmla="*/ 5368 h 128458"/>
              <a:gd name="connsiteX2" fmla="*/ 236233 w 261153"/>
              <a:gd name="connsiteY2" fmla="*/ 25319 h 128458"/>
              <a:gd name="connsiteX3" fmla="*/ 256184 w 261153"/>
              <a:gd name="connsiteY3" fmla="*/ 55245 h 128458"/>
              <a:gd name="connsiteX4" fmla="*/ 236233 w 261153"/>
              <a:gd name="connsiteY4" fmla="*/ 25319 h 128458"/>
              <a:gd name="connsiteX5" fmla="*/ 209633 w 261153"/>
              <a:gd name="connsiteY5" fmla="*/ 21994 h 128458"/>
              <a:gd name="connsiteX6" fmla="*/ 152 w 261153"/>
              <a:gd name="connsiteY6" fmla="*/ 128397 h 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53" h="128458">
                <a:moveTo>
                  <a:pt x="152" y="128397"/>
                </a:moveTo>
                <a:cubicBezTo>
                  <a:pt x="6248" y="125626"/>
                  <a:pt x="246209" y="5368"/>
                  <a:pt x="246209" y="5368"/>
                </a:cubicBezTo>
                <a:cubicBezTo>
                  <a:pt x="285556" y="-11812"/>
                  <a:pt x="234571" y="17006"/>
                  <a:pt x="236233" y="25319"/>
                </a:cubicBezTo>
                <a:cubicBezTo>
                  <a:pt x="237895" y="33632"/>
                  <a:pt x="256184" y="55245"/>
                  <a:pt x="256184" y="55245"/>
                </a:cubicBezTo>
                <a:cubicBezTo>
                  <a:pt x="256184" y="55245"/>
                  <a:pt x="243992" y="30861"/>
                  <a:pt x="236233" y="25319"/>
                </a:cubicBezTo>
                <a:cubicBezTo>
                  <a:pt x="228475" y="19777"/>
                  <a:pt x="246209" y="4260"/>
                  <a:pt x="209633" y="21994"/>
                </a:cubicBezTo>
                <a:cubicBezTo>
                  <a:pt x="173057" y="39728"/>
                  <a:pt x="-5944" y="131168"/>
                  <a:pt x="152" y="1283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D7C16AEC-E488-091B-6CDE-C40158663221}"/>
              </a:ext>
            </a:extLst>
          </p:cNvPr>
          <p:cNvSpPr/>
          <p:nvPr/>
        </p:nvSpPr>
        <p:spPr>
          <a:xfrm>
            <a:off x="2818448" y="10260274"/>
            <a:ext cx="274953" cy="247983"/>
          </a:xfrm>
          <a:custGeom>
            <a:avLst/>
            <a:gdLst>
              <a:gd name="connsiteX0" fmla="*/ 1229 w 274953"/>
              <a:gd name="connsiteY0" fmla="*/ 247013 h 247983"/>
              <a:gd name="connsiteX1" fmla="*/ 150858 w 274953"/>
              <a:gd name="connsiteY1" fmla="*/ 110685 h 247983"/>
              <a:gd name="connsiteX2" fmla="*/ 233985 w 274953"/>
              <a:gd name="connsiteY2" fmla="*/ 50833 h 247983"/>
              <a:gd name="connsiteX3" fmla="*/ 273887 w 274953"/>
              <a:gd name="connsiteY3" fmla="*/ 957 h 247983"/>
              <a:gd name="connsiteX4" fmla="*/ 240636 w 274953"/>
              <a:gd name="connsiteY4" fmla="*/ 34207 h 247983"/>
              <a:gd name="connsiteX5" fmla="*/ 1229 w 274953"/>
              <a:gd name="connsiteY5" fmla="*/ 247013 h 24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953" h="247983">
                <a:moveTo>
                  <a:pt x="1229" y="247013"/>
                </a:moveTo>
                <a:cubicBezTo>
                  <a:pt x="-13734" y="259759"/>
                  <a:pt x="112065" y="143382"/>
                  <a:pt x="150858" y="110685"/>
                </a:cubicBezTo>
                <a:cubicBezTo>
                  <a:pt x="189651" y="77988"/>
                  <a:pt x="213480" y="69121"/>
                  <a:pt x="233985" y="50833"/>
                </a:cubicBezTo>
                <a:cubicBezTo>
                  <a:pt x="254490" y="32545"/>
                  <a:pt x="272778" y="3728"/>
                  <a:pt x="273887" y="957"/>
                </a:cubicBezTo>
                <a:cubicBezTo>
                  <a:pt x="274996" y="-1814"/>
                  <a:pt x="281645" y="-706"/>
                  <a:pt x="240636" y="34207"/>
                </a:cubicBezTo>
                <a:cubicBezTo>
                  <a:pt x="199627" y="69120"/>
                  <a:pt x="16192" y="234267"/>
                  <a:pt x="1229" y="2470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3896AF0-C576-834C-816B-97C5E01CA9FB}"/>
              </a:ext>
            </a:extLst>
          </p:cNvPr>
          <p:cNvSpPr/>
          <p:nvPr/>
        </p:nvSpPr>
        <p:spPr>
          <a:xfrm>
            <a:off x="2646982" y="9975230"/>
            <a:ext cx="59350" cy="240721"/>
          </a:xfrm>
          <a:custGeom>
            <a:avLst/>
            <a:gdLst>
              <a:gd name="connsiteX0" fmla="*/ 13668 w 59350"/>
              <a:gd name="connsiteY0" fmla="*/ 620 h 240721"/>
              <a:gd name="connsiteX1" fmla="*/ 968 w 59350"/>
              <a:gd name="connsiteY1" fmla="*/ 86345 h 240721"/>
              <a:gd name="connsiteX2" fmla="*/ 7318 w 59350"/>
              <a:gd name="connsiteY2" fmla="*/ 140320 h 240721"/>
              <a:gd name="connsiteX3" fmla="*/ 58118 w 59350"/>
              <a:gd name="connsiteY3" fmla="*/ 238745 h 240721"/>
              <a:gd name="connsiteX4" fmla="*/ 42243 w 59350"/>
              <a:gd name="connsiteY4" fmla="*/ 200645 h 240721"/>
              <a:gd name="connsiteX5" fmla="*/ 26368 w 59350"/>
              <a:gd name="connsiteY5" fmla="*/ 133970 h 240721"/>
              <a:gd name="connsiteX6" fmla="*/ 13668 w 59350"/>
              <a:gd name="connsiteY6" fmla="*/ 620 h 24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50" h="240721">
                <a:moveTo>
                  <a:pt x="13668" y="620"/>
                </a:moveTo>
                <a:cubicBezTo>
                  <a:pt x="9435" y="-7317"/>
                  <a:pt x="2026" y="63062"/>
                  <a:pt x="968" y="86345"/>
                </a:cubicBezTo>
                <a:cubicBezTo>
                  <a:pt x="-90" y="109628"/>
                  <a:pt x="-2207" y="114920"/>
                  <a:pt x="7318" y="140320"/>
                </a:cubicBezTo>
                <a:cubicBezTo>
                  <a:pt x="16843" y="165720"/>
                  <a:pt x="52297" y="228691"/>
                  <a:pt x="58118" y="238745"/>
                </a:cubicBezTo>
                <a:cubicBezTo>
                  <a:pt x="63939" y="248799"/>
                  <a:pt x="47535" y="218107"/>
                  <a:pt x="42243" y="200645"/>
                </a:cubicBezTo>
                <a:cubicBezTo>
                  <a:pt x="36951" y="183183"/>
                  <a:pt x="30072" y="164133"/>
                  <a:pt x="26368" y="133970"/>
                </a:cubicBezTo>
                <a:cubicBezTo>
                  <a:pt x="22664" y="103808"/>
                  <a:pt x="17901" y="8557"/>
                  <a:pt x="13668" y="6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F70484E3-89D6-ED15-B5E2-969ED0A4C37C}"/>
              </a:ext>
            </a:extLst>
          </p:cNvPr>
          <p:cNvSpPr/>
          <p:nvPr/>
        </p:nvSpPr>
        <p:spPr>
          <a:xfrm>
            <a:off x="2835175" y="10496482"/>
            <a:ext cx="134265" cy="196962"/>
          </a:xfrm>
          <a:custGeom>
            <a:avLst/>
            <a:gdLst>
              <a:gd name="connsiteX0" fmla="*/ 100 w 134265"/>
              <a:gd name="connsiteY0" fmla="*/ 68 h 196962"/>
              <a:gd name="connsiteX1" fmla="*/ 92175 w 134265"/>
              <a:gd name="connsiteY1" fmla="*/ 92143 h 196962"/>
              <a:gd name="connsiteX2" fmla="*/ 133450 w 134265"/>
              <a:gd name="connsiteY2" fmla="*/ 196918 h 196962"/>
              <a:gd name="connsiteX3" fmla="*/ 111225 w 134265"/>
              <a:gd name="connsiteY3" fmla="*/ 79443 h 196962"/>
              <a:gd name="connsiteX4" fmla="*/ 100 w 134265"/>
              <a:gd name="connsiteY4" fmla="*/ 68 h 19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65" h="196962">
                <a:moveTo>
                  <a:pt x="100" y="68"/>
                </a:moveTo>
                <a:cubicBezTo>
                  <a:pt x="-3075" y="2185"/>
                  <a:pt x="69950" y="59335"/>
                  <a:pt x="92175" y="92143"/>
                </a:cubicBezTo>
                <a:cubicBezTo>
                  <a:pt x="114400" y="124951"/>
                  <a:pt x="130275" y="199035"/>
                  <a:pt x="133450" y="196918"/>
                </a:cubicBezTo>
                <a:cubicBezTo>
                  <a:pt x="136625" y="194801"/>
                  <a:pt x="130804" y="113310"/>
                  <a:pt x="111225" y="79443"/>
                </a:cubicBezTo>
                <a:cubicBezTo>
                  <a:pt x="91646" y="45576"/>
                  <a:pt x="3275" y="-2049"/>
                  <a:pt x="100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A87BD9F0-5AC9-F96B-EF8A-B3AD93A3D07F}"/>
              </a:ext>
            </a:extLst>
          </p:cNvPr>
          <p:cNvSpPr/>
          <p:nvPr/>
        </p:nvSpPr>
        <p:spPr>
          <a:xfrm>
            <a:off x="1255443" y="8216758"/>
            <a:ext cx="182841" cy="918067"/>
          </a:xfrm>
          <a:custGeom>
            <a:avLst/>
            <a:gdLst>
              <a:gd name="connsiteX0" fmla="*/ 59007 w 182841"/>
              <a:gd name="connsiteY0" fmla="*/ 142 h 918067"/>
              <a:gd name="connsiteX1" fmla="*/ 24082 w 182841"/>
              <a:gd name="connsiteY1" fmla="*/ 130317 h 918067"/>
              <a:gd name="connsiteX2" fmla="*/ 20907 w 182841"/>
              <a:gd name="connsiteY2" fmla="*/ 114442 h 918067"/>
              <a:gd name="connsiteX3" fmla="*/ 27257 w 182841"/>
              <a:gd name="connsiteY3" fmla="*/ 222392 h 918067"/>
              <a:gd name="connsiteX4" fmla="*/ 65357 w 182841"/>
              <a:gd name="connsiteY4" fmla="*/ 476392 h 918067"/>
              <a:gd name="connsiteX5" fmla="*/ 62182 w 182841"/>
              <a:gd name="connsiteY5" fmla="*/ 444642 h 918067"/>
              <a:gd name="connsiteX6" fmla="*/ 71707 w 182841"/>
              <a:gd name="connsiteY6" fmla="*/ 543067 h 918067"/>
              <a:gd name="connsiteX7" fmla="*/ 182832 w 182841"/>
              <a:gd name="connsiteY7" fmla="*/ 917717 h 918067"/>
              <a:gd name="connsiteX8" fmla="*/ 65357 w 182841"/>
              <a:gd name="connsiteY8" fmla="*/ 470042 h 918067"/>
              <a:gd name="connsiteX9" fmla="*/ 14557 w 182841"/>
              <a:gd name="connsiteY9" fmla="*/ 209692 h 918067"/>
              <a:gd name="connsiteX10" fmla="*/ 14557 w 182841"/>
              <a:gd name="connsiteY10" fmla="*/ 209692 h 918067"/>
              <a:gd name="connsiteX11" fmla="*/ 11382 w 182841"/>
              <a:gd name="connsiteY11" fmla="*/ 98567 h 918067"/>
              <a:gd name="connsiteX12" fmla="*/ 1857 w 182841"/>
              <a:gd name="connsiteY12" fmla="*/ 158892 h 918067"/>
              <a:gd name="connsiteX13" fmla="*/ 59007 w 182841"/>
              <a:gd name="connsiteY13" fmla="*/ 142 h 9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841" h="918067">
                <a:moveTo>
                  <a:pt x="59007" y="142"/>
                </a:moveTo>
                <a:cubicBezTo>
                  <a:pt x="62711" y="-4620"/>
                  <a:pt x="30432" y="111267"/>
                  <a:pt x="24082" y="130317"/>
                </a:cubicBezTo>
                <a:cubicBezTo>
                  <a:pt x="17732" y="149367"/>
                  <a:pt x="20378" y="99096"/>
                  <a:pt x="20907" y="114442"/>
                </a:cubicBezTo>
                <a:cubicBezTo>
                  <a:pt x="21436" y="129788"/>
                  <a:pt x="19849" y="162067"/>
                  <a:pt x="27257" y="222392"/>
                </a:cubicBezTo>
                <a:cubicBezTo>
                  <a:pt x="34665" y="282717"/>
                  <a:pt x="59536" y="439350"/>
                  <a:pt x="65357" y="476392"/>
                </a:cubicBezTo>
                <a:cubicBezTo>
                  <a:pt x="71178" y="513434"/>
                  <a:pt x="61124" y="433530"/>
                  <a:pt x="62182" y="444642"/>
                </a:cubicBezTo>
                <a:cubicBezTo>
                  <a:pt x="63240" y="455754"/>
                  <a:pt x="51599" y="464221"/>
                  <a:pt x="71707" y="543067"/>
                </a:cubicBezTo>
                <a:cubicBezTo>
                  <a:pt x="91815" y="621913"/>
                  <a:pt x="183890" y="929888"/>
                  <a:pt x="182832" y="917717"/>
                </a:cubicBezTo>
                <a:cubicBezTo>
                  <a:pt x="181774" y="905546"/>
                  <a:pt x="93403" y="588046"/>
                  <a:pt x="65357" y="470042"/>
                </a:cubicBezTo>
                <a:cubicBezTo>
                  <a:pt x="37311" y="352038"/>
                  <a:pt x="14557" y="209692"/>
                  <a:pt x="14557" y="209692"/>
                </a:cubicBezTo>
                <a:lnTo>
                  <a:pt x="14557" y="209692"/>
                </a:lnTo>
                <a:cubicBezTo>
                  <a:pt x="14028" y="191171"/>
                  <a:pt x="13499" y="107034"/>
                  <a:pt x="11382" y="98567"/>
                </a:cubicBezTo>
                <a:cubicBezTo>
                  <a:pt x="9265" y="90100"/>
                  <a:pt x="-5022" y="172650"/>
                  <a:pt x="1857" y="158892"/>
                </a:cubicBezTo>
                <a:cubicBezTo>
                  <a:pt x="8736" y="145134"/>
                  <a:pt x="55303" y="4904"/>
                  <a:pt x="59007" y="1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C61746B-549B-97C7-72D6-F0AC6F7D4D15}"/>
              </a:ext>
            </a:extLst>
          </p:cNvPr>
          <p:cNvSpPr/>
          <p:nvPr/>
        </p:nvSpPr>
        <p:spPr>
          <a:xfrm>
            <a:off x="1988435" y="9826541"/>
            <a:ext cx="205493" cy="70684"/>
          </a:xfrm>
          <a:custGeom>
            <a:avLst/>
            <a:gdLst>
              <a:gd name="connsiteX0" fmla="*/ 2290 w 205493"/>
              <a:gd name="connsiteY0" fmla="*/ 84 h 70684"/>
              <a:gd name="connsiteX1" fmla="*/ 84840 w 205493"/>
              <a:gd name="connsiteY1" fmla="*/ 47709 h 70684"/>
              <a:gd name="connsiteX2" fmla="*/ 195965 w 205493"/>
              <a:gd name="connsiteY2" fmla="*/ 69934 h 70684"/>
              <a:gd name="connsiteX3" fmla="*/ 176915 w 205493"/>
              <a:gd name="connsiteY3" fmla="*/ 60409 h 70684"/>
              <a:gd name="connsiteX4" fmla="*/ 2290 w 205493"/>
              <a:gd name="connsiteY4" fmla="*/ 84 h 7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493" h="70684">
                <a:moveTo>
                  <a:pt x="2290" y="84"/>
                </a:moveTo>
                <a:cubicBezTo>
                  <a:pt x="-13056" y="-2033"/>
                  <a:pt x="52561" y="36067"/>
                  <a:pt x="84840" y="47709"/>
                </a:cubicBezTo>
                <a:cubicBezTo>
                  <a:pt x="117119" y="59351"/>
                  <a:pt x="195965" y="69934"/>
                  <a:pt x="195965" y="69934"/>
                </a:cubicBezTo>
                <a:cubicBezTo>
                  <a:pt x="211311" y="72051"/>
                  <a:pt x="210253" y="69934"/>
                  <a:pt x="176915" y="60409"/>
                </a:cubicBezTo>
                <a:cubicBezTo>
                  <a:pt x="143578" y="50884"/>
                  <a:pt x="17636" y="2201"/>
                  <a:pt x="2290" y="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C10674A4-1485-4607-2AB7-909D05DEF13B}"/>
              </a:ext>
            </a:extLst>
          </p:cNvPr>
          <p:cNvSpPr/>
          <p:nvPr/>
        </p:nvSpPr>
        <p:spPr>
          <a:xfrm>
            <a:off x="2827804" y="7907288"/>
            <a:ext cx="110303" cy="1456039"/>
          </a:xfrm>
          <a:custGeom>
            <a:avLst/>
            <a:gdLst>
              <a:gd name="connsiteX0" fmla="*/ 1121 w 110303"/>
              <a:gd name="connsiteY0" fmla="*/ 4812 h 1456039"/>
              <a:gd name="connsiteX1" fmla="*/ 48746 w 110303"/>
              <a:gd name="connsiteY1" fmla="*/ 281037 h 1456039"/>
              <a:gd name="connsiteX2" fmla="*/ 86846 w 110303"/>
              <a:gd name="connsiteY2" fmla="*/ 639812 h 1456039"/>
              <a:gd name="connsiteX3" fmla="*/ 93196 w 110303"/>
              <a:gd name="connsiteY3" fmla="*/ 916037 h 1456039"/>
              <a:gd name="connsiteX4" fmla="*/ 67796 w 110303"/>
              <a:gd name="connsiteY4" fmla="*/ 1112887 h 1456039"/>
              <a:gd name="connsiteX5" fmla="*/ 80496 w 110303"/>
              <a:gd name="connsiteY5" fmla="*/ 1052562 h 1456039"/>
              <a:gd name="connsiteX6" fmla="*/ 55096 w 110303"/>
              <a:gd name="connsiteY6" fmla="*/ 1239887 h 1456039"/>
              <a:gd name="connsiteX7" fmla="*/ 32871 w 110303"/>
              <a:gd name="connsiteY7" fmla="*/ 1373237 h 1456039"/>
              <a:gd name="connsiteX8" fmla="*/ 10646 w 110303"/>
              <a:gd name="connsiteY8" fmla="*/ 1436737 h 1456039"/>
              <a:gd name="connsiteX9" fmla="*/ 102721 w 110303"/>
              <a:gd name="connsiteY9" fmla="*/ 1023987 h 1456039"/>
              <a:gd name="connsiteX10" fmla="*/ 102721 w 110303"/>
              <a:gd name="connsiteY10" fmla="*/ 1020812 h 1456039"/>
              <a:gd name="connsiteX11" fmla="*/ 83671 w 110303"/>
              <a:gd name="connsiteY11" fmla="*/ 462012 h 1456039"/>
              <a:gd name="connsiteX12" fmla="*/ 99546 w 110303"/>
              <a:gd name="connsiteY12" fmla="*/ 515987 h 1456039"/>
              <a:gd name="connsiteX13" fmla="*/ 1121 w 110303"/>
              <a:gd name="connsiteY13" fmla="*/ 4812 h 145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303" h="1456039">
                <a:moveTo>
                  <a:pt x="1121" y="4812"/>
                </a:moveTo>
                <a:cubicBezTo>
                  <a:pt x="-7346" y="-34346"/>
                  <a:pt x="34459" y="175204"/>
                  <a:pt x="48746" y="281037"/>
                </a:cubicBezTo>
                <a:cubicBezTo>
                  <a:pt x="63034" y="386870"/>
                  <a:pt x="79438" y="533979"/>
                  <a:pt x="86846" y="639812"/>
                </a:cubicBezTo>
                <a:cubicBezTo>
                  <a:pt x="94254" y="745645"/>
                  <a:pt x="96371" y="837191"/>
                  <a:pt x="93196" y="916037"/>
                </a:cubicBezTo>
                <a:cubicBezTo>
                  <a:pt x="90021" y="994883"/>
                  <a:pt x="69913" y="1090133"/>
                  <a:pt x="67796" y="1112887"/>
                </a:cubicBezTo>
                <a:cubicBezTo>
                  <a:pt x="65679" y="1135641"/>
                  <a:pt x="82613" y="1031395"/>
                  <a:pt x="80496" y="1052562"/>
                </a:cubicBezTo>
                <a:cubicBezTo>
                  <a:pt x="78379" y="1073729"/>
                  <a:pt x="63034" y="1186441"/>
                  <a:pt x="55096" y="1239887"/>
                </a:cubicBezTo>
                <a:cubicBezTo>
                  <a:pt x="47159" y="1293333"/>
                  <a:pt x="40279" y="1340429"/>
                  <a:pt x="32871" y="1373237"/>
                </a:cubicBezTo>
                <a:cubicBezTo>
                  <a:pt x="25463" y="1406045"/>
                  <a:pt x="-996" y="1494945"/>
                  <a:pt x="10646" y="1436737"/>
                </a:cubicBezTo>
                <a:cubicBezTo>
                  <a:pt x="22288" y="1378529"/>
                  <a:pt x="87375" y="1093308"/>
                  <a:pt x="102721" y="1023987"/>
                </a:cubicBezTo>
                <a:cubicBezTo>
                  <a:pt x="118067" y="954666"/>
                  <a:pt x="105896" y="1114474"/>
                  <a:pt x="102721" y="1020812"/>
                </a:cubicBezTo>
                <a:cubicBezTo>
                  <a:pt x="99546" y="927150"/>
                  <a:pt x="84200" y="546149"/>
                  <a:pt x="83671" y="462012"/>
                </a:cubicBezTo>
                <a:cubicBezTo>
                  <a:pt x="83142" y="377875"/>
                  <a:pt x="112246" y="590070"/>
                  <a:pt x="99546" y="515987"/>
                </a:cubicBezTo>
                <a:cubicBezTo>
                  <a:pt x="86846" y="441904"/>
                  <a:pt x="9588" y="43970"/>
                  <a:pt x="1121" y="48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6DC00DAD-33BE-81AD-4A0F-775D8CD12181}"/>
              </a:ext>
            </a:extLst>
          </p:cNvPr>
          <p:cNvSpPr/>
          <p:nvPr/>
        </p:nvSpPr>
        <p:spPr>
          <a:xfrm>
            <a:off x="2927344" y="7973810"/>
            <a:ext cx="35064" cy="741333"/>
          </a:xfrm>
          <a:custGeom>
            <a:avLst/>
            <a:gdLst>
              <a:gd name="connsiteX0" fmla="*/ 6 w 35064"/>
              <a:gd name="connsiteY0" fmla="*/ 1790 h 741333"/>
              <a:gd name="connsiteX1" fmla="*/ 34931 w 35064"/>
              <a:gd name="connsiteY1" fmla="*/ 497090 h 741333"/>
              <a:gd name="connsiteX2" fmla="*/ 12706 w 35064"/>
              <a:gd name="connsiteY2" fmla="*/ 738390 h 741333"/>
              <a:gd name="connsiteX3" fmla="*/ 31756 w 35064"/>
              <a:gd name="connsiteY3" fmla="*/ 344690 h 741333"/>
              <a:gd name="connsiteX4" fmla="*/ 6 w 35064"/>
              <a:gd name="connsiteY4" fmla="*/ 1790 h 74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4" h="741333">
                <a:moveTo>
                  <a:pt x="6" y="1790"/>
                </a:moveTo>
                <a:cubicBezTo>
                  <a:pt x="535" y="27190"/>
                  <a:pt x="32814" y="374323"/>
                  <a:pt x="34931" y="497090"/>
                </a:cubicBezTo>
                <a:cubicBezTo>
                  <a:pt x="37048" y="619857"/>
                  <a:pt x="13235" y="763790"/>
                  <a:pt x="12706" y="738390"/>
                </a:cubicBezTo>
                <a:cubicBezTo>
                  <a:pt x="12177" y="712990"/>
                  <a:pt x="32285" y="461636"/>
                  <a:pt x="31756" y="344690"/>
                </a:cubicBezTo>
                <a:cubicBezTo>
                  <a:pt x="31227" y="227744"/>
                  <a:pt x="-523" y="-23610"/>
                  <a:pt x="6" y="17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FCD2228A-2B80-AEB1-0555-9653B875D7C3}"/>
              </a:ext>
            </a:extLst>
          </p:cNvPr>
          <p:cNvSpPr/>
          <p:nvPr/>
        </p:nvSpPr>
        <p:spPr>
          <a:xfrm>
            <a:off x="2920995" y="7834396"/>
            <a:ext cx="233356" cy="1579485"/>
          </a:xfrm>
          <a:custGeom>
            <a:avLst/>
            <a:gdLst>
              <a:gd name="connsiteX0" fmla="*/ 111130 w 233356"/>
              <a:gd name="connsiteY0" fmla="*/ 1504 h 1579485"/>
              <a:gd name="connsiteX1" fmla="*/ 190505 w 233356"/>
              <a:gd name="connsiteY1" fmla="*/ 376154 h 1579485"/>
              <a:gd name="connsiteX2" fmla="*/ 231780 w 233356"/>
              <a:gd name="connsiteY2" fmla="*/ 763504 h 1579485"/>
              <a:gd name="connsiteX3" fmla="*/ 225430 w 233356"/>
              <a:gd name="connsiteY3" fmla="*/ 973054 h 1579485"/>
              <a:gd name="connsiteX4" fmla="*/ 231780 w 233356"/>
              <a:gd name="connsiteY4" fmla="*/ 922254 h 1579485"/>
              <a:gd name="connsiteX5" fmla="*/ 212730 w 233356"/>
              <a:gd name="connsiteY5" fmla="*/ 992104 h 1579485"/>
              <a:gd name="connsiteX6" fmla="*/ 212730 w 233356"/>
              <a:gd name="connsiteY6" fmla="*/ 1128629 h 1579485"/>
              <a:gd name="connsiteX7" fmla="*/ 146055 w 233356"/>
              <a:gd name="connsiteY7" fmla="*/ 1290554 h 1579485"/>
              <a:gd name="connsiteX8" fmla="*/ 187330 w 233356"/>
              <a:gd name="connsiteY8" fmla="*/ 1236579 h 1579485"/>
              <a:gd name="connsiteX9" fmla="*/ 5 w 233356"/>
              <a:gd name="connsiteY9" fmla="*/ 1579479 h 1579485"/>
              <a:gd name="connsiteX10" fmla="*/ 193680 w 233356"/>
              <a:gd name="connsiteY10" fmla="*/ 1227054 h 1579485"/>
              <a:gd name="connsiteX11" fmla="*/ 184155 w 233356"/>
              <a:gd name="connsiteY11" fmla="*/ 1233404 h 1579485"/>
              <a:gd name="connsiteX12" fmla="*/ 187330 w 233356"/>
              <a:gd name="connsiteY12" fmla="*/ 1119104 h 1579485"/>
              <a:gd name="connsiteX13" fmla="*/ 177805 w 233356"/>
              <a:gd name="connsiteY13" fmla="*/ 877804 h 1579485"/>
              <a:gd name="connsiteX14" fmla="*/ 184155 w 233356"/>
              <a:gd name="connsiteY14" fmla="*/ 1058779 h 1579485"/>
              <a:gd name="connsiteX15" fmla="*/ 206380 w 233356"/>
              <a:gd name="connsiteY15" fmla="*/ 814304 h 1579485"/>
              <a:gd name="connsiteX16" fmla="*/ 177805 w 233356"/>
              <a:gd name="connsiteY16" fmla="*/ 341229 h 1579485"/>
              <a:gd name="connsiteX17" fmla="*/ 180980 w 233356"/>
              <a:gd name="connsiteY17" fmla="*/ 582529 h 1579485"/>
              <a:gd name="connsiteX18" fmla="*/ 165105 w 233356"/>
              <a:gd name="connsiteY18" fmla="*/ 258679 h 1579485"/>
              <a:gd name="connsiteX19" fmla="*/ 111130 w 233356"/>
              <a:gd name="connsiteY19" fmla="*/ 1504 h 15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356" h="1579485">
                <a:moveTo>
                  <a:pt x="111130" y="1504"/>
                </a:moveTo>
                <a:cubicBezTo>
                  <a:pt x="115363" y="21083"/>
                  <a:pt x="170397" y="249154"/>
                  <a:pt x="190505" y="376154"/>
                </a:cubicBezTo>
                <a:cubicBezTo>
                  <a:pt x="210613" y="503154"/>
                  <a:pt x="225959" y="664021"/>
                  <a:pt x="231780" y="763504"/>
                </a:cubicBezTo>
                <a:cubicBezTo>
                  <a:pt x="237601" y="862987"/>
                  <a:pt x="225430" y="946596"/>
                  <a:pt x="225430" y="973054"/>
                </a:cubicBezTo>
                <a:cubicBezTo>
                  <a:pt x="225430" y="999512"/>
                  <a:pt x="233897" y="919079"/>
                  <a:pt x="231780" y="922254"/>
                </a:cubicBezTo>
                <a:cubicBezTo>
                  <a:pt x="229663" y="925429"/>
                  <a:pt x="215905" y="957708"/>
                  <a:pt x="212730" y="992104"/>
                </a:cubicBezTo>
                <a:cubicBezTo>
                  <a:pt x="209555" y="1026500"/>
                  <a:pt x="223842" y="1078887"/>
                  <a:pt x="212730" y="1128629"/>
                </a:cubicBezTo>
                <a:cubicBezTo>
                  <a:pt x="201618" y="1178371"/>
                  <a:pt x="150288" y="1272562"/>
                  <a:pt x="146055" y="1290554"/>
                </a:cubicBezTo>
                <a:cubicBezTo>
                  <a:pt x="141822" y="1308546"/>
                  <a:pt x="211672" y="1188425"/>
                  <a:pt x="187330" y="1236579"/>
                </a:cubicBezTo>
                <a:cubicBezTo>
                  <a:pt x="162988" y="1284733"/>
                  <a:pt x="-1053" y="1581067"/>
                  <a:pt x="5" y="1579479"/>
                </a:cubicBezTo>
                <a:cubicBezTo>
                  <a:pt x="1063" y="1577891"/>
                  <a:pt x="193680" y="1227054"/>
                  <a:pt x="193680" y="1227054"/>
                </a:cubicBezTo>
                <a:cubicBezTo>
                  <a:pt x="224372" y="1169375"/>
                  <a:pt x="185213" y="1251395"/>
                  <a:pt x="184155" y="1233404"/>
                </a:cubicBezTo>
                <a:cubicBezTo>
                  <a:pt x="183097" y="1215413"/>
                  <a:pt x="188388" y="1178371"/>
                  <a:pt x="187330" y="1119104"/>
                </a:cubicBezTo>
                <a:cubicBezTo>
                  <a:pt x="186272" y="1059837"/>
                  <a:pt x="178334" y="887858"/>
                  <a:pt x="177805" y="877804"/>
                </a:cubicBezTo>
                <a:cubicBezTo>
                  <a:pt x="177276" y="867750"/>
                  <a:pt x="179393" y="1069362"/>
                  <a:pt x="184155" y="1058779"/>
                </a:cubicBezTo>
                <a:cubicBezTo>
                  <a:pt x="188918" y="1048196"/>
                  <a:pt x="207438" y="933896"/>
                  <a:pt x="206380" y="814304"/>
                </a:cubicBezTo>
                <a:cubicBezTo>
                  <a:pt x="205322" y="694712"/>
                  <a:pt x="182038" y="379858"/>
                  <a:pt x="177805" y="341229"/>
                </a:cubicBezTo>
                <a:cubicBezTo>
                  <a:pt x="173572" y="302600"/>
                  <a:pt x="183097" y="596287"/>
                  <a:pt x="180980" y="582529"/>
                </a:cubicBezTo>
                <a:cubicBezTo>
                  <a:pt x="178863" y="568771"/>
                  <a:pt x="175688" y="359221"/>
                  <a:pt x="165105" y="258679"/>
                </a:cubicBezTo>
                <a:cubicBezTo>
                  <a:pt x="154522" y="158137"/>
                  <a:pt x="106897" y="-18075"/>
                  <a:pt x="111130" y="15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FCEB01CA-C1BC-5310-3736-AFB8114BD8EE}"/>
              </a:ext>
            </a:extLst>
          </p:cNvPr>
          <p:cNvSpPr/>
          <p:nvPr/>
        </p:nvSpPr>
        <p:spPr>
          <a:xfrm>
            <a:off x="2895467" y="7850100"/>
            <a:ext cx="187665" cy="937000"/>
          </a:xfrm>
          <a:custGeom>
            <a:avLst/>
            <a:gdLst>
              <a:gd name="connsiteX0" fmla="*/ 133 w 187665"/>
              <a:gd name="connsiteY0" fmla="*/ 81050 h 937000"/>
              <a:gd name="connsiteX1" fmla="*/ 136658 w 187665"/>
              <a:gd name="connsiteY1" fmla="*/ 87400 h 937000"/>
              <a:gd name="connsiteX2" fmla="*/ 123958 w 187665"/>
              <a:gd name="connsiteY2" fmla="*/ 87400 h 937000"/>
              <a:gd name="connsiteX3" fmla="*/ 165233 w 187665"/>
              <a:gd name="connsiteY3" fmla="*/ 252500 h 937000"/>
              <a:gd name="connsiteX4" fmla="*/ 168408 w 187665"/>
              <a:gd name="connsiteY4" fmla="*/ 481100 h 937000"/>
              <a:gd name="connsiteX5" fmla="*/ 177933 w 187665"/>
              <a:gd name="connsiteY5" fmla="*/ 471575 h 937000"/>
              <a:gd name="connsiteX6" fmla="*/ 187458 w 187665"/>
              <a:gd name="connsiteY6" fmla="*/ 935125 h 937000"/>
              <a:gd name="connsiteX7" fmla="*/ 168408 w 187665"/>
              <a:gd name="connsiteY7" fmla="*/ 271550 h 937000"/>
              <a:gd name="connsiteX8" fmla="*/ 108083 w 187665"/>
              <a:gd name="connsiteY8" fmla="*/ 8025 h 937000"/>
              <a:gd name="connsiteX9" fmla="*/ 111258 w 187665"/>
              <a:gd name="connsiteY9" fmla="*/ 68350 h 937000"/>
              <a:gd name="connsiteX10" fmla="*/ 133 w 187665"/>
              <a:gd name="connsiteY10" fmla="*/ 81050 h 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65" h="937000">
                <a:moveTo>
                  <a:pt x="133" y="81050"/>
                </a:moveTo>
                <a:cubicBezTo>
                  <a:pt x="4366" y="84225"/>
                  <a:pt x="116021" y="86342"/>
                  <a:pt x="136658" y="87400"/>
                </a:cubicBezTo>
                <a:cubicBezTo>
                  <a:pt x="157295" y="88458"/>
                  <a:pt x="119196" y="59883"/>
                  <a:pt x="123958" y="87400"/>
                </a:cubicBezTo>
                <a:cubicBezTo>
                  <a:pt x="128720" y="114917"/>
                  <a:pt x="157825" y="186884"/>
                  <a:pt x="165233" y="252500"/>
                </a:cubicBezTo>
                <a:cubicBezTo>
                  <a:pt x="172641" y="318116"/>
                  <a:pt x="166291" y="444588"/>
                  <a:pt x="168408" y="481100"/>
                </a:cubicBezTo>
                <a:cubicBezTo>
                  <a:pt x="170525" y="517612"/>
                  <a:pt x="174758" y="395904"/>
                  <a:pt x="177933" y="471575"/>
                </a:cubicBezTo>
                <a:cubicBezTo>
                  <a:pt x="181108" y="547246"/>
                  <a:pt x="189045" y="968462"/>
                  <a:pt x="187458" y="935125"/>
                </a:cubicBezTo>
                <a:cubicBezTo>
                  <a:pt x="185871" y="901788"/>
                  <a:pt x="181637" y="426067"/>
                  <a:pt x="168408" y="271550"/>
                </a:cubicBezTo>
                <a:cubicBezTo>
                  <a:pt x="155179" y="117033"/>
                  <a:pt x="117608" y="41892"/>
                  <a:pt x="108083" y="8025"/>
                </a:cubicBezTo>
                <a:cubicBezTo>
                  <a:pt x="98558" y="-25842"/>
                  <a:pt x="129250" y="57767"/>
                  <a:pt x="111258" y="68350"/>
                </a:cubicBezTo>
                <a:cubicBezTo>
                  <a:pt x="93266" y="78933"/>
                  <a:pt x="-4100" y="77875"/>
                  <a:pt x="133" y="810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6ED99E94-A798-CB44-E1B1-1F3DF610BFA6}"/>
              </a:ext>
            </a:extLst>
          </p:cNvPr>
          <p:cNvSpPr/>
          <p:nvPr/>
        </p:nvSpPr>
        <p:spPr>
          <a:xfrm>
            <a:off x="2818923" y="8820395"/>
            <a:ext cx="77853" cy="445552"/>
          </a:xfrm>
          <a:custGeom>
            <a:avLst/>
            <a:gdLst>
              <a:gd name="connsiteX0" fmla="*/ 76677 w 77853"/>
              <a:gd name="connsiteY0" fmla="*/ 12455 h 445552"/>
              <a:gd name="connsiteX1" fmla="*/ 477 w 77853"/>
              <a:gd name="connsiteY1" fmla="*/ 444255 h 445552"/>
              <a:gd name="connsiteX2" fmla="*/ 44927 w 77853"/>
              <a:gd name="connsiteY2" fmla="*/ 142630 h 445552"/>
              <a:gd name="connsiteX3" fmla="*/ 76677 w 77853"/>
              <a:gd name="connsiteY3" fmla="*/ 12455 h 4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53" h="445552">
                <a:moveTo>
                  <a:pt x="76677" y="12455"/>
                </a:moveTo>
                <a:cubicBezTo>
                  <a:pt x="69269" y="62726"/>
                  <a:pt x="5769" y="422559"/>
                  <a:pt x="477" y="444255"/>
                </a:cubicBezTo>
                <a:cubicBezTo>
                  <a:pt x="-4815" y="465951"/>
                  <a:pt x="35402" y="209305"/>
                  <a:pt x="44927" y="142630"/>
                </a:cubicBezTo>
                <a:cubicBezTo>
                  <a:pt x="54452" y="75955"/>
                  <a:pt x="84085" y="-37816"/>
                  <a:pt x="76677" y="124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5EF8A619-0409-AFA4-B8BB-46CC5717FA65}"/>
              </a:ext>
            </a:extLst>
          </p:cNvPr>
          <p:cNvSpPr/>
          <p:nvPr/>
        </p:nvSpPr>
        <p:spPr>
          <a:xfrm>
            <a:off x="1308084" y="8349753"/>
            <a:ext cx="162080" cy="743606"/>
          </a:xfrm>
          <a:custGeom>
            <a:avLst/>
            <a:gdLst>
              <a:gd name="connsiteX0" fmla="*/ 12716 w 162080"/>
              <a:gd name="connsiteY0" fmla="*/ 497 h 743606"/>
              <a:gd name="connsiteX1" fmla="*/ 12716 w 162080"/>
              <a:gd name="connsiteY1" fmla="*/ 194172 h 743606"/>
              <a:gd name="connsiteX2" fmla="*/ 85741 w 162080"/>
              <a:gd name="connsiteY2" fmla="*/ 419597 h 743606"/>
              <a:gd name="connsiteX3" fmla="*/ 60341 w 162080"/>
              <a:gd name="connsiteY3" fmla="*/ 406897 h 743606"/>
              <a:gd name="connsiteX4" fmla="*/ 161941 w 162080"/>
              <a:gd name="connsiteY4" fmla="*/ 743447 h 743606"/>
              <a:gd name="connsiteX5" fmla="*/ 34941 w 162080"/>
              <a:gd name="connsiteY5" fmla="*/ 359272 h 743606"/>
              <a:gd name="connsiteX6" fmla="*/ 50816 w 162080"/>
              <a:gd name="connsiteY6" fmla="*/ 381497 h 743606"/>
              <a:gd name="connsiteX7" fmla="*/ 28591 w 162080"/>
              <a:gd name="connsiteY7" fmla="*/ 162422 h 743606"/>
              <a:gd name="connsiteX8" fmla="*/ 22241 w 162080"/>
              <a:gd name="connsiteY8" fmla="*/ 178297 h 743606"/>
              <a:gd name="connsiteX9" fmla="*/ 15891 w 162080"/>
              <a:gd name="connsiteY9" fmla="*/ 117972 h 743606"/>
              <a:gd name="connsiteX10" fmla="*/ 16 w 162080"/>
              <a:gd name="connsiteY10" fmla="*/ 137022 h 743606"/>
              <a:gd name="connsiteX11" fmla="*/ 12716 w 162080"/>
              <a:gd name="connsiteY11" fmla="*/ 497 h 74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80" h="743606">
                <a:moveTo>
                  <a:pt x="12716" y="497"/>
                </a:moveTo>
                <a:cubicBezTo>
                  <a:pt x="14833" y="10022"/>
                  <a:pt x="545" y="124322"/>
                  <a:pt x="12716" y="194172"/>
                </a:cubicBezTo>
                <a:cubicBezTo>
                  <a:pt x="24887" y="264022"/>
                  <a:pt x="77804" y="384143"/>
                  <a:pt x="85741" y="419597"/>
                </a:cubicBezTo>
                <a:cubicBezTo>
                  <a:pt x="93678" y="455051"/>
                  <a:pt x="47641" y="352922"/>
                  <a:pt x="60341" y="406897"/>
                </a:cubicBezTo>
                <a:cubicBezTo>
                  <a:pt x="73041" y="460872"/>
                  <a:pt x="166174" y="751384"/>
                  <a:pt x="161941" y="743447"/>
                </a:cubicBezTo>
                <a:cubicBezTo>
                  <a:pt x="157708" y="735510"/>
                  <a:pt x="53462" y="419597"/>
                  <a:pt x="34941" y="359272"/>
                </a:cubicBezTo>
                <a:cubicBezTo>
                  <a:pt x="16420" y="298947"/>
                  <a:pt x="51874" y="414305"/>
                  <a:pt x="50816" y="381497"/>
                </a:cubicBezTo>
                <a:cubicBezTo>
                  <a:pt x="49758" y="348689"/>
                  <a:pt x="33353" y="196289"/>
                  <a:pt x="28591" y="162422"/>
                </a:cubicBezTo>
                <a:cubicBezTo>
                  <a:pt x="23829" y="128555"/>
                  <a:pt x="24358" y="185705"/>
                  <a:pt x="22241" y="178297"/>
                </a:cubicBezTo>
                <a:cubicBezTo>
                  <a:pt x="20124" y="170889"/>
                  <a:pt x="19595" y="124851"/>
                  <a:pt x="15891" y="117972"/>
                </a:cubicBezTo>
                <a:cubicBezTo>
                  <a:pt x="12187" y="111093"/>
                  <a:pt x="-513" y="152897"/>
                  <a:pt x="16" y="137022"/>
                </a:cubicBezTo>
                <a:cubicBezTo>
                  <a:pt x="545" y="121147"/>
                  <a:pt x="10599" y="-9028"/>
                  <a:pt x="12716" y="4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9307C749-397C-247C-81E5-112892660766}"/>
              </a:ext>
            </a:extLst>
          </p:cNvPr>
          <p:cNvSpPr/>
          <p:nvPr/>
        </p:nvSpPr>
        <p:spPr>
          <a:xfrm>
            <a:off x="1326814" y="8077152"/>
            <a:ext cx="289272" cy="219125"/>
          </a:xfrm>
          <a:custGeom>
            <a:avLst/>
            <a:gdLst>
              <a:gd name="connsiteX0" fmla="*/ 336 w 289272"/>
              <a:gd name="connsiteY0" fmla="*/ 219123 h 219125"/>
              <a:gd name="connsiteX1" fmla="*/ 89236 w 289272"/>
              <a:gd name="connsiteY1" fmla="*/ 101648 h 219125"/>
              <a:gd name="connsiteX2" fmla="*/ 89236 w 289272"/>
              <a:gd name="connsiteY2" fmla="*/ 120698 h 219125"/>
              <a:gd name="connsiteX3" fmla="*/ 168611 w 289272"/>
              <a:gd name="connsiteY3" fmla="*/ 50848 h 219125"/>
              <a:gd name="connsiteX4" fmla="*/ 203536 w 289272"/>
              <a:gd name="connsiteY4" fmla="*/ 44498 h 219125"/>
              <a:gd name="connsiteX5" fmla="*/ 194011 w 289272"/>
              <a:gd name="connsiteY5" fmla="*/ 48 h 219125"/>
              <a:gd name="connsiteX6" fmla="*/ 289261 w 289272"/>
              <a:gd name="connsiteY6" fmla="*/ 54023 h 219125"/>
              <a:gd name="connsiteX7" fmla="*/ 200361 w 289272"/>
              <a:gd name="connsiteY7" fmla="*/ 6398 h 219125"/>
              <a:gd name="connsiteX8" fmla="*/ 194011 w 289272"/>
              <a:gd name="connsiteY8" fmla="*/ 50848 h 219125"/>
              <a:gd name="connsiteX9" fmla="*/ 86061 w 289272"/>
              <a:gd name="connsiteY9" fmla="*/ 98473 h 219125"/>
              <a:gd name="connsiteX10" fmla="*/ 108286 w 289272"/>
              <a:gd name="connsiteY10" fmla="*/ 79423 h 219125"/>
              <a:gd name="connsiteX11" fmla="*/ 22561 w 289272"/>
              <a:gd name="connsiteY11" fmla="*/ 158798 h 219125"/>
              <a:gd name="connsiteX12" fmla="*/ 57486 w 289272"/>
              <a:gd name="connsiteY12" fmla="*/ 104823 h 219125"/>
              <a:gd name="connsiteX13" fmla="*/ 336 w 289272"/>
              <a:gd name="connsiteY13" fmla="*/ 219123 h 2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272" h="219125">
                <a:moveTo>
                  <a:pt x="336" y="219123"/>
                </a:moveTo>
                <a:cubicBezTo>
                  <a:pt x="5628" y="218594"/>
                  <a:pt x="89236" y="101648"/>
                  <a:pt x="89236" y="101648"/>
                </a:cubicBezTo>
                <a:cubicBezTo>
                  <a:pt x="104053" y="85244"/>
                  <a:pt x="76007" y="129165"/>
                  <a:pt x="89236" y="120698"/>
                </a:cubicBezTo>
                <a:cubicBezTo>
                  <a:pt x="102465" y="112231"/>
                  <a:pt x="149561" y="63548"/>
                  <a:pt x="168611" y="50848"/>
                </a:cubicBezTo>
                <a:cubicBezTo>
                  <a:pt x="187661" y="38148"/>
                  <a:pt x="199303" y="52965"/>
                  <a:pt x="203536" y="44498"/>
                </a:cubicBezTo>
                <a:cubicBezTo>
                  <a:pt x="207769" y="36031"/>
                  <a:pt x="179724" y="-1539"/>
                  <a:pt x="194011" y="48"/>
                </a:cubicBezTo>
                <a:cubicBezTo>
                  <a:pt x="208298" y="1635"/>
                  <a:pt x="288203" y="52965"/>
                  <a:pt x="289261" y="54023"/>
                </a:cubicBezTo>
                <a:cubicBezTo>
                  <a:pt x="290319" y="55081"/>
                  <a:pt x="216236" y="6927"/>
                  <a:pt x="200361" y="6398"/>
                </a:cubicBezTo>
                <a:cubicBezTo>
                  <a:pt x="184486" y="5869"/>
                  <a:pt x="213061" y="35502"/>
                  <a:pt x="194011" y="50848"/>
                </a:cubicBezTo>
                <a:cubicBezTo>
                  <a:pt x="174961" y="66194"/>
                  <a:pt x="100349" y="93710"/>
                  <a:pt x="86061" y="98473"/>
                </a:cubicBezTo>
                <a:cubicBezTo>
                  <a:pt x="71773" y="103236"/>
                  <a:pt x="118869" y="69369"/>
                  <a:pt x="108286" y="79423"/>
                </a:cubicBezTo>
                <a:cubicBezTo>
                  <a:pt x="97703" y="89477"/>
                  <a:pt x="31028" y="154565"/>
                  <a:pt x="22561" y="158798"/>
                </a:cubicBezTo>
                <a:cubicBezTo>
                  <a:pt x="14094" y="163031"/>
                  <a:pt x="61190" y="94240"/>
                  <a:pt x="57486" y="104823"/>
                </a:cubicBezTo>
                <a:cubicBezTo>
                  <a:pt x="53782" y="115406"/>
                  <a:pt x="-4956" y="219652"/>
                  <a:pt x="336" y="2191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A1FC9BBA-3266-48D3-8FC7-47751D265591}"/>
              </a:ext>
            </a:extLst>
          </p:cNvPr>
          <p:cNvSpPr/>
          <p:nvPr/>
        </p:nvSpPr>
        <p:spPr>
          <a:xfrm>
            <a:off x="1273542" y="7819822"/>
            <a:ext cx="578168" cy="524332"/>
          </a:xfrm>
          <a:custGeom>
            <a:avLst/>
            <a:gdLst>
              <a:gd name="connsiteX0" fmla="*/ 577483 w 578168"/>
              <a:gd name="connsiteY0" fmla="*/ 203 h 524332"/>
              <a:gd name="connsiteX1" fmla="*/ 475883 w 578168"/>
              <a:gd name="connsiteY1" fmla="*/ 111328 h 524332"/>
              <a:gd name="connsiteX2" fmla="*/ 466358 w 578168"/>
              <a:gd name="connsiteY2" fmla="*/ 101803 h 524332"/>
              <a:gd name="connsiteX3" fmla="*/ 415558 w 578168"/>
              <a:gd name="connsiteY3" fmla="*/ 216103 h 524332"/>
              <a:gd name="connsiteX4" fmla="*/ 345708 w 578168"/>
              <a:gd name="connsiteY4" fmla="*/ 305003 h 524332"/>
              <a:gd name="connsiteX5" fmla="*/ 377458 w 578168"/>
              <a:gd name="connsiteY5" fmla="*/ 314528 h 524332"/>
              <a:gd name="connsiteX6" fmla="*/ 244108 w 578168"/>
              <a:gd name="connsiteY6" fmla="*/ 397078 h 524332"/>
              <a:gd name="connsiteX7" fmla="*/ 120283 w 578168"/>
              <a:gd name="connsiteY7" fmla="*/ 492328 h 524332"/>
              <a:gd name="connsiteX8" fmla="*/ 132983 w 578168"/>
              <a:gd name="connsiteY8" fmla="*/ 476453 h 524332"/>
              <a:gd name="connsiteX9" fmla="*/ 18683 w 578168"/>
              <a:gd name="connsiteY9" fmla="*/ 524078 h 524332"/>
              <a:gd name="connsiteX10" fmla="*/ 5983 w 578168"/>
              <a:gd name="connsiteY10" fmla="*/ 495503 h 524332"/>
              <a:gd name="connsiteX11" fmla="*/ 79008 w 578168"/>
              <a:gd name="connsiteY11" fmla="*/ 498678 h 524332"/>
              <a:gd name="connsiteX12" fmla="*/ 317133 w 578168"/>
              <a:gd name="connsiteY12" fmla="*/ 339928 h 524332"/>
              <a:gd name="connsiteX13" fmla="*/ 339358 w 578168"/>
              <a:gd name="connsiteY13" fmla="*/ 292303 h 524332"/>
              <a:gd name="connsiteX14" fmla="*/ 298083 w 578168"/>
              <a:gd name="connsiteY14" fmla="*/ 270078 h 524332"/>
              <a:gd name="connsiteX15" fmla="*/ 358408 w 578168"/>
              <a:gd name="connsiteY15" fmla="*/ 279603 h 524332"/>
              <a:gd name="connsiteX16" fmla="*/ 440958 w 578168"/>
              <a:gd name="connsiteY16" fmla="*/ 133553 h 524332"/>
              <a:gd name="connsiteX17" fmla="*/ 418733 w 578168"/>
              <a:gd name="connsiteY17" fmla="*/ 143078 h 524332"/>
              <a:gd name="connsiteX18" fmla="*/ 577483 w 578168"/>
              <a:gd name="connsiteY18" fmla="*/ 203 h 5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8168" h="524332">
                <a:moveTo>
                  <a:pt x="577483" y="203"/>
                </a:moveTo>
                <a:cubicBezTo>
                  <a:pt x="587008" y="-5089"/>
                  <a:pt x="494404" y="94395"/>
                  <a:pt x="475883" y="111328"/>
                </a:cubicBezTo>
                <a:cubicBezTo>
                  <a:pt x="457362" y="128261"/>
                  <a:pt x="476412" y="84341"/>
                  <a:pt x="466358" y="101803"/>
                </a:cubicBezTo>
                <a:cubicBezTo>
                  <a:pt x="456304" y="119265"/>
                  <a:pt x="435666" y="182236"/>
                  <a:pt x="415558" y="216103"/>
                </a:cubicBezTo>
                <a:cubicBezTo>
                  <a:pt x="395450" y="249970"/>
                  <a:pt x="352058" y="288599"/>
                  <a:pt x="345708" y="305003"/>
                </a:cubicBezTo>
                <a:cubicBezTo>
                  <a:pt x="339358" y="321407"/>
                  <a:pt x="394391" y="299182"/>
                  <a:pt x="377458" y="314528"/>
                </a:cubicBezTo>
                <a:cubicBezTo>
                  <a:pt x="360525" y="329874"/>
                  <a:pt x="286970" y="367445"/>
                  <a:pt x="244108" y="397078"/>
                </a:cubicBezTo>
                <a:cubicBezTo>
                  <a:pt x="201246" y="426711"/>
                  <a:pt x="138804" y="479099"/>
                  <a:pt x="120283" y="492328"/>
                </a:cubicBezTo>
                <a:cubicBezTo>
                  <a:pt x="101762" y="505557"/>
                  <a:pt x="149916" y="471161"/>
                  <a:pt x="132983" y="476453"/>
                </a:cubicBezTo>
                <a:cubicBezTo>
                  <a:pt x="116050" y="481745"/>
                  <a:pt x="39850" y="520903"/>
                  <a:pt x="18683" y="524078"/>
                </a:cubicBezTo>
                <a:cubicBezTo>
                  <a:pt x="-2484" y="527253"/>
                  <a:pt x="-4071" y="499736"/>
                  <a:pt x="5983" y="495503"/>
                </a:cubicBezTo>
                <a:cubicBezTo>
                  <a:pt x="16037" y="491270"/>
                  <a:pt x="27150" y="524607"/>
                  <a:pt x="79008" y="498678"/>
                </a:cubicBezTo>
                <a:cubicBezTo>
                  <a:pt x="130866" y="472749"/>
                  <a:pt x="273742" y="374324"/>
                  <a:pt x="317133" y="339928"/>
                </a:cubicBezTo>
                <a:cubicBezTo>
                  <a:pt x="360524" y="305532"/>
                  <a:pt x="342533" y="303945"/>
                  <a:pt x="339358" y="292303"/>
                </a:cubicBezTo>
                <a:cubicBezTo>
                  <a:pt x="336183" y="280661"/>
                  <a:pt x="294908" y="272195"/>
                  <a:pt x="298083" y="270078"/>
                </a:cubicBezTo>
                <a:cubicBezTo>
                  <a:pt x="301258" y="267961"/>
                  <a:pt x="334596" y="302357"/>
                  <a:pt x="358408" y="279603"/>
                </a:cubicBezTo>
                <a:cubicBezTo>
                  <a:pt x="382220" y="256849"/>
                  <a:pt x="440958" y="133553"/>
                  <a:pt x="440958" y="133553"/>
                </a:cubicBezTo>
                <a:cubicBezTo>
                  <a:pt x="451012" y="110799"/>
                  <a:pt x="400212" y="160011"/>
                  <a:pt x="418733" y="143078"/>
                </a:cubicBezTo>
                <a:cubicBezTo>
                  <a:pt x="437254" y="126145"/>
                  <a:pt x="567958" y="5495"/>
                  <a:pt x="577483" y="2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835BCC92-D1EA-B925-18F9-94D76A5F8663}"/>
              </a:ext>
            </a:extLst>
          </p:cNvPr>
          <p:cNvSpPr/>
          <p:nvPr/>
        </p:nvSpPr>
        <p:spPr>
          <a:xfrm>
            <a:off x="1593186" y="7791448"/>
            <a:ext cx="119943" cy="301935"/>
          </a:xfrm>
          <a:custGeom>
            <a:avLst/>
            <a:gdLst>
              <a:gd name="connsiteX0" fmla="*/ 118139 w 119943"/>
              <a:gd name="connsiteY0" fmla="*/ 2 h 301935"/>
              <a:gd name="connsiteX1" fmla="*/ 111789 w 119943"/>
              <a:gd name="connsiteY1" fmla="*/ 107952 h 301935"/>
              <a:gd name="connsiteX2" fmla="*/ 45114 w 119943"/>
              <a:gd name="connsiteY2" fmla="*/ 219077 h 301935"/>
              <a:gd name="connsiteX3" fmla="*/ 664 w 119943"/>
              <a:gd name="connsiteY3" fmla="*/ 301627 h 301935"/>
              <a:gd name="connsiteX4" fmla="*/ 35589 w 119943"/>
              <a:gd name="connsiteY4" fmla="*/ 247652 h 301935"/>
              <a:gd name="connsiteX5" fmla="*/ 664 w 119943"/>
              <a:gd name="connsiteY5" fmla="*/ 260352 h 301935"/>
              <a:gd name="connsiteX6" fmla="*/ 73689 w 119943"/>
              <a:gd name="connsiteY6" fmla="*/ 187327 h 301935"/>
              <a:gd name="connsiteX7" fmla="*/ 83214 w 119943"/>
              <a:gd name="connsiteY7" fmla="*/ 104777 h 301935"/>
              <a:gd name="connsiteX8" fmla="*/ 80039 w 119943"/>
              <a:gd name="connsiteY8" fmla="*/ 158752 h 301935"/>
              <a:gd name="connsiteX9" fmla="*/ 105439 w 119943"/>
              <a:gd name="connsiteY9" fmla="*/ 104777 h 301935"/>
              <a:gd name="connsiteX10" fmla="*/ 118139 w 119943"/>
              <a:gd name="connsiteY10" fmla="*/ 2 h 30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943" h="301935">
                <a:moveTo>
                  <a:pt x="118139" y="2"/>
                </a:moveTo>
                <a:cubicBezTo>
                  <a:pt x="119197" y="531"/>
                  <a:pt x="123960" y="71440"/>
                  <a:pt x="111789" y="107952"/>
                </a:cubicBezTo>
                <a:cubicBezTo>
                  <a:pt x="99618" y="144464"/>
                  <a:pt x="63635" y="186798"/>
                  <a:pt x="45114" y="219077"/>
                </a:cubicBezTo>
                <a:cubicBezTo>
                  <a:pt x="26593" y="251356"/>
                  <a:pt x="2251" y="296865"/>
                  <a:pt x="664" y="301627"/>
                </a:cubicBezTo>
                <a:cubicBezTo>
                  <a:pt x="-923" y="306389"/>
                  <a:pt x="35589" y="254531"/>
                  <a:pt x="35589" y="247652"/>
                </a:cubicBezTo>
                <a:cubicBezTo>
                  <a:pt x="35589" y="240773"/>
                  <a:pt x="-5686" y="270406"/>
                  <a:pt x="664" y="260352"/>
                </a:cubicBezTo>
                <a:cubicBezTo>
                  <a:pt x="7014" y="250298"/>
                  <a:pt x="59931" y="213256"/>
                  <a:pt x="73689" y="187327"/>
                </a:cubicBezTo>
                <a:cubicBezTo>
                  <a:pt x="87447" y="161398"/>
                  <a:pt x="82156" y="109539"/>
                  <a:pt x="83214" y="104777"/>
                </a:cubicBezTo>
                <a:cubicBezTo>
                  <a:pt x="84272" y="100015"/>
                  <a:pt x="76335" y="158752"/>
                  <a:pt x="80039" y="158752"/>
                </a:cubicBezTo>
                <a:cubicBezTo>
                  <a:pt x="83743" y="158752"/>
                  <a:pt x="99089" y="135998"/>
                  <a:pt x="105439" y="104777"/>
                </a:cubicBezTo>
                <a:cubicBezTo>
                  <a:pt x="111789" y="73556"/>
                  <a:pt x="117081" y="-527"/>
                  <a:pt x="11813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4E8FA7CC-4821-C3B5-E3D7-6340BFB53FF6}"/>
              </a:ext>
            </a:extLst>
          </p:cNvPr>
          <p:cNvSpPr/>
          <p:nvPr/>
        </p:nvSpPr>
        <p:spPr>
          <a:xfrm>
            <a:off x="1673082" y="7651731"/>
            <a:ext cx="324539" cy="229338"/>
          </a:xfrm>
          <a:custGeom>
            <a:avLst/>
            <a:gdLst>
              <a:gd name="connsiteX0" fmla="*/ 143 w 324539"/>
              <a:gd name="connsiteY0" fmla="*/ 228619 h 229338"/>
              <a:gd name="connsiteX1" fmla="*/ 35068 w 324539"/>
              <a:gd name="connsiteY1" fmla="*/ 133369 h 229338"/>
              <a:gd name="connsiteX2" fmla="*/ 92218 w 324539"/>
              <a:gd name="connsiteY2" fmla="*/ 127019 h 229338"/>
              <a:gd name="connsiteX3" fmla="*/ 92218 w 324539"/>
              <a:gd name="connsiteY3" fmla="*/ 79394 h 229338"/>
              <a:gd name="connsiteX4" fmla="*/ 190643 w 324539"/>
              <a:gd name="connsiteY4" fmla="*/ 15894 h 229338"/>
              <a:gd name="connsiteX5" fmla="*/ 323993 w 324539"/>
              <a:gd name="connsiteY5" fmla="*/ 12719 h 229338"/>
              <a:gd name="connsiteX6" fmla="*/ 235093 w 324539"/>
              <a:gd name="connsiteY6" fmla="*/ 19 h 229338"/>
              <a:gd name="connsiteX7" fmla="*/ 165243 w 324539"/>
              <a:gd name="connsiteY7" fmla="*/ 15894 h 229338"/>
              <a:gd name="connsiteX8" fmla="*/ 82693 w 324539"/>
              <a:gd name="connsiteY8" fmla="*/ 82569 h 229338"/>
              <a:gd name="connsiteX9" fmla="*/ 92218 w 324539"/>
              <a:gd name="connsiteY9" fmla="*/ 63519 h 229338"/>
              <a:gd name="connsiteX10" fmla="*/ 79518 w 324539"/>
              <a:gd name="connsiteY10" fmla="*/ 98444 h 229338"/>
              <a:gd name="connsiteX11" fmla="*/ 47768 w 324539"/>
              <a:gd name="connsiteY11" fmla="*/ 76219 h 229338"/>
              <a:gd name="connsiteX12" fmla="*/ 143 w 324539"/>
              <a:gd name="connsiteY12" fmla="*/ 228619 h 22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39" h="229338">
                <a:moveTo>
                  <a:pt x="143" y="228619"/>
                </a:moveTo>
                <a:cubicBezTo>
                  <a:pt x="-1974" y="238144"/>
                  <a:pt x="19722" y="150302"/>
                  <a:pt x="35068" y="133369"/>
                </a:cubicBezTo>
                <a:cubicBezTo>
                  <a:pt x="50414" y="116436"/>
                  <a:pt x="82693" y="136015"/>
                  <a:pt x="92218" y="127019"/>
                </a:cubicBezTo>
                <a:cubicBezTo>
                  <a:pt x="101743" y="118023"/>
                  <a:pt x="75814" y="97915"/>
                  <a:pt x="92218" y="79394"/>
                </a:cubicBezTo>
                <a:cubicBezTo>
                  <a:pt x="108622" y="60873"/>
                  <a:pt x="152014" y="27006"/>
                  <a:pt x="190643" y="15894"/>
                </a:cubicBezTo>
                <a:cubicBezTo>
                  <a:pt x="229272" y="4782"/>
                  <a:pt x="316585" y="15365"/>
                  <a:pt x="323993" y="12719"/>
                </a:cubicBezTo>
                <a:cubicBezTo>
                  <a:pt x="331401" y="10073"/>
                  <a:pt x="261551" y="-510"/>
                  <a:pt x="235093" y="19"/>
                </a:cubicBezTo>
                <a:cubicBezTo>
                  <a:pt x="208635" y="548"/>
                  <a:pt x="190643" y="2136"/>
                  <a:pt x="165243" y="15894"/>
                </a:cubicBezTo>
                <a:cubicBezTo>
                  <a:pt x="139843" y="29652"/>
                  <a:pt x="94864" y="74632"/>
                  <a:pt x="82693" y="82569"/>
                </a:cubicBezTo>
                <a:cubicBezTo>
                  <a:pt x="70522" y="90506"/>
                  <a:pt x="92747" y="60873"/>
                  <a:pt x="92218" y="63519"/>
                </a:cubicBezTo>
                <a:cubicBezTo>
                  <a:pt x="91689" y="66165"/>
                  <a:pt x="86926" y="96327"/>
                  <a:pt x="79518" y="98444"/>
                </a:cubicBezTo>
                <a:cubicBezTo>
                  <a:pt x="72110" y="100561"/>
                  <a:pt x="59410" y="59815"/>
                  <a:pt x="47768" y="76219"/>
                </a:cubicBezTo>
                <a:cubicBezTo>
                  <a:pt x="36126" y="92623"/>
                  <a:pt x="2260" y="219094"/>
                  <a:pt x="143" y="2286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B939D759-E77D-B49A-9239-E7BB33B6C260}"/>
              </a:ext>
            </a:extLst>
          </p:cNvPr>
          <p:cNvSpPr/>
          <p:nvPr/>
        </p:nvSpPr>
        <p:spPr>
          <a:xfrm>
            <a:off x="1857307" y="7763321"/>
            <a:ext cx="969831" cy="212531"/>
          </a:xfrm>
          <a:custGeom>
            <a:avLst/>
            <a:gdLst>
              <a:gd name="connsiteX0" fmla="*/ 68 w 969831"/>
              <a:gd name="connsiteY0" fmla="*/ 44004 h 212531"/>
              <a:gd name="connsiteX1" fmla="*/ 130243 w 969831"/>
              <a:gd name="connsiteY1" fmla="*/ 9079 h 212531"/>
              <a:gd name="connsiteX2" fmla="*/ 266768 w 969831"/>
              <a:gd name="connsiteY2" fmla="*/ 63054 h 212531"/>
              <a:gd name="connsiteX3" fmla="*/ 250893 w 969831"/>
              <a:gd name="connsiteY3" fmla="*/ 85279 h 212531"/>
              <a:gd name="connsiteX4" fmla="*/ 396943 w 969831"/>
              <a:gd name="connsiteY4" fmla="*/ 132904 h 212531"/>
              <a:gd name="connsiteX5" fmla="*/ 514418 w 969831"/>
              <a:gd name="connsiteY5" fmla="*/ 167829 h 212531"/>
              <a:gd name="connsiteX6" fmla="*/ 463618 w 969831"/>
              <a:gd name="connsiteY6" fmla="*/ 136079 h 212531"/>
              <a:gd name="connsiteX7" fmla="*/ 717618 w 969831"/>
              <a:gd name="connsiteY7" fmla="*/ 145604 h 212531"/>
              <a:gd name="connsiteX8" fmla="*/ 606493 w 969831"/>
              <a:gd name="connsiteY8" fmla="*/ 148779 h 212531"/>
              <a:gd name="connsiteX9" fmla="*/ 758893 w 969831"/>
              <a:gd name="connsiteY9" fmla="*/ 139254 h 212531"/>
              <a:gd name="connsiteX10" fmla="*/ 882718 w 969831"/>
              <a:gd name="connsiteY10" fmla="*/ 148779 h 212531"/>
              <a:gd name="connsiteX11" fmla="*/ 863668 w 969831"/>
              <a:gd name="connsiteY11" fmla="*/ 164654 h 212531"/>
              <a:gd name="connsiteX12" fmla="*/ 968443 w 969831"/>
              <a:gd name="connsiteY12" fmla="*/ 94804 h 212531"/>
              <a:gd name="connsiteX13" fmla="*/ 923993 w 969831"/>
              <a:gd name="connsiteY13" fmla="*/ 129729 h 212531"/>
              <a:gd name="connsiteX14" fmla="*/ 927168 w 969831"/>
              <a:gd name="connsiteY14" fmla="*/ 212279 h 212531"/>
              <a:gd name="connsiteX15" fmla="*/ 901768 w 969831"/>
              <a:gd name="connsiteY15" fmla="*/ 155129 h 212531"/>
              <a:gd name="connsiteX16" fmla="*/ 727143 w 969831"/>
              <a:gd name="connsiteY16" fmla="*/ 145604 h 212531"/>
              <a:gd name="connsiteX17" fmla="*/ 612843 w 969831"/>
              <a:gd name="connsiteY17" fmla="*/ 164654 h 212531"/>
              <a:gd name="connsiteX18" fmla="*/ 612843 w 969831"/>
              <a:gd name="connsiteY18" fmla="*/ 148779 h 212531"/>
              <a:gd name="connsiteX19" fmla="*/ 365193 w 969831"/>
              <a:gd name="connsiteY19" fmla="*/ 104329 h 212531"/>
              <a:gd name="connsiteX20" fmla="*/ 352493 w 969831"/>
              <a:gd name="connsiteY20" fmla="*/ 110679 h 212531"/>
              <a:gd name="connsiteX21" fmla="*/ 200093 w 969831"/>
              <a:gd name="connsiteY21" fmla="*/ 5904 h 212531"/>
              <a:gd name="connsiteX22" fmla="*/ 146118 w 969831"/>
              <a:gd name="connsiteY22" fmla="*/ 15429 h 212531"/>
              <a:gd name="connsiteX23" fmla="*/ 279468 w 969831"/>
              <a:gd name="connsiteY23" fmla="*/ 34479 h 212531"/>
              <a:gd name="connsiteX24" fmla="*/ 114368 w 969831"/>
              <a:gd name="connsiteY24" fmla="*/ 12254 h 212531"/>
              <a:gd name="connsiteX25" fmla="*/ 68 w 969831"/>
              <a:gd name="connsiteY25" fmla="*/ 44004 h 21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69831" h="212531">
                <a:moveTo>
                  <a:pt x="68" y="44004"/>
                </a:moveTo>
                <a:cubicBezTo>
                  <a:pt x="2714" y="43475"/>
                  <a:pt x="85793" y="5904"/>
                  <a:pt x="130243" y="9079"/>
                </a:cubicBezTo>
                <a:cubicBezTo>
                  <a:pt x="174693" y="12254"/>
                  <a:pt x="246660" y="50354"/>
                  <a:pt x="266768" y="63054"/>
                </a:cubicBezTo>
                <a:cubicBezTo>
                  <a:pt x="286876" y="75754"/>
                  <a:pt x="229197" y="73637"/>
                  <a:pt x="250893" y="85279"/>
                </a:cubicBezTo>
                <a:cubicBezTo>
                  <a:pt x="272589" y="96921"/>
                  <a:pt x="353022" y="119146"/>
                  <a:pt x="396943" y="132904"/>
                </a:cubicBezTo>
                <a:cubicBezTo>
                  <a:pt x="440864" y="146662"/>
                  <a:pt x="503306" y="167300"/>
                  <a:pt x="514418" y="167829"/>
                </a:cubicBezTo>
                <a:cubicBezTo>
                  <a:pt x="525530" y="168358"/>
                  <a:pt x="429751" y="139783"/>
                  <a:pt x="463618" y="136079"/>
                </a:cubicBezTo>
                <a:cubicBezTo>
                  <a:pt x="497485" y="132375"/>
                  <a:pt x="693805" y="143487"/>
                  <a:pt x="717618" y="145604"/>
                </a:cubicBezTo>
                <a:cubicBezTo>
                  <a:pt x="741431" y="147721"/>
                  <a:pt x="599614" y="149837"/>
                  <a:pt x="606493" y="148779"/>
                </a:cubicBezTo>
                <a:cubicBezTo>
                  <a:pt x="613372" y="147721"/>
                  <a:pt x="712856" y="139254"/>
                  <a:pt x="758893" y="139254"/>
                </a:cubicBezTo>
                <a:cubicBezTo>
                  <a:pt x="804930" y="139254"/>
                  <a:pt x="882718" y="148779"/>
                  <a:pt x="882718" y="148779"/>
                </a:cubicBezTo>
                <a:cubicBezTo>
                  <a:pt x="900180" y="153012"/>
                  <a:pt x="849381" y="173650"/>
                  <a:pt x="863668" y="164654"/>
                </a:cubicBezTo>
                <a:cubicBezTo>
                  <a:pt x="877955" y="155658"/>
                  <a:pt x="958389" y="100625"/>
                  <a:pt x="968443" y="94804"/>
                </a:cubicBezTo>
                <a:cubicBezTo>
                  <a:pt x="978497" y="88983"/>
                  <a:pt x="930872" y="110150"/>
                  <a:pt x="923993" y="129729"/>
                </a:cubicBezTo>
                <a:cubicBezTo>
                  <a:pt x="917114" y="149308"/>
                  <a:pt x="930872" y="208046"/>
                  <a:pt x="927168" y="212279"/>
                </a:cubicBezTo>
                <a:cubicBezTo>
                  <a:pt x="923464" y="216512"/>
                  <a:pt x="935105" y="166241"/>
                  <a:pt x="901768" y="155129"/>
                </a:cubicBezTo>
                <a:cubicBezTo>
                  <a:pt x="868431" y="144017"/>
                  <a:pt x="775297" y="144017"/>
                  <a:pt x="727143" y="145604"/>
                </a:cubicBezTo>
                <a:cubicBezTo>
                  <a:pt x="678989" y="147191"/>
                  <a:pt x="612843" y="164654"/>
                  <a:pt x="612843" y="164654"/>
                </a:cubicBezTo>
                <a:cubicBezTo>
                  <a:pt x="593793" y="165183"/>
                  <a:pt x="654118" y="158833"/>
                  <a:pt x="612843" y="148779"/>
                </a:cubicBezTo>
                <a:cubicBezTo>
                  <a:pt x="571568" y="138725"/>
                  <a:pt x="408585" y="110679"/>
                  <a:pt x="365193" y="104329"/>
                </a:cubicBezTo>
                <a:cubicBezTo>
                  <a:pt x="321801" y="97979"/>
                  <a:pt x="380010" y="127083"/>
                  <a:pt x="352493" y="110679"/>
                </a:cubicBezTo>
                <a:cubicBezTo>
                  <a:pt x="324976" y="94275"/>
                  <a:pt x="234489" y="21779"/>
                  <a:pt x="200093" y="5904"/>
                </a:cubicBezTo>
                <a:cubicBezTo>
                  <a:pt x="165697" y="-9971"/>
                  <a:pt x="132889" y="10667"/>
                  <a:pt x="146118" y="15429"/>
                </a:cubicBezTo>
                <a:cubicBezTo>
                  <a:pt x="159347" y="20191"/>
                  <a:pt x="284760" y="35008"/>
                  <a:pt x="279468" y="34479"/>
                </a:cubicBezTo>
                <a:cubicBezTo>
                  <a:pt x="274176" y="33950"/>
                  <a:pt x="156701" y="14371"/>
                  <a:pt x="114368" y="12254"/>
                </a:cubicBezTo>
                <a:cubicBezTo>
                  <a:pt x="72035" y="10137"/>
                  <a:pt x="-2578" y="44533"/>
                  <a:pt x="68" y="440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7CF48C81-10C2-2546-308B-C209029E1506}"/>
              </a:ext>
            </a:extLst>
          </p:cNvPr>
          <p:cNvSpPr/>
          <p:nvPr/>
        </p:nvSpPr>
        <p:spPr>
          <a:xfrm>
            <a:off x="1952731" y="7548954"/>
            <a:ext cx="400093" cy="186987"/>
          </a:xfrm>
          <a:custGeom>
            <a:avLst/>
            <a:gdLst>
              <a:gd name="connsiteX0" fmla="*/ 3069 w 400093"/>
              <a:gd name="connsiteY0" fmla="*/ 99621 h 186987"/>
              <a:gd name="connsiteX1" fmla="*/ 339619 w 400093"/>
              <a:gd name="connsiteY1" fmla="*/ 1196 h 186987"/>
              <a:gd name="connsiteX2" fmla="*/ 279294 w 400093"/>
              <a:gd name="connsiteY2" fmla="*/ 48821 h 186987"/>
              <a:gd name="connsiteX3" fmla="*/ 247544 w 400093"/>
              <a:gd name="connsiteY3" fmla="*/ 105971 h 186987"/>
              <a:gd name="connsiteX4" fmla="*/ 266594 w 400093"/>
              <a:gd name="connsiteY4" fmla="*/ 147246 h 186987"/>
              <a:gd name="connsiteX5" fmla="*/ 393594 w 400093"/>
              <a:gd name="connsiteY5" fmla="*/ 175821 h 186987"/>
              <a:gd name="connsiteX6" fmla="*/ 380894 w 400093"/>
              <a:gd name="connsiteY6" fmla="*/ 134546 h 186987"/>
              <a:gd name="connsiteX7" fmla="*/ 374544 w 400093"/>
              <a:gd name="connsiteY7" fmla="*/ 185346 h 186987"/>
              <a:gd name="connsiteX8" fmla="*/ 298344 w 400093"/>
              <a:gd name="connsiteY8" fmla="*/ 172646 h 186987"/>
              <a:gd name="connsiteX9" fmla="*/ 203094 w 400093"/>
              <a:gd name="connsiteY9" fmla="*/ 153596 h 186987"/>
              <a:gd name="connsiteX10" fmla="*/ 133244 w 400093"/>
              <a:gd name="connsiteY10" fmla="*/ 175821 h 186987"/>
              <a:gd name="connsiteX11" fmla="*/ 260244 w 400093"/>
              <a:gd name="connsiteY11" fmla="*/ 137721 h 186987"/>
              <a:gd name="connsiteX12" fmla="*/ 266594 w 400093"/>
              <a:gd name="connsiteY12" fmla="*/ 17071 h 186987"/>
              <a:gd name="connsiteX13" fmla="*/ 53869 w 400093"/>
              <a:gd name="connsiteY13" fmla="*/ 32946 h 186987"/>
              <a:gd name="connsiteX14" fmla="*/ 164994 w 400093"/>
              <a:gd name="connsiteY14" fmla="*/ 32946 h 186987"/>
              <a:gd name="connsiteX15" fmla="*/ 3069 w 400093"/>
              <a:gd name="connsiteY15" fmla="*/ 99621 h 18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093" h="186987">
                <a:moveTo>
                  <a:pt x="3069" y="99621"/>
                </a:moveTo>
                <a:cubicBezTo>
                  <a:pt x="32173" y="94329"/>
                  <a:pt x="293582" y="9663"/>
                  <a:pt x="339619" y="1196"/>
                </a:cubicBezTo>
                <a:cubicBezTo>
                  <a:pt x="385656" y="-7271"/>
                  <a:pt x="294640" y="31359"/>
                  <a:pt x="279294" y="48821"/>
                </a:cubicBezTo>
                <a:cubicBezTo>
                  <a:pt x="263948" y="66283"/>
                  <a:pt x="249661" y="89567"/>
                  <a:pt x="247544" y="105971"/>
                </a:cubicBezTo>
                <a:cubicBezTo>
                  <a:pt x="245427" y="122375"/>
                  <a:pt x="242252" y="135604"/>
                  <a:pt x="266594" y="147246"/>
                </a:cubicBezTo>
                <a:cubicBezTo>
                  <a:pt x="290936" y="158888"/>
                  <a:pt x="374544" y="177938"/>
                  <a:pt x="393594" y="175821"/>
                </a:cubicBezTo>
                <a:cubicBezTo>
                  <a:pt x="412644" y="173704"/>
                  <a:pt x="384069" y="132959"/>
                  <a:pt x="380894" y="134546"/>
                </a:cubicBezTo>
                <a:cubicBezTo>
                  <a:pt x="377719" y="136133"/>
                  <a:pt x="388302" y="178996"/>
                  <a:pt x="374544" y="185346"/>
                </a:cubicBezTo>
                <a:cubicBezTo>
                  <a:pt x="360786" y="191696"/>
                  <a:pt x="326919" y="177938"/>
                  <a:pt x="298344" y="172646"/>
                </a:cubicBezTo>
                <a:cubicBezTo>
                  <a:pt x="269769" y="167354"/>
                  <a:pt x="230611" y="153067"/>
                  <a:pt x="203094" y="153596"/>
                </a:cubicBezTo>
                <a:cubicBezTo>
                  <a:pt x="175577" y="154125"/>
                  <a:pt x="123719" y="178467"/>
                  <a:pt x="133244" y="175821"/>
                </a:cubicBezTo>
                <a:cubicBezTo>
                  <a:pt x="142769" y="173175"/>
                  <a:pt x="238019" y="164179"/>
                  <a:pt x="260244" y="137721"/>
                </a:cubicBezTo>
                <a:cubicBezTo>
                  <a:pt x="282469" y="111263"/>
                  <a:pt x="300990" y="34533"/>
                  <a:pt x="266594" y="17071"/>
                </a:cubicBezTo>
                <a:cubicBezTo>
                  <a:pt x="232198" y="-391"/>
                  <a:pt x="70802" y="30300"/>
                  <a:pt x="53869" y="32946"/>
                </a:cubicBezTo>
                <a:cubicBezTo>
                  <a:pt x="36936" y="35592"/>
                  <a:pt x="168698" y="21304"/>
                  <a:pt x="164994" y="32946"/>
                </a:cubicBezTo>
                <a:cubicBezTo>
                  <a:pt x="161290" y="44588"/>
                  <a:pt x="-26035" y="104913"/>
                  <a:pt x="3069" y="996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7544A9E3-879A-CAED-A0CD-8CF4D1DF18BE}"/>
              </a:ext>
            </a:extLst>
          </p:cNvPr>
          <p:cNvSpPr/>
          <p:nvPr/>
        </p:nvSpPr>
        <p:spPr>
          <a:xfrm>
            <a:off x="2291891" y="7543013"/>
            <a:ext cx="732973" cy="364271"/>
          </a:xfrm>
          <a:custGeom>
            <a:avLst/>
            <a:gdLst>
              <a:gd name="connsiteX0" fmla="*/ 9984 w 732973"/>
              <a:gd name="connsiteY0" fmla="*/ 86512 h 364271"/>
              <a:gd name="connsiteX1" fmla="*/ 76659 w 732973"/>
              <a:gd name="connsiteY1" fmla="*/ 38887 h 364271"/>
              <a:gd name="connsiteX2" fmla="*/ 127459 w 732973"/>
              <a:gd name="connsiteY2" fmla="*/ 111912 h 364271"/>
              <a:gd name="connsiteX3" fmla="*/ 248109 w 732973"/>
              <a:gd name="connsiteY3" fmla="*/ 143662 h 364271"/>
              <a:gd name="connsiteX4" fmla="*/ 397334 w 732973"/>
              <a:gd name="connsiteY4" fmla="*/ 188112 h 364271"/>
              <a:gd name="connsiteX5" fmla="*/ 302084 w 732973"/>
              <a:gd name="connsiteY5" fmla="*/ 223037 h 364271"/>
              <a:gd name="connsiteX6" fmla="*/ 416384 w 732973"/>
              <a:gd name="connsiteY6" fmla="*/ 207162 h 364271"/>
              <a:gd name="connsiteX7" fmla="*/ 562434 w 732973"/>
              <a:gd name="connsiteY7" fmla="*/ 238912 h 364271"/>
              <a:gd name="connsiteX8" fmla="*/ 454484 w 732973"/>
              <a:gd name="connsiteY8" fmla="*/ 315112 h 364271"/>
              <a:gd name="connsiteX9" fmla="*/ 619584 w 732973"/>
              <a:gd name="connsiteY9" fmla="*/ 248437 h 364271"/>
              <a:gd name="connsiteX10" fmla="*/ 724359 w 732973"/>
              <a:gd name="connsiteY10" fmla="*/ 251612 h 364271"/>
              <a:gd name="connsiteX11" fmla="*/ 718009 w 732973"/>
              <a:gd name="connsiteY11" fmla="*/ 321462 h 364271"/>
              <a:gd name="connsiteX12" fmla="*/ 730709 w 732973"/>
              <a:gd name="connsiteY12" fmla="*/ 359562 h 364271"/>
              <a:gd name="connsiteX13" fmla="*/ 664034 w 732973"/>
              <a:gd name="connsiteY13" fmla="*/ 213512 h 364271"/>
              <a:gd name="connsiteX14" fmla="*/ 686259 w 732973"/>
              <a:gd name="connsiteY14" fmla="*/ 261137 h 364271"/>
              <a:gd name="connsiteX15" fmla="*/ 552909 w 732973"/>
              <a:gd name="connsiteY15" fmla="*/ 238912 h 364271"/>
              <a:gd name="connsiteX16" fmla="*/ 464009 w 732973"/>
              <a:gd name="connsiteY16" fmla="*/ 254787 h 364271"/>
              <a:gd name="connsiteX17" fmla="*/ 251284 w 732973"/>
              <a:gd name="connsiteY17" fmla="*/ 235737 h 364271"/>
              <a:gd name="connsiteX18" fmla="*/ 521159 w 732973"/>
              <a:gd name="connsiteY18" fmla="*/ 264312 h 364271"/>
              <a:gd name="connsiteX19" fmla="*/ 410034 w 732973"/>
              <a:gd name="connsiteY19" fmla="*/ 210337 h 364271"/>
              <a:gd name="connsiteX20" fmla="*/ 251284 w 732973"/>
              <a:gd name="connsiteY20" fmla="*/ 184937 h 364271"/>
              <a:gd name="connsiteX21" fmla="*/ 73484 w 732973"/>
              <a:gd name="connsiteY21" fmla="*/ 165887 h 364271"/>
              <a:gd name="connsiteX22" fmla="*/ 321134 w 732973"/>
              <a:gd name="connsiteY22" fmla="*/ 165887 h 364271"/>
              <a:gd name="connsiteX23" fmla="*/ 117934 w 732973"/>
              <a:gd name="connsiteY23" fmla="*/ 102387 h 364271"/>
              <a:gd name="connsiteX24" fmla="*/ 9984 w 732973"/>
              <a:gd name="connsiteY24" fmla="*/ 787 h 364271"/>
              <a:gd name="connsiteX25" fmla="*/ 9984 w 732973"/>
              <a:gd name="connsiteY25" fmla="*/ 86512 h 36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2973" h="364271">
                <a:moveTo>
                  <a:pt x="9984" y="86512"/>
                </a:moveTo>
                <a:cubicBezTo>
                  <a:pt x="21096" y="92862"/>
                  <a:pt x="57080" y="34654"/>
                  <a:pt x="76659" y="38887"/>
                </a:cubicBezTo>
                <a:cubicBezTo>
                  <a:pt x="96238" y="43120"/>
                  <a:pt x="98884" y="94450"/>
                  <a:pt x="127459" y="111912"/>
                </a:cubicBezTo>
                <a:cubicBezTo>
                  <a:pt x="156034" y="129374"/>
                  <a:pt x="203130" y="130962"/>
                  <a:pt x="248109" y="143662"/>
                </a:cubicBezTo>
                <a:cubicBezTo>
                  <a:pt x="293088" y="156362"/>
                  <a:pt x="388338" y="174883"/>
                  <a:pt x="397334" y="188112"/>
                </a:cubicBezTo>
                <a:cubicBezTo>
                  <a:pt x="406330" y="201341"/>
                  <a:pt x="298909" y="219862"/>
                  <a:pt x="302084" y="223037"/>
                </a:cubicBezTo>
                <a:cubicBezTo>
                  <a:pt x="305259" y="226212"/>
                  <a:pt x="372992" y="204516"/>
                  <a:pt x="416384" y="207162"/>
                </a:cubicBezTo>
                <a:cubicBezTo>
                  <a:pt x="459776" y="209808"/>
                  <a:pt x="556084" y="220920"/>
                  <a:pt x="562434" y="238912"/>
                </a:cubicBezTo>
                <a:cubicBezTo>
                  <a:pt x="568784" y="256904"/>
                  <a:pt x="444959" y="313525"/>
                  <a:pt x="454484" y="315112"/>
                </a:cubicBezTo>
                <a:cubicBezTo>
                  <a:pt x="464009" y="316700"/>
                  <a:pt x="574605" y="259020"/>
                  <a:pt x="619584" y="248437"/>
                </a:cubicBezTo>
                <a:cubicBezTo>
                  <a:pt x="664563" y="237854"/>
                  <a:pt x="707955" y="239441"/>
                  <a:pt x="724359" y="251612"/>
                </a:cubicBezTo>
                <a:cubicBezTo>
                  <a:pt x="740763" y="263783"/>
                  <a:pt x="716951" y="303471"/>
                  <a:pt x="718009" y="321462"/>
                </a:cubicBezTo>
                <a:cubicBezTo>
                  <a:pt x="719067" y="339453"/>
                  <a:pt x="739705" y="377554"/>
                  <a:pt x="730709" y="359562"/>
                </a:cubicBezTo>
                <a:cubicBezTo>
                  <a:pt x="721713" y="341570"/>
                  <a:pt x="671442" y="229916"/>
                  <a:pt x="664034" y="213512"/>
                </a:cubicBezTo>
                <a:cubicBezTo>
                  <a:pt x="656626" y="197108"/>
                  <a:pt x="704780" y="256904"/>
                  <a:pt x="686259" y="261137"/>
                </a:cubicBezTo>
                <a:cubicBezTo>
                  <a:pt x="667738" y="265370"/>
                  <a:pt x="589951" y="239970"/>
                  <a:pt x="552909" y="238912"/>
                </a:cubicBezTo>
                <a:cubicBezTo>
                  <a:pt x="515867" y="237854"/>
                  <a:pt x="514280" y="255316"/>
                  <a:pt x="464009" y="254787"/>
                </a:cubicBezTo>
                <a:cubicBezTo>
                  <a:pt x="413738" y="254258"/>
                  <a:pt x="241759" y="234150"/>
                  <a:pt x="251284" y="235737"/>
                </a:cubicBezTo>
                <a:cubicBezTo>
                  <a:pt x="260809" y="237325"/>
                  <a:pt x="494701" y="268545"/>
                  <a:pt x="521159" y="264312"/>
                </a:cubicBezTo>
                <a:cubicBezTo>
                  <a:pt x="547617" y="260079"/>
                  <a:pt x="455013" y="223566"/>
                  <a:pt x="410034" y="210337"/>
                </a:cubicBezTo>
                <a:cubicBezTo>
                  <a:pt x="365055" y="197108"/>
                  <a:pt x="307376" y="192345"/>
                  <a:pt x="251284" y="184937"/>
                </a:cubicBezTo>
                <a:cubicBezTo>
                  <a:pt x="195192" y="177529"/>
                  <a:pt x="61842" y="169062"/>
                  <a:pt x="73484" y="165887"/>
                </a:cubicBezTo>
                <a:cubicBezTo>
                  <a:pt x="85126" y="162712"/>
                  <a:pt x="313726" y="176470"/>
                  <a:pt x="321134" y="165887"/>
                </a:cubicBezTo>
                <a:cubicBezTo>
                  <a:pt x="328542" y="155304"/>
                  <a:pt x="169792" y="129904"/>
                  <a:pt x="117934" y="102387"/>
                </a:cubicBezTo>
                <a:cubicBezTo>
                  <a:pt x="66076" y="74870"/>
                  <a:pt x="25330" y="10841"/>
                  <a:pt x="9984" y="787"/>
                </a:cubicBezTo>
                <a:cubicBezTo>
                  <a:pt x="-5362" y="-9267"/>
                  <a:pt x="-1128" y="80162"/>
                  <a:pt x="9984" y="865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EAD75DE4-199A-93D7-15D8-E70CF69FEA7A}"/>
              </a:ext>
            </a:extLst>
          </p:cNvPr>
          <p:cNvSpPr/>
          <p:nvPr/>
        </p:nvSpPr>
        <p:spPr>
          <a:xfrm>
            <a:off x="1491379" y="8245116"/>
            <a:ext cx="83825" cy="802287"/>
          </a:xfrm>
          <a:custGeom>
            <a:avLst/>
            <a:gdLst>
              <a:gd name="connsiteX0" fmla="*/ 32621 w 83825"/>
              <a:gd name="connsiteY0" fmla="*/ 359 h 802287"/>
              <a:gd name="connsiteX1" fmla="*/ 58021 w 83825"/>
              <a:gd name="connsiteY1" fmla="*/ 203559 h 802287"/>
              <a:gd name="connsiteX2" fmla="*/ 80246 w 83825"/>
              <a:gd name="connsiteY2" fmla="*/ 298809 h 802287"/>
              <a:gd name="connsiteX3" fmla="*/ 77071 w 83825"/>
              <a:gd name="connsiteY3" fmla="*/ 387709 h 802287"/>
              <a:gd name="connsiteX4" fmla="*/ 16746 w 83825"/>
              <a:gd name="connsiteY4" fmla="*/ 479784 h 802287"/>
              <a:gd name="connsiteX5" fmla="*/ 7221 w 83825"/>
              <a:gd name="connsiteY5" fmla="*/ 536934 h 802287"/>
              <a:gd name="connsiteX6" fmla="*/ 26271 w 83825"/>
              <a:gd name="connsiteY6" fmla="*/ 638534 h 802287"/>
              <a:gd name="connsiteX7" fmla="*/ 26271 w 83825"/>
              <a:gd name="connsiteY7" fmla="*/ 629009 h 802287"/>
              <a:gd name="connsiteX8" fmla="*/ 58021 w 83825"/>
              <a:gd name="connsiteY8" fmla="*/ 676634 h 802287"/>
              <a:gd name="connsiteX9" fmla="*/ 58021 w 83825"/>
              <a:gd name="connsiteY9" fmla="*/ 762359 h 802287"/>
              <a:gd name="connsiteX10" fmla="*/ 64371 w 83825"/>
              <a:gd name="connsiteY10" fmla="*/ 797284 h 802287"/>
              <a:gd name="connsiteX11" fmla="*/ 26271 w 83825"/>
              <a:gd name="connsiteY11" fmla="*/ 657584 h 802287"/>
              <a:gd name="connsiteX12" fmla="*/ 871 w 83825"/>
              <a:gd name="connsiteY12" fmla="*/ 479784 h 802287"/>
              <a:gd name="connsiteX13" fmla="*/ 58021 w 83825"/>
              <a:gd name="connsiteY13" fmla="*/ 381359 h 802287"/>
              <a:gd name="connsiteX14" fmla="*/ 19921 w 83825"/>
              <a:gd name="connsiteY14" fmla="*/ 121009 h 802287"/>
              <a:gd name="connsiteX15" fmla="*/ 58021 w 83825"/>
              <a:gd name="connsiteY15" fmla="*/ 257534 h 802287"/>
              <a:gd name="connsiteX16" fmla="*/ 32621 w 83825"/>
              <a:gd name="connsiteY16" fmla="*/ 359 h 8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825" h="802287">
                <a:moveTo>
                  <a:pt x="32621" y="359"/>
                </a:moveTo>
                <a:cubicBezTo>
                  <a:pt x="32621" y="-8637"/>
                  <a:pt x="50083" y="153817"/>
                  <a:pt x="58021" y="203559"/>
                </a:cubicBezTo>
                <a:cubicBezTo>
                  <a:pt x="65959" y="253301"/>
                  <a:pt x="77071" y="268117"/>
                  <a:pt x="80246" y="298809"/>
                </a:cubicBezTo>
                <a:cubicBezTo>
                  <a:pt x="83421" y="329501"/>
                  <a:pt x="87654" y="357547"/>
                  <a:pt x="77071" y="387709"/>
                </a:cubicBezTo>
                <a:cubicBezTo>
                  <a:pt x="66488" y="417872"/>
                  <a:pt x="28388" y="454913"/>
                  <a:pt x="16746" y="479784"/>
                </a:cubicBezTo>
                <a:cubicBezTo>
                  <a:pt x="5104" y="504655"/>
                  <a:pt x="5633" y="510476"/>
                  <a:pt x="7221" y="536934"/>
                </a:cubicBezTo>
                <a:cubicBezTo>
                  <a:pt x="8808" y="563392"/>
                  <a:pt x="23096" y="623188"/>
                  <a:pt x="26271" y="638534"/>
                </a:cubicBezTo>
                <a:cubicBezTo>
                  <a:pt x="29446" y="653880"/>
                  <a:pt x="20979" y="622659"/>
                  <a:pt x="26271" y="629009"/>
                </a:cubicBezTo>
                <a:cubicBezTo>
                  <a:pt x="31563" y="635359"/>
                  <a:pt x="52729" y="654409"/>
                  <a:pt x="58021" y="676634"/>
                </a:cubicBezTo>
                <a:cubicBezTo>
                  <a:pt x="63313" y="698859"/>
                  <a:pt x="56963" y="742251"/>
                  <a:pt x="58021" y="762359"/>
                </a:cubicBezTo>
                <a:cubicBezTo>
                  <a:pt x="59079" y="782467"/>
                  <a:pt x="69663" y="814746"/>
                  <a:pt x="64371" y="797284"/>
                </a:cubicBezTo>
                <a:cubicBezTo>
                  <a:pt x="59079" y="779822"/>
                  <a:pt x="36854" y="710501"/>
                  <a:pt x="26271" y="657584"/>
                </a:cubicBezTo>
                <a:cubicBezTo>
                  <a:pt x="15688" y="604667"/>
                  <a:pt x="-4421" y="525822"/>
                  <a:pt x="871" y="479784"/>
                </a:cubicBezTo>
                <a:cubicBezTo>
                  <a:pt x="6163" y="433747"/>
                  <a:pt x="54846" y="441155"/>
                  <a:pt x="58021" y="381359"/>
                </a:cubicBezTo>
                <a:cubicBezTo>
                  <a:pt x="61196" y="321563"/>
                  <a:pt x="19921" y="141646"/>
                  <a:pt x="19921" y="121009"/>
                </a:cubicBezTo>
                <a:cubicBezTo>
                  <a:pt x="19921" y="100372"/>
                  <a:pt x="55375" y="273938"/>
                  <a:pt x="58021" y="257534"/>
                </a:cubicBezTo>
                <a:cubicBezTo>
                  <a:pt x="60667" y="241130"/>
                  <a:pt x="32621" y="9355"/>
                  <a:pt x="32621" y="3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36B34BCD-6FD2-85D8-F0FE-2A3C71567AD2}"/>
              </a:ext>
            </a:extLst>
          </p:cNvPr>
          <p:cNvSpPr/>
          <p:nvPr/>
        </p:nvSpPr>
        <p:spPr>
          <a:xfrm>
            <a:off x="1371149" y="8280336"/>
            <a:ext cx="112274" cy="211632"/>
          </a:xfrm>
          <a:custGeom>
            <a:avLst/>
            <a:gdLst>
              <a:gd name="connsiteX0" fmla="*/ 111576 w 112274"/>
              <a:gd name="connsiteY0" fmla="*/ 64 h 211632"/>
              <a:gd name="connsiteX1" fmla="*/ 108401 w 112274"/>
              <a:gd name="connsiteY1" fmla="*/ 101664 h 211632"/>
              <a:gd name="connsiteX2" fmla="*/ 98876 w 112274"/>
              <a:gd name="connsiteY2" fmla="*/ 149289 h 211632"/>
              <a:gd name="connsiteX3" fmla="*/ 9976 w 112274"/>
              <a:gd name="connsiteY3" fmla="*/ 136589 h 211632"/>
              <a:gd name="connsiteX4" fmla="*/ 13151 w 112274"/>
              <a:gd name="connsiteY4" fmla="*/ 200089 h 211632"/>
              <a:gd name="connsiteX5" fmla="*/ 108401 w 112274"/>
              <a:gd name="connsiteY5" fmla="*/ 187389 h 211632"/>
              <a:gd name="connsiteX6" fmla="*/ 29026 w 112274"/>
              <a:gd name="connsiteY6" fmla="*/ 209614 h 211632"/>
              <a:gd name="connsiteX7" fmla="*/ 25851 w 112274"/>
              <a:gd name="connsiteY7" fmla="*/ 127064 h 211632"/>
              <a:gd name="connsiteX8" fmla="*/ 95701 w 112274"/>
              <a:gd name="connsiteY8" fmla="*/ 117539 h 211632"/>
              <a:gd name="connsiteX9" fmla="*/ 111576 w 112274"/>
              <a:gd name="connsiteY9" fmla="*/ 64 h 2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274" h="211632">
                <a:moveTo>
                  <a:pt x="111576" y="64"/>
                </a:moveTo>
                <a:cubicBezTo>
                  <a:pt x="113693" y="-2582"/>
                  <a:pt x="110518" y="76793"/>
                  <a:pt x="108401" y="101664"/>
                </a:cubicBezTo>
                <a:cubicBezTo>
                  <a:pt x="106284" y="126535"/>
                  <a:pt x="115280" y="143468"/>
                  <a:pt x="98876" y="149289"/>
                </a:cubicBezTo>
                <a:cubicBezTo>
                  <a:pt x="82472" y="155110"/>
                  <a:pt x="24264" y="128122"/>
                  <a:pt x="9976" y="136589"/>
                </a:cubicBezTo>
                <a:cubicBezTo>
                  <a:pt x="-4312" y="145056"/>
                  <a:pt x="-3253" y="191622"/>
                  <a:pt x="13151" y="200089"/>
                </a:cubicBezTo>
                <a:cubicBezTo>
                  <a:pt x="29555" y="208556"/>
                  <a:pt x="105755" y="185802"/>
                  <a:pt x="108401" y="187389"/>
                </a:cubicBezTo>
                <a:cubicBezTo>
                  <a:pt x="111047" y="188977"/>
                  <a:pt x="42784" y="219668"/>
                  <a:pt x="29026" y="209614"/>
                </a:cubicBezTo>
                <a:cubicBezTo>
                  <a:pt x="15268" y="199560"/>
                  <a:pt x="14739" y="142410"/>
                  <a:pt x="25851" y="127064"/>
                </a:cubicBezTo>
                <a:cubicBezTo>
                  <a:pt x="36963" y="111718"/>
                  <a:pt x="80884" y="136589"/>
                  <a:pt x="95701" y="117539"/>
                </a:cubicBezTo>
                <a:cubicBezTo>
                  <a:pt x="110518" y="98489"/>
                  <a:pt x="109459" y="2710"/>
                  <a:pt x="111576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5C5332D2-9E06-E9F4-1E98-19ACE729A164}"/>
              </a:ext>
            </a:extLst>
          </p:cNvPr>
          <p:cNvSpPr/>
          <p:nvPr/>
        </p:nvSpPr>
        <p:spPr>
          <a:xfrm>
            <a:off x="1334569" y="8350230"/>
            <a:ext cx="205434" cy="724754"/>
          </a:xfrm>
          <a:custGeom>
            <a:avLst/>
            <a:gdLst>
              <a:gd name="connsiteX0" fmla="*/ 113231 w 205434"/>
              <a:gd name="connsiteY0" fmla="*/ 20 h 724754"/>
              <a:gd name="connsiteX1" fmla="*/ 30681 w 205434"/>
              <a:gd name="connsiteY1" fmla="*/ 25420 h 724754"/>
              <a:gd name="connsiteX2" fmla="*/ 5281 w 205434"/>
              <a:gd name="connsiteY2" fmla="*/ 98445 h 724754"/>
              <a:gd name="connsiteX3" fmla="*/ 125931 w 205434"/>
              <a:gd name="connsiteY3" fmla="*/ 171470 h 724754"/>
              <a:gd name="connsiteX4" fmla="*/ 157681 w 205434"/>
              <a:gd name="connsiteY4" fmla="*/ 171470 h 724754"/>
              <a:gd name="connsiteX5" fmla="*/ 173556 w 205434"/>
              <a:gd name="connsiteY5" fmla="*/ 209570 h 724754"/>
              <a:gd name="connsiteX6" fmla="*/ 132281 w 205434"/>
              <a:gd name="connsiteY6" fmla="*/ 298470 h 724754"/>
              <a:gd name="connsiteX7" fmla="*/ 87831 w 205434"/>
              <a:gd name="connsiteY7" fmla="*/ 371495 h 724754"/>
              <a:gd name="connsiteX8" fmla="*/ 129106 w 205434"/>
              <a:gd name="connsiteY8" fmla="*/ 485795 h 724754"/>
              <a:gd name="connsiteX9" fmla="*/ 119581 w 205434"/>
              <a:gd name="connsiteY9" fmla="*/ 485795 h 724754"/>
              <a:gd name="connsiteX10" fmla="*/ 151331 w 205434"/>
              <a:gd name="connsiteY10" fmla="*/ 631845 h 724754"/>
              <a:gd name="connsiteX11" fmla="*/ 176731 w 205434"/>
              <a:gd name="connsiteY11" fmla="*/ 717570 h 724754"/>
              <a:gd name="connsiteX12" fmla="*/ 97356 w 205434"/>
              <a:gd name="connsiteY12" fmla="*/ 444520 h 724754"/>
              <a:gd name="connsiteX13" fmla="*/ 144981 w 205434"/>
              <a:gd name="connsiteY13" fmla="*/ 336570 h 724754"/>
              <a:gd name="connsiteX14" fmla="*/ 205306 w 205434"/>
              <a:gd name="connsiteY14" fmla="*/ 219095 h 724754"/>
              <a:gd name="connsiteX15" fmla="*/ 160856 w 205434"/>
              <a:gd name="connsiteY15" fmla="*/ 234970 h 724754"/>
              <a:gd name="connsiteX16" fmla="*/ 157681 w 205434"/>
              <a:gd name="connsiteY16" fmla="*/ 136545 h 724754"/>
              <a:gd name="connsiteX17" fmla="*/ 106881 w 205434"/>
              <a:gd name="connsiteY17" fmla="*/ 152420 h 724754"/>
              <a:gd name="connsiteX18" fmla="*/ 27506 w 205434"/>
              <a:gd name="connsiteY18" fmla="*/ 79395 h 724754"/>
              <a:gd name="connsiteX19" fmla="*/ 8456 w 205434"/>
              <a:gd name="connsiteY19" fmla="*/ 28595 h 724754"/>
              <a:gd name="connsiteX20" fmla="*/ 113231 w 205434"/>
              <a:gd name="connsiteY20" fmla="*/ 20 h 7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434" h="724754">
                <a:moveTo>
                  <a:pt x="113231" y="20"/>
                </a:moveTo>
                <a:cubicBezTo>
                  <a:pt x="116935" y="-509"/>
                  <a:pt x="48673" y="9016"/>
                  <a:pt x="30681" y="25420"/>
                </a:cubicBezTo>
                <a:cubicBezTo>
                  <a:pt x="12689" y="41824"/>
                  <a:pt x="-10594" y="74103"/>
                  <a:pt x="5281" y="98445"/>
                </a:cubicBezTo>
                <a:cubicBezTo>
                  <a:pt x="21156" y="122787"/>
                  <a:pt x="100531" y="159299"/>
                  <a:pt x="125931" y="171470"/>
                </a:cubicBezTo>
                <a:cubicBezTo>
                  <a:pt x="151331" y="183641"/>
                  <a:pt x="149744" y="165120"/>
                  <a:pt x="157681" y="171470"/>
                </a:cubicBezTo>
                <a:cubicBezTo>
                  <a:pt x="165618" y="177820"/>
                  <a:pt x="177789" y="188403"/>
                  <a:pt x="173556" y="209570"/>
                </a:cubicBezTo>
                <a:cubicBezTo>
                  <a:pt x="169323" y="230737"/>
                  <a:pt x="146569" y="271483"/>
                  <a:pt x="132281" y="298470"/>
                </a:cubicBezTo>
                <a:cubicBezTo>
                  <a:pt x="117994" y="325458"/>
                  <a:pt x="88360" y="340274"/>
                  <a:pt x="87831" y="371495"/>
                </a:cubicBezTo>
                <a:cubicBezTo>
                  <a:pt x="87302" y="402716"/>
                  <a:pt x="129106" y="485795"/>
                  <a:pt x="129106" y="485795"/>
                </a:cubicBezTo>
                <a:cubicBezTo>
                  <a:pt x="134398" y="504845"/>
                  <a:pt x="115877" y="461453"/>
                  <a:pt x="119581" y="485795"/>
                </a:cubicBezTo>
                <a:cubicBezTo>
                  <a:pt x="123285" y="510137"/>
                  <a:pt x="141806" y="593216"/>
                  <a:pt x="151331" y="631845"/>
                </a:cubicBezTo>
                <a:cubicBezTo>
                  <a:pt x="160856" y="670474"/>
                  <a:pt x="185727" y="748791"/>
                  <a:pt x="176731" y="717570"/>
                </a:cubicBezTo>
                <a:cubicBezTo>
                  <a:pt x="167735" y="686349"/>
                  <a:pt x="102648" y="508020"/>
                  <a:pt x="97356" y="444520"/>
                </a:cubicBezTo>
                <a:cubicBezTo>
                  <a:pt x="92064" y="381020"/>
                  <a:pt x="126989" y="374141"/>
                  <a:pt x="144981" y="336570"/>
                </a:cubicBezTo>
                <a:cubicBezTo>
                  <a:pt x="162973" y="298999"/>
                  <a:pt x="202660" y="236028"/>
                  <a:pt x="205306" y="219095"/>
                </a:cubicBezTo>
                <a:cubicBezTo>
                  <a:pt x="207952" y="202162"/>
                  <a:pt x="168794" y="248728"/>
                  <a:pt x="160856" y="234970"/>
                </a:cubicBezTo>
                <a:cubicBezTo>
                  <a:pt x="152919" y="221212"/>
                  <a:pt x="166677" y="150303"/>
                  <a:pt x="157681" y="136545"/>
                </a:cubicBezTo>
                <a:cubicBezTo>
                  <a:pt x="148685" y="122787"/>
                  <a:pt x="128577" y="161945"/>
                  <a:pt x="106881" y="152420"/>
                </a:cubicBezTo>
                <a:cubicBezTo>
                  <a:pt x="85185" y="142895"/>
                  <a:pt x="43910" y="100032"/>
                  <a:pt x="27506" y="79395"/>
                </a:cubicBezTo>
                <a:cubicBezTo>
                  <a:pt x="11102" y="58758"/>
                  <a:pt x="-4773" y="42883"/>
                  <a:pt x="8456" y="28595"/>
                </a:cubicBezTo>
                <a:cubicBezTo>
                  <a:pt x="21685" y="14308"/>
                  <a:pt x="109527" y="549"/>
                  <a:pt x="113231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8E05FFE3-1E91-4D95-6953-8C053B5BF24B}"/>
              </a:ext>
            </a:extLst>
          </p:cNvPr>
          <p:cNvSpPr/>
          <p:nvPr/>
        </p:nvSpPr>
        <p:spPr>
          <a:xfrm>
            <a:off x="2793997" y="8016478"/>
            <a:ext cx="105092" cy="855909"/>
          </a:xfrm>
          <a:custGeom>
            <a:avLst/>
            <a:gdLst>
              <a:gd name="connsiteX0" fmla="*/ 3 w 105092"/>
              <a:gd name="connsiteY0" fmla="*/ 397 h 855909"/>
              <a:gd name="connsiteX1" fmla="*/ 69853 w 105092"/>
              <a:gd name="connsiteY1" fmla="*/ 444897 h 855909"/>
              <a:gd name="connsiteX2" fmla="*/ 66678 w 105092"/>
              <a:gd name="connsiteY2" fmla="*/ 413147 h 855909"/>
              <a:gd name="connsiteX3" fmla="*/ 82553 w 105092"/>
              <a:gd name="connsiteY3" fmla="*/ 556022 h 855909"/>
              <a:gd name="connsiteX4" fmla="*/ 88903 w 105092"/>
              <a:gd name="connsiteY4" fmla="*/ 524272 h 855909"/>
              <a:gd name="connsiteX5" fmla="*/ 104778 w 105092"/>
              <a:gd name="connsiteY5" fmla="*/ 854472 h 855909"/>
              <a:gd name="connsiteX6" fmla="*/ 73028 w 105092"/>
              <a:gd name="connsiteY6" fmla="*/ 375047 h 855909"/>
              <a:gd name="connsiteX7" fmla="*/ 3 w 105092"/>
              <a:gd name="connsiteY7" fmla="*/ 397 h 85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092" h="855909">
                <a:moveTo>
                  <a:pt x="3" y="397"/>
                </a:moveTo>
                <a:cubicBezTo>
                  <a:pt x="-526" y="12039"/>
                  <a:pt x="58741" y="376105"/>
                  <a:pt x="69853" y="444897"/>
                </a:cubicBezTo>
                <a:cubicBezTo>
                  <a:pt x="80965" y="513689"/>
                  <a:pt x="64561" y="394626"/>
                  <a:pt x="66678" y="413147"/>
                </a:cubicBezTo>
                <a:cubicBezTo>
                  <a:pt x="68795" y="431668"/>
                  <a:pt x="78849" y="537501"/>
                  <a:pt x="82553" y="556022"/>
                </a:cubicBezTo>
                <a:cubicBezTo>
                  <a:pt x="86257" y="574543"/>
                  <a:pt x="85199" y="474530"/>
                  <a:pt x="88903" y="524272"/>
                </a:cubicBezTo>
                <a:cubicBezTo>
                  <a:pt x="92607" y="574014"/>
                  <a:pt x="107424" y="879343"/>
                  <a:pt x="104778" y="854472"/>
                </a:cubicBezTo>
                <a:cubicBezTo>
                  <a:pt x="102132" y="829601"/>
                  <a:pt x="87845" y="514218"/>
                  <a:pt x="73028" y="375047"/>
                </a:cubicBezTo>
                <a:cubicBezTo>
                  <a:pt x="58211" y="235876"/>
                  <a:pt x="532" y="-11245"/>
                  <a:pt x="3" y="3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7928EBA4-BDFB-4116-33A5-6B6F3B736CF5}"/>
              </a:ext>
            </a:extLst>
          </p:cNvPr>
          <p:cNvSpPr/>
          <p:nvPr/>
        </p:nvSpPr>
        <p:spPr>
          <a:xfrm>
            <a:off x="2562126" y="7936941"/>
            <a:ext cx="140391" cy="1507146"/>
          </a:xfrm>
          <a:custGeom>
            <a:avLst/>
            <a:gdLst>
              <a:gd name="connsiteX0" fmla="*/ 47724 w 140391"/>
              <a:gd name="connsiteY0" fmla="*/ 559 h 1507146"/>
              <a:gd name="connsiteX1" fmla="*/ 50899 w 140391"/>
              <a:gd name="connsiteY1" fmla="*/ 108509 h 1507146"/>
              <a:gd name="connsiteX2" fmla="*/ 92174 w 140391"/>
              <a:gd name="connsiteY2" fmla="*/ 187884 h 1507146"/>
              <a:gd name="connsiteX3" fmla="*/ 25499 w 140391"/>
              <a:gd name="connsiteY3" fmla="*/ 381559 h 1507146"/>
              <a:gd name="connsiteX4" fmla="*/ 31849 w 140391"/>
              <a:gd name="connsiteY4" fmla="*/ 546659 h 1507146"/>
              <a:gd name="connsiteX5" fmla="*/ 31849 w 140391"/>
              <a:gd name="connsiteY5" fmla="*/ 648259 h 1507146"/>
              <a:gd name="connsiteX6" fmla="*/ 76299 w 140391"/>
              <a:gd name="connsiteY6" fmla="*/ 807009 h 1507146"/>
              <a:gd name="connsiteX7" fmla="*/ 139799 w 140391"/>
              <a:gd name="connsiteY7" fmla="*/ 899084 h 1507146"/>
              <a:gd name="connsiteX8" fmla="*/ 108049 w 140391"/>
              <a:gd name="connsiteY8" fmla="*/ 1019734 h 1507146"/>
              <a:gd name="connsiteX9" fmla="*/ 108049 w 140391"/>
              <a:gd name="connsiteY9" fmla="*/ 1124509 h 1507146"/>
              <a:gd name="connsiteX10" fmla="*/ 82649 w 140391"/>
              <a:gd name="connsiteY10" fmla="*/ 1226109 h 1507146"/>
              <a:gd name="connsiteX11" fmla="*/ 63599 w 140391"/>
              <a:gd name="connsiteY11" fmla="*/ 1302309 h 1507146"/>
              <a:gd name="connsiteX12" fmla="*/ 38199 w 140391"/>
              <a:gd name="connsiteY12" fmla="*/ 1499159 h 1507146"/>
              <a:gd name="connsiteX13" fmla="*/ 50899 w 140391"/>
              <a:gd name="connsiteY13" fmla="*/ 1454709 h 1507146"/>
              <a:gd name="connsiteX14" fmla="*/ 73124 w 140391"/>
              <a:gd name="connsiteY14" fmla="*/ 1324534 h 1507146"/>
              <a:gd name="connsiteX15" fmla="*/ 111224 w 140391"/>
              <a:gd name="connsiteY15" fmla="*/ 1041959 h 1507146"/>
              <a:gd name="connsiteX16" fmla="*/ 117574 w 140391"/>
              <a:gd name="connsiteY16" fmla="*/ 860984 h 1507146"/>
              <a:gd name="connsiteX17" fmla="*/ 28674 w 140391"/>
              <a:gd name="connsiteY17" fmla="*/ 518084 h 1507146"/>
              <a:gd name="connsiteX18" fmla="*/ 99 w 140391"/>
              <a:gd name="connsiteY18" fmla="*/ 340284 h 1507146"/>
              <a:gd name="connsiteX19" fmla="*/ 22324 w 140391"/>
              <a:gd name="connsiteY19" fmla="*/ 419659 h 1507146"/>
              <a:gd name="connsiteX20" fmla="*/ 95349 w 140391"/>
              <a:gd name="connsiteY20" fmla="*/ 146609 h 1507146"/>
              <a:gd name="connsiteX21" fmla="*/ 22324 w 140391"/>
              <a:gd name="connsiteY21" fmla="*/ 70409 h 1507146"/>
              <a:gd name="connsiteX22" fmla="*/ 47724 w 140391"/>
              <a:gd name="connsiteY22" fmla="*/ 559 h 15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0391" h="1507146">
                <a:moveTo>
                  <a:pt x="47724" y="559"/>
                </a:moveTo>
                <a:cubicBezTo>
                  <a:pt x="52486" y="6909"/>
                  <a:pt x="43491" y="77288"/>
                  <a:pt x="50899" y="108509"/>
                </a:cubicBezTo>
                <a:cubicBezTo>
                  <a:pt x="58307" y="139730"/>
                  <a:pt x="96407" y="142376"/>
                  <a:pt x="92174" y="187884"/>
                </a:cubicBezTo>
                <a:cubicBezTo>
                  <a:pt x="87941" y="233392"/>
                  <a:pt x="35553" y="321763"/>
                  <a:pt x="25499" y="381559"/>
                </a:cubicBezTo>
                <a:cubicBezTo>
                  <a:pt x="15445" y="441355"/>
                  <a:pt x="30791" y="502209"/>
                  <a:pt x="31849" y="546659"/>
                </a:cubicBezTo>
                <a:cubicBezTo>
                  <a:pt x="32907" y="591109"/>
                  <a:pt x="24441" y="604867"/>
                  <a:pt x="31849" y="648259"/>
                </a:cubicBezTo>
                <a:cubicBezTo>
                  <a:pt x="39257" y="691651"/>
                  <a:pt x="58307" y="765205"/>
                  <a:pt x="76299" y="807009"/>
                </a:cubicBezTo>
                <a:cubicBezTo>
                  <a:pt x="94291" y="848813"/>
                  <a:pt x="134507" y="863630"/>
                  <a:pt x="139799" y="899084"/>
                </a:cubicBezTo>
                <a:cubicBezTo>
                  <a:pt x="145091" y="934538"/>
                  <a:pt x="113341" y="982163"/>
                  <a:pt x="108049" y="1019734"/>
                </a:cubicBezTo>
                <a:cubicBezTo>
                  <a:pt x="102757" y="1057305"/>
                  <a:pt x="112282" y="1090113"/>
                  <a:pt x="108049" y="1124509"/>
                </a:cubicBezTo>
                <a:cubicBezTo>
                  <a:pt x="103816" y="1158905"/>
                  <a:pt x="82649" y="1226109"/>
                  <a:pt x="82649" y="1226109"/>
                </a:cubicBezTo>
                <a:cubicBezTo>
                  <a:pt x="75241" y="1255742"/>
                  <a:pt x="71007" y="1256801"/>
                  <a:pt x="63599" y="1302309"/>
                </a:cubicBezTo>
                <a:cubicBezTo>
                  <a:pt x="56191" y="1347817"/>
                  <a:pt x="40316" y="1473759"/>
                  <a:pt x="38199" y="1499159"/>
                </a:cubicBezTo>
                <a:cubicBezTo>
                  <a:pt x="36082" y="1524559"/>
                  <a:pt x="45078" y="1483813"/>
                  <a:pt x="50899" y="1454709"/>
                </a:cubicBezTo>
                <a:cubicBezTo>
                  <a:pt x="56720" y="1425605"/>
                  <a:pt x="63070" y="1393326"/>
                  <a:pt x="73124" y="1324534"/>
                </a:cubicBezTo>
                <a:cubicBezTo>
                  <a:pt x="83178" y="1255742"/>
                  <a:pt x="103816" y="1119217"/>
                  <a:pt x="111224" y="1041959"/>
                </a:cubicBezTo>
                <a:cubicBezTo>
                  <a:pt x="118632" y="964701"/>
                  <a:pt x="131332" y="948297"/>
                  <a:pt x="117574" y="860984"/>
                </a:cubicBezTo>
                <a:cubicBezTo>
                  <a:pt x="103816" y="773672"/>
                  <a:pt x="48253" y="604867"/>
                  <a:pt x="28674" y="518084"/>
                </a:cubicBezTo>
                <a:cubicBezTo>
                  <a:pt x="9095" y="431301"/>
                  <a:pt x="1157" y="356688"/>
                  <a:pt x="99" y="340284"/>
                </a:cubicBezTo>
                <a:cubicBezTo>
                  <a:pt x="-959" y="323880"/>
                  <a:pt x="6449" y="451938"/>
                  <a:pt x="22324" y="419659"/>
                </a:cubicBezTo>
                <a:cubicBezTo>
                  <a:pt x="38199" y="387380"/>
                  <a:pt x="95349" y="204817"/>
                  <a:pt x="95349" y="146609"/>
                </a:cubicBezTo>
                <a:cubicBezTo>
                  <a:pt x="95349" y="88401"/>
                  <a:pt x="28674" y="97396"/>
                  <a:pt x="22324" y="70409"/>
                </a:cubicBezTo>
                <a:cubicBezTo>
                  <a:pt x="15974" y="43422"/>
                  <a:pt x="42962" y="-5791"/>
                  <a:pt x="47724" y="5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1953C14B-6378-9EB9-3165-1DC0FDACD376}"/>
              </a:ext>
            </a:extLst>
          </p:cNvPr>
          <p:cNvSpPr/>
          <p:nvPr/>
        </p:nvSpPr>
        <p:spPr>
          <a:xfrm>
            <a:off x="2621123" y="7912061"/>
            <a:ext cx="94625" cy="550486"/>
          </a:xfrm>
          <a:custGeom>
            <a:avLst/>
            <a:gdLst>
              <a:gd name="connsiteX0" fmla="*/ 64927 w 94625"/>
              <a:gd name="connsiteY0" fmla="*/ 39 h 550486"/>
              <a:gd name="connsiteX1" fmla="*/ 49052 w 94625"/>
              <a:gd name="connsiteY1" fmla="*/ 123864 h 550486"/>
              <a:gd name="connsiteX2" fmla="*/ 90327 w 94625"/>
              <a:gd name="connsiteY2" fmla="*/ 257214 h 550486"/>
              <a:gd name="connsiteX3" fmla="*/ 45877 w 94625"/>
              <a:gd name="connsiteY3" fmla="*/ 371514 h 550486"/>
              <a:gd name="connsiteX4" fmla="*/ 1427 w 94625"/>
              <a:gd name="connsiteY4" fmla="*/ 488989 h 550486"/>
              <a:gd name="connsiteX5" fmla="*/ 10952 w 94625"/>
              <a:gd name="connsiteY5" fmla="*/ 549314 h 550486"/>
              <a:gd name="connsiteX6" fmla="*/ 10952 w 94625"/>
              <a:gd name="connsiteY6" fmla="*/ 438189 h 550486"/>
              <a:gd name="connsiteX7" fmla="*/ 93502 w 94625"/>
              <a:gd name="connsiteY7" fmla="*/ 250864 h 550486"/>
              <a:gd name="connsiteX8" fmla="*/ 58577 w 94625"/>
              <a:gd name="connsiteY8" fmla="*/ 136564 h 550486"/>
              <a:gd name="connsiteX9" fmla="*/ 64927 w 94625"/>
              <a:gd name="connsiteY9" fmla="*/ 39 h 55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25" h="550486">
                <a:moveTo>
                  <a:pt x="64927" y="39"/>
                </a:moveTo>
                <a:cubicBezTo>
                  <a:pt x="63339" y="-2078"/>
                  <a:pt x="44819" y="81002"/>
                  <a:pt x="49052" y="123864"/>
                </a:cubicBezTo>
                <a:cubicBezTo>
                  <a:pt x="53285" y="166727"/>
                  <a:pt x="90856" y="215939"/>
                  <a:pt x="90327" y="257214"/>
                </a:cubicBezTo>
                <a:cubicBezTo>
                  <a:pt x="89798" y="298489"/>
                  <a:pt x="60694" y="332885"/>
                  <a:pt x="45877" y="371514"/>
                </a:cubicBezTo>
                <a:cubicBezTo>
                  <a:pt x="31060" y="410143"/>
                  <a:pt x="7248" y="459356"/>
                  <a:pt x="1427" y="488989"/>
                </a:cubicBezTo>
                <a:cubicBezTo>
                  <a:pt x="-4394" y="518622"/>
                  <a:pt x="9365" y="557781"/>
                  <a:pt x="10952" y="549314"/>
                </a:cubicBezTo>
                <a:cubicBezTo>
                  <a:pt x="12539" y="540847"/>
                  <a:pt x="-2806" y="487931"/>
                  <a:pt x="10952" y="438189"/>
                </a:cubicBezTo>
                <a:cubicBezTo>
                  <a:pt x="24710" y="388447"/>
                  <a:pt x="85565" y="301135"/>
                  <a:pt x="93502" y="250864"/>
                </a:cubicBezTo>
                <a:cubicBezTo>
                  <a:pt x="101439" y="200593"/>
                  <a:pt x="64927" y="174135"/>
                  <a:pt x="58577" y="136564"/>
                </a:cubicBezTo>
                <a:cubicBezTo>
                  <a:pt x="52227" y="98993"/>
                  <a:pt x="66515" y="2156"/>
                  <a:pt x="64927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861F392E-7A29-A151-202D-DEAB0CBE3701}"/>
              </a:ext>
            </a:extLst>
          </p:cNvPr>
          <p:cNvSpPr/>
          <p:nvPr/>
        </p:nvSpPr>
        <p:spPr>
          <a:xfrm>
            <a:off x="2621288" y="8156389"/>
            <a:ext cx="52218" cy="162396"/>
          </a:xfrm>
          <a:custGeom>
            <a:avLst/>
            <a:gdLst>
              <a:gd name="connsiteX0" fmla="*/ 52062 w 52218"/>
              <a:gd name="connsiteY0" fmla="*/ 186 h 162396"/>
              <a:gd name="connsiteX1" fmla="*/ 1262 w 52218"/>
              <a:gd name="connsiteY1" fmla="*/ 155761 h 162396"/>
              <a:gd name="connsiteX2" fmla="*/ 17137 w 52218"/>
              <a:gd name="connsiteY2" fmla="*/ 124011 h 162396"/>
              <a:gd name="connsiteX3" fmla="*/ 52062 w 52218"/>
              <a:gd name="connsiteY3" fmla="*/ 186 h 16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8" h="162396">
                <a:moveTo>
                  <a:pt x="52062" y="186"/>
                </a:moveTo>
                <a:cubicBezTo>
                  <a:pt x="49416" y="5478"/>
                  <a:pt x="7083" y="135124"/>
                  <a:pt x="1262" y="155761"/>
                </a:cubicBezTo>
                <a:cubicBezTo>
                  <a:pt x="-4559" y="176398"/>
                  <a:pt x="11316" y="144119"/>
                  <a:pt x="17137" y="124011"/>
                </a:cubicBezTo>
                <a:cubicBezTo>
                  <a:pt x="22958" y="103903"/>
                  <a:pt x="54708" y="-5106"/>
                  <a:pt x="52062" y="1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0C9076F1-2749-5F2D-10B6-C5AE204CB0FF}"/>
              </a:ext>
            </a:extLst>
          </p:cNvPr>
          <p:cNvSpPr/>
          <p:nvPr/>
        </p:nvSpPr>
        <p:spPr>
          <a:xfrm>
            <a:off x="2603063" y="8378815"/>
            <a:ext cx="231631" cy="185100"/>
          </a:xfrm>
          <a:custGeom>
            <a:avLst/>
            <a:gdLst>
              <a:gd name="connsiteX0" fmla="*/ 437 w 231631"/>
              <a:gd name="connsiteY0" fmla="*/ 117485 h 185100"/>
              <a:gd name="connsiteX1" fmla="*/ 92512 w 231631"/>
              <a:gd name="connsiteY1" fmla="*/ 41285 h 185100"/>
              <a:gd name="connsiteX2" fmla="*/ 168712 w 231631"/>
              <a:gd name="connsiteY2" fmla="*/ 44460 h 185100"/>
              <a:gd name="connsiteX3" fmla="*/ 200462 w 231631"/>
              <a:gd name="connsiteY3" fmla="*/ 117485 h 185100"/>
              <a:gd name="connsiteX4" fmla="*/ 206812 w 231631"/>
              <a:gd name="connsiteY4" fmla="*/ 161935 h 185100"/>
              <a:gd name="connsiteX5" fmla="*/ 197287 w 231631"/>
              <a:gd name="connsiteY5" fmla="*/ 177810 h 185100"/>
              <a:gd name="connsiteX6" fmla="*/ 54412 w 231631"/>
              <a:gd name="connsiteY6" fmla="*/ 177810 h 185100"/>
              <a:gd name="connsiteX7" fmla="*/ 219512 w 231631"/>
              <a:gd name="connsiteY7" fmla="*/ 177810 h 185100"/>
              <a:gd name="connsiteX8" fmla="*/ 206812 w 231631"/>
              <a:gd name="connsiteY8" fmla="*/ 79385 h 185100"/>
              <a:gd name="connsiteX9" fmla="*/ 108387 w 231631"/>
              <a:gd name="connsiteY9" fmla="*/ 15885 h 185100"/>
              <a:gd name="connsiteX10" fmla="*/ 63937 w 231631"/>
              <a:gd name="connsiteY10" fmla="*/ 41285 h 185100"/>
              <a:gd name="connsiteX11" fmla="*/ 44887 w 231631"/>
              <a:gd name="connsiteY11" fmla="*/ 10 h 185100"/>
              <a:gd name="connsiteX12" fmla="*/ 57587 w 231631"/>
              <a:gd name="connsiteY12" fmla="*/ 38110 h 185100"/>
              <a:gd name="connsiteX13" fmla="*/ 437 w 231631"/>
              <a:gd name="connsiteY13" fmla="*/ 117485 h 18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631" h="185100">
                <a:moveTo>
                  <a:pt x="437" y="117485"/>
                </a:moveTo>
                <a:cubicBezTo>
                  <a:pt x="6258" y="118014"/>
                  <a:pt x="64466" y="53456"/>
                  <a:pt x="92512" y="41285"/>
                </a:cubicBezTo>
                <a:cubicBezTo>
                  <a:pt x="120558" y="29114"/>
                  <a:pt x="150720" y="31760"/>
                  <a:pt x="168712" y="44460"/>
                </a:cubicBezTo>
                <a:cubicBezTo>
                  <a:pt x="186704" y="57160"/>
                  <a:pt x="194112" y="97906"/>
                  <a:pt x="200462" y="117485"/>
                </a:cubicBezTo>
                <a:cubicBezTo>
                  <a:pt x="206812" y="137064"/>
                  <a:pt x="206812" y="161935"/>
                  <a:pt x="206812" y="161935"/>
                </a:cubicBezTo>
                <a:cubicBezTo>
                  <a:pt x="206283" y="171989"/>
                  <a:pt x="222687" y="175164"/>
                  <a:pt x="197287" y="177810"/>
                </a:cubicBezTo>
                <a:cubicBezTo>
                  <a:pt x="171887" y="180456"/>
                  <a:pt x="54412" y="177810"/>
                  <a:pt x="54412" y="177810"/>
                </a:cubicBezTo>
                <a:cubicBezTo>
                  <a:pt x="58116" y="177810"/>
                  <a:pt x="194112" y="194214"/>
                  <a:pt x="219512" y="177810"/>
                </a:cubicBezTo>
                <a:cubicBezTo>
                  <a:pt x="244912" y="161406"/>
                  <a:pt x="225333" y="106372"/>
                  <a:pt x="206812" y="79385"/>
                </a:cubicBezTo>
                <a:cubicBezTo>
                  <a:pt x="188291" y="52398"/>
                  <a:pt x="132199" y="22235"/>
                  <a:pt x="108387" y="15885"/>
                </a:cubicBezTo>
                <a:cubicBezTo>
                  <a:pt x="84575" y="9535"/>
                  <a:pt x="74520" y="43931"/>
                  <a:pt x="63937" y="41285"/>
                </a:cubicBezTo>
                <a:cubicBezTo>
                  <a:pt x="53354" y="38639"/>
                  <a:pt x="45945" y="539"/>
                  <a:pt x="44887" y="10"/>
                </a:cubicBezTo>
                <a:cubicBezTo>
                  <a:pt x="43829" y="-519"/>
                  <a:pt x="66583" y="18531"/>
                  <a:pt x="57587" y="38110"/>
                </a:cubicBezTo>
                <a:cubicBezTo>
                  <a:pt x="48591" y="57689"/>
                  <a:pt x="-5384" y="116956"/>
                  <a:pt x="437" y="1174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28B7E32-5FE4-912C-884F-7A8F5D9B1849}"/>
              </a:ext>
            </a:extLst>
          </p:cNvPr>
          <p:cNvSpPr/>
          <p:nvPr/>
        </p:nvSpPr>
        <p:spPr>
          <a:xfrm>
            <a:off x="2651044" y="8454814"/>
            <a:ext cx="133484" cy="78110"/>
          </a:xfrm>
          <a:custGeom>
            <a:avLst/>
            <a:gdLst>
              <a:gd name="connsiteX0" fmla="*/ 81 w 133484"/>
              <a:gd name="connsiteY0" fmla="*/ 57361 h 78110"/>
              <a:gd name="connsiteX1" fmla="*/ 73106 w 133484"/>
              <a:gd name="connsiteY1" fmla="*/ 3386 h 78110"/>
              <a:gd name="connsiteX2" fmla="*/ 114381 w 133484"/>
              <a:gd name="connsiteY2" fmla="*/ 38311 h 78110"/>
              <a:gd name="connsiteX3" fmla="*/ 123906 w 133484"/>
              <a:gd name="connsiteY3" fmla="*/ 76411 h 78110"/>
              <a:gd name="connsiteX4" fmla="*/ 73106 w 133484"/>
              <a:gd name="connsiteY4" fmla="*/ 70061 h 78110"/>
              <a:gd name="connsiteX5" fmla="*/ 133431 w 133484"/>
              <a:gd name="connsiteY5" fmla="*/ 57361 h 78110"/>
              <a:gd name="connsiteX6" fmla="*/ 60406 w 133484"/>
              <a:gd name="connsiteY6" fmla="*/ 211 h 78110"/>
              <a:gd name="connsiteX7" fmla="*/ 81 w 133484"/>
              <a:gd name="connsiteY7" fmla="*/ 57361 h 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84" h="78110">
                <a:moveTo>
                  <a:pt x="81" y="57361"/>
                </a:moveTo>
                <a:cubicBezTo>
                  <a:pt x="2198" y="57890"/>
                  <a:pt x="54056" y="6561"/>
                  <a:pt x="73106" y="3386"/>
                </a:cubicBezTo>
                <a:cubicBezTo>
                  <a:pt x="92156" y="211"/>
                  <a:pt x="105914" y="26140"/>
                  <a:pt x="114381" y="38311"/>
                </a:cubicBezTo>
                <a:cubicBezTo>
                  <a:pt x="122848" y="50482"/>
                  <a:pt x="130785" y="71119"/>
                  <a:pt x="123906" y="76411"/>
                </a:cubicBezTo>
                <a:cubicBezTo>
                  <a:pt x="117027" y="81703"/>
                  <a:pt x="71519" y="73236"/>
                  <a:pt x="73106" y="70061"/>
                </a:cubicBezTo>
                <a:cubicBezTo>
                  <a:pt x="74693" y="66886"/>
                  <a:pt x="135548" y="69003"/>
                  <a:pt x="133431" y="57361"/>
                </a:cubicBezTo>
                <a:cubicBezTo>
                  <a:pt x="131314" y="45719"/>
                  <a:pt x="83160" y="4444"/>
                  <a:pt x="60406" y="211"/>
                </a:cubicBezTo>
                <a:cubicBezTo>
                  <a:pt x="37652" y="-4022"/>
                  <a:pt x="-2036" y="56832"/>
                  <a:pt x="81" y="573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5B88A5EF-024F-7B24-5509-04979DC9B26F}"/>
              </a:ext>
            </a:extLst>
          </p:cNvPr>
          <p:cNvSpPr/>
          <p:nvPr/>
        </p:nvSpPr>
        <p:spPr>
          <a:xfrm>
            <a:off x="2646853" y="8521115"/>
            <a:ext cx="141168" cy="880117"/>
          </a:xfrm>
          <a:custGeom>
            <a:avLst/>
            <a:gdLst>
              <a:gd name="connsiteX0" fmla="*/ 16972 w 141168"/>
              <a:gd name="connsiteY0" fmla="*/ 585 h 880117"/>
              <a:gd name="connsiteX1" fmla="*/ 4272 w 141168"/>
              <a:gd name="connsiteY1" fmla="*/ 79960 h 880117"/>
              <a:gd name="connsiteX2" fmla="*/ 93172 w 141168"/>
              <a:gd name="connsiteY2" fmla="*/ 235535 h 880117"/>
              <a:gd name="connsiteX3" fmla="*/ 121747 w 141168"/>
              <a:gd name="connsiteY3" fmla="*/ 349835 h 880117"/>
              <a:gd name="connsiteX4" fmla="*/ 93172 w 141168"/>
              <a:gd name="connsiteY4" fmla="*/ 438735 h 880117"/>
              <a:gd name="connsiteX5" fmla="*/ 102697 w 141168"/>
              <a:gd name="connsiteY5" fmla="*/ 549860 h 880117"/>
              <a:gd name="connsiteX6" fmla="*/ 64597 w 141168"/>
              <a:gd name="connsiteY6" fmla="*/ 641935 h 880117"/>
              <a:gd name="connsiteX7" fmla="*/ 48722 w 141168"/>
              <a:gd name="connsiteY7" fmla="*/ 714960 h 880117"/>
              <a:gd name="connsiteX8" fmla="*/ 51897 w 141168"/>
              <a:gd name="connsiteY8" fmla="*/ 880060 h 880117"/>
              <a:gd name="connsiteX9" fmla="*/ 58247 w 141168"/>
              <a:gd name="connsiteY9" fmla="*/ 730835 h 880117"/>
              <a:gd name="connsiteX10" fmla="*/ 105872 w 141168"/>
              <a:gd name="connsiteY10" fmla="*/ 505410 h 880117"/>
              <a:gd name="connsiteX11" fmla="*/ 140797 w 141168"/>
              <a:gd name="connsiteY11" fmla="*/ 311735 h 880117"/>
              <a:gd name="connsiteX12" fmla="*/ 83647 w 141168"/>
              <a:gd name="connsiteY12" fmla="*/ 175210 h 880117"/>
              <a:gd name="connsiteX13" fmla="*/ 89997 w 141168"/>
              <a:gd name="connsiteY13" fmla="*/ 229185 h 880117"/>
              <a:gd name="connsiteX14" fmla="*/ 42372 w 141168"/>
              <a:gd name="connsiteY14" fmla="*/ 118060 h 880117"/>
              <a:gd name="connsiteX15" fmla="*/ 16972 w 141168"/>
              <a:gd name="connsiteY15" fmla="*/ 585 h 88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168" h="880117">
                <a:moveTo>
                  <a:pt x="16972" y="585"/>
                </a:moveTo>
                <a:cubicBezTo>
                  <a:pt x="10622" y="-5765"/>
                  <a:pt x="-8428" y="40802"/>
                  <a:pt x="4272" y="79960"/>
                </a:cubicBezTo>
                <a:cubicBezTo>
                  <a:pt x="16972" y="119118"/>
                  <a:pt x="73593" y="190556"/>
                  <a:pt x="93172" y="235535"/>
                </a:cubicBezTo>
                <a:cubicBezTo>
                  <a:pt x="112751" y="280514"/>
                  <a:pt x="121747" y="315968"/>
                  <a:pt x="121747" y="349835"/>
                </a:cubicBezTo>
                <a:cubicBezTo>
                  <a:pt x="121747" y="383702"/>
                  <a:pt x="96347" y="405398"/>
                  <a:pt x="93172" y="438735"/>
                </a:cubicBezTo>
                <a:cubicBezTo>
                  <a:pt x="89997" y="472072"/>
                  <a:pt x="107459" y="515993"/>
                  <a:pt x="102697" y="549860"/>
                </a:cubicBezTo>
                <a:cubicBezTo>
                  <a:pt x="97935" y="583727"/>
                  <a:pt x="73593" y="614418"/>
                  <a:pt x="64597" y="641935"/>
                </a:cubicBezTo>
                <a:cubicBezTo>
                  <a:pt x="55601" y="669452"/>
                  <a:pt x="50839" y="675273"/>
                  <a:pt x="48722" y="714960"/>
                </a:cubicBezTo>
                <a:cubicBezTo>
                  <a:pt x="46605" y="754647"/>
                  <a:pt x="50310" y="877414"/>
                  <a:pt x="51897" y="880060"/>
                </a:cubicBezTo>
                <a:cubicBezTo>
                  <a:pt x="53485" y="882706"/>
                  <a:pt x="49251" y="793277"/>
                  <a:pt x="58247" y="730835"/>
                </a:cubicBezTo>
                <a:cubicBezTo>
                  <a:pt x="67243" y="668393"/>
                  <a:pt x="92114" y="575260"/>
                  <a:pt x="105872" y="505410"/>
                </a:cubicBezTo>
                <a:cubicBezTo>
                  <a:pt x="119630" y="435560"/>
                  <a:pt x="144501" y="366768"/>
                  <a:pt x="140797" y="311735"/>
                </a:cubicBezTo>
                <a:cubicBezTo>
                  <a:pt x="137093" y="256702"/>
                  <a:pt x="92114" y="188968"/>
                  <a:pt x="83647" y="175210"/>
                </a:cubicBezTo>
                <a:cubicBezTo>
                  <a:pt x="75180" y="161452"/>
                  <a:pt x="96876" y="238710"/>
                  <a:pt x="89997" y="229185"/>
                </a:cubicBezTo>
                <a:cubicBezTo>
                  <a:pt x="83118" y="219660"/>
                  <a:pt x="56130" y="149810"/>
                  <a:pt x="42372" y="118060"/>
                </a:cubicBezTo>
                <a:cubicBezTo>
                  <a:pt x="28614" y="86310"/>
                  <a:pt x="23322" y="6935"/>
                  <a:pt x="16972" y="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4AB55478-3499-1871-9752-83C6FDE2F551}"/>
              </a:ext>
            </a:extLst>
          </p:cNvPr>
          <p:cNvSpPr/>
          <p:nvPr/>
        </p:nvSpPr>
        <p:spPr>
          <a:xfrm>
            <a:off x="2641566" y="8731076"/>
            <a:ext cx="117965" cy="444695"/>
          </a:xfrm>
          <a:custGeom>
            <a:avLst/>
            <a:gdLst>
              <a:gd name="connsiteX0" fmla="*/ 57184 w 117965"/>
              <a:gd name="connsiteY0" fmla="*/ 3349 h 444695"/>
              <a:gd name="connsiteX1" fmla="*/ 57184 w 117965"/>
              <a:gd name="connsiteY1" fmla="*/ 57324 h 444695"/>
              <a:gd name="connsiteX2" fmla="*/ 73059 w 117965"/>
              <a:gd name="connsiteY2" fmla="*/ 174799 h 444695"/>
              <a:gd name="connsiteX3" fmla="*/ 54009 w 117965"/>
              <a:gd name="connsiteY3" fmla="*/ 228774 h 444695"/>
              <a:gd name="connsiteX4" fmla="*/ 69884 w 117965"/>
              <a:gd name="connsiteY4" fmla="*/ 314499 h 444695"/>
              <a:gd name="connsiteX5" fmla="*/ 34 w 117965"/>
              <a:gd name="connsiteY5" fmla="*/ 444674 h 444695"/>
              <a:gd name="connsiteX6" fmla="*/ 60359 w 117965"/>
              <a:gd name="connsiteY6" fmla="*/ 324024 h 444695"/>
              <a:gd name="connsiteX7" fmla="*/ 50834 w 117965"/>
              <a:gd name="connsiteY7" fmla="*/ 238299 h 444695"/>
              <a:gd name="connsiteX8" fmla="*/ 117509 w 117965"/>
              <a:gd name="connsiteY8" fmla="*/ 143049 h 444695"/>
              <a:gd name="connsiteX9" fmla="*/ 79409 w 117965"/>
              <a:gd name="connsiteY9" fmla="*/ 149399 h 444695"/>
              <a:gd name="connsiteX10" fmla="*/ 57184 w 117965"/>
              <a:gd name="connsiteY10" fmla="*/ 3349 h 44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65" h="444695">
                <a:moveTo>
                  <a:pt x="57184" y="3349"/>
                </a:moveTo>
                <a:cubicBezTo>
                  <a:pt x="53480" y="-11997"/>
                  <a:pt x="54538" y="28749"/>
                  <a:pt x="57184" y="57324"/>
                </a:cubicBezTo>
                <a:cubicBezTo>
                  <a:pt x="59830" y="85899"/>
                  <a:pt x="73588" y="146224"/>
                  <a:pt x="73059" y="174799"/>
                </a:cubicBezTo>
                <a:cubicBezTo>
                  <a:pt x="72530" y="203374"/>
                  <a:pt x="54538" y="205491"/>
                  <a:pt x="54009" y="228774"/>
                </a:cubicBezTo>
                <a:cubicBezTo>
                  <a:pt x="53480" y="252057"/>
                  <a:pt x="78880" y="278516"/>
                  <a:pt x="69884" y="314499"/>
                </a:cubicBezTo>
                <a:cubicBezTo>
                  <a:pt x="60888" y="350482"/>
                  <a:pt x="1621" y="443087"/>
                  <a:pt x="34" y="444674"/>
                </a:cubicBezTo>
                <a:cubicBezTo>
                  <a:pt x="-1553" y="446261"/>
                  <a:pt x="51892" y="358420"/>
                  <a:pt x="60359" y="324024"/>
                </a:cubicBezTo>
                <a:cubicBezTo>
                  <a:pt x="68826" y="289628"/>
                  <a:pt x="41309" y="268461"/>
                  <a:pt x="50834" y="238299"/>
                </a:cubicBezTo>
                <a:cubicBezTo>
                  <a:pt x="60359" y="208137"/>
                  <a:pt x="112746" y="157866"/>
                  <a:pt x="117509" y="143049"/>
                </a:cubicBezTo>
                <a:cubicBezTo>
                  <a:pt x="122272" y="128232"/>
                  <a:pt x="88405" y="165803"/>
                  <a:pt x="79409" y="149399"/>
                </a:cubicBezTo>
                <a:cubicBezTo>
                  <a:pt x="70413" y="132995"/>
                  <a:pt x="60888" y="18695"/>
                  <a:pt x="57184" y="33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4897AC84-C1A1-27E9-A371-2AD21DAE0373}"/>
              </a:ext>
            </a:extLst>
          </p:cNvPr>
          <p:cNvSpPr/>
          <p:nvPr/>
        </p:nvSpPr>
        <p:spPr>
          <a:xfrm>
            <a:off x="1858810" y="7818298"/>
            <a:ext cx="253037" cy="193506"/>
          </a:xfrm>
          <a:custGeom>
            <a:avLst/>
            <a:gdLst>
              <a:gd name="connsiteX0" fmla="*/ 1740 w 253037"/>
              <a:gd name="connsiteY0" fmla="*/ 1727 h 193506"/>
              <a:gd name="connsiteX1" fmla="*/ 4915 w 253037"/>
              <a:gd name="connsiteY1" fmla="*/ 65227 h 193506"/>
              <a:gd name="connsiteX2" fmla="*/ 11265 w 253037"/>
              <a:gd name="connsiteY2" fmla="*/ 179527 h 193506"/>
              <a:gd name="connsiteX3" fmla="*/ 58890 w 253037"/>
              <a:gd name="connsiteY3" fmla="*/ 182702 h 193506"/>
              <a:gd name="connsiteX4" fmla="*/ 227165 w 253037"/>
              <a:gd name="connsiteY4" fmla="*/ 192227 h 193506"/>
              <a:gd name="connsiteX5" fmla="*/ 220815 w 253037"/>
              <a:gd name="connsiteY5" fmla="*/ 150952 h 193506"/>
              <a:gd name="connsiteX6" fmla="*/ 252565 w 253037"/>
              <a:gd name="connsiteY6" fmla="*/ 14427 h 193506"/>
              <a:gd name="connsiteX7" fmla="*/ 233515 w 253037"/>
              <a:gd name="connsiteY7" fmla="*/ 90627 h 193506"/>
              <a:gd name="connsiteX8" fmla="*/ 154140 w 253037"/>
              <a:gd name="connsiteY8" fmla="*/ 157302 h 193506"/>
              <a:gd name="connsiteX9" fmla="*/ 77940 w 253037"/>
              <a:gd name="connsiteY9" fmla="*/ 135077 h 193506"/>
              <a:gd name="connsiteX10" fmla="*/ 103340 w 253037"/>
              <a:gd name="connsiteY10" fmla="*/ 103327 h 193506"/>
              <a:gd name="connsiteX11" fmla="*/ 39840 w 253037"/>
              <a:gd name="connsiteY11" fmla="*/ 150952 h 193506"/>
              <a:gd name="connsiteX12" fmla="*/ 68415 w 253037"/>
              <a:gd name="connsiteY12" fmla="*/ 17602 h 193506"/>
              <a:gd name="connsiteX13" fmla="*/ 33490 w 253037"/>
              <a:gd name="connsiteY13" fmla="*/ 182702 h 193506"/>
              <a:gd name="connsiteX14" fmla="*/ 33490 w 253037"/>
              <a:gd name="connsiteY14" fmla="*/ 131902 h 193506"/>
              <a:gd name="connsiteX15" fmla="*/ 1740 w 253037"/>
              <a:gd name="connsiteY15" fmla="*/ 1727 h 19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037" h="193506">
                <a:moveTo>
                  <a:pt x="1740" y="1727"/>
                </a:moveTo>
                <a:cubicBezTo>
                  <a:pt x="-3022" y="-9385"/>
                  <a:pt x="3328" y="35594"/>
                  <a:pt x="4915" y="65227"/>
                </a:cubicBezTo>
                <a:cubicBezTo>
                  <a:pt x="6502" y="94860"/>
                  <a:pt x="2269" y="159948"/>
                  <a:pt x="11265" y="179527"/>
                </a:cubicBezTo>
                <a:cubicBezTo>
                  <a:pt x="20261" y="199106"/>
                  <a:pt x="58890" y="182702"/>
                  <a:pt x="58890" y="182702"/>
                </a:cubicBezTo>
                <a:cubicBezTo>
                  <a:pt x="94873" y="184819"/>
                  <a:pt x="200178" y="197519"/>
                  <a:pt x="227165" y="192227"/>
                </a:cubicBezTo>
                <a:cubicBezTo>
                  <a:pt x="254153" y="186935"/>
                  <a:pt x="216582" y="180585"/>
                  <a:pt x="220815" y="150952"/>
                </a:cubicBezTo>
                <a:cubicBezTo>
                  <a:pt x="225048" y="121319"/>
                  <a:pt x="250448" y="24481"/>
                  <a:pt x="252565" y="14427"/>
                </a:cubicBezTo>
                <a:cubicBezTo>
                  <a:pt x="254682" y="4373"/>
                  <a:pt x="249919" y="66815"/>
                  <a:pt x="233515" y="90627"/>
                </a:cubicBezTo>
                <a:cubicBezTo>
                  <a:pt x="217111" y="114439"/>
                  <a:pt x="180069" y="149894"/>
                  <a:pt x="154140" y="157302"/>
                </a:cubicBezTo>
                <a:cubicBezTo>
                  <a:pt x="128211" y="164710"/>
                  <a:pt x="86407" y="144073"/>
                  <a:pt x="77940" y="135077"/>
                </a:cubicBezTo>
                <a:cubicBezTo>
                  <a:pt x="69473" y="126081"/>
                  <a:pt x="109690" y="100681"/>
                  <a:pt x="103340" y="103327"/>
                </a:cubicBezTo>
                <a:cubicBezTo>
                  <a:pt x="96990" y="105973"/>
                  <a:pt x="45661" y="165239"/>
                  <a:pt x="39840" y="150952"/>
                </a:cubicBezTo>
                <a:cubicBezTo>
                  <a:pt x="34019" y="136665"/>
                  <a:pt x="69473" y="12311"/>
                  <a:pt x="68415" y="17602"/>
                </a:cubicBezTo>
                <a:cubicBezTo>
                  <a:pt x="67357" y="22893"/>
                  <a:pt x="39311" y="163652"/>
                  <a:pt x="33490" y="182702"/>
                </a:cubicBezTo>
                <a:cubicBezTo>
                  <a:pt x="27669" y="201752"/>
                  <a:pt x="37723" y="156773"/>
                  <a:pt x="33490" y="131902"/>
                </a:cubicBezTo>
                <a:cubicBezTo>
                  <a:pt x="29257" y="107031"/>
                  <a:pt x="6502" y="12839"/>
                  <a:pt x="1740" y="17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E6992DC-3428-F514-972B-FE39AA830464}"/>
              </a:ext>
            </a:extLst>
          </p:cNvPr>
          <p:cNvSpPr/>
          <p:nvPr/>
        </p:nvSpPr>
        <p:spPr>
          <a:xfrm>
            <a:off x="1788561" y="8031099"/>
            <a:ext cx="355995" cy="227250"/>
          </a:xfrm>
          <a:custGeom>
            <a:avLst/>
            <a:gdLst>
              <a:gd name="connsiteX0" fmla="*/ 106914 w 355995"/>
              <a:gd name="connsiteY0" fmla="*/ 49276 h 227250"/>
              <a:gd name="connsiteX1" fmla="*/ 170414 w 355995"/>
              <a:gd name="connsiteY1" fmla="*/ 4826 h 227250"/>
              <a:gd name="connsiteX2" fmla="*/ 262489 w 355995"/>
              <a:gd name="connsiteY2" fmla="*/ 14351 h 227250"/>
              <a:gd name="connsiteX3" fmla="*/ 329164 w 355995"/>
              <a:gd name="connsiteY3" fmla="*/ 42926 h 227250"/>
              <a:gd name="connsiteX4" fmla="*/ 341864 w 355995"/>
              <a:gd name="connsiteY4" fmla="*/ 93726 h 227250"/>
              <a:gd name="connsiteX5" fmla="*/ 329164 w 355995"/>
              <a:gd name="connsiteY5" fmla="*/ 208026 h 227250"/>
              <a:gd name="connsiteX6" fmla="*/ 141839 w 355995"/>
              <a:gd name="connsiteY6" fmla="*/ 227076 h 227250"/>
              <a:gd name="connsiteX7" fmla="*/ 81514 w 355995"/>
              <a:gd name="connsiteY7" fmla="*/ 214376 h 227250"/>
              <a:gd name="connsiteX8" fmla="*/ 27539 w 355995"/>
              <a:gd name="connsiteY8" fmla="*/ 166751 h 227250"/>
              <a:gd name="connsiteX9" fmla="*/ 2139 w 355995"/>
              <a:gd name="connsiteY9" fmla="*/ 74676 h 227250"/>
              <a:gd name="connsiteX10" fmla="*/ 2139 w 355995"/>
              <a:gd name="connsiteY10" fmla="*/ 36576 h 227250"/>
              <a:gd name="connsiteX11" fmla="*/ 8489 w 355995"/>
              <a:gd name="connsiteY11" fmla="*/ 150876 h 227250"/>
              <a:gd name="connsiteX12" fmla="*/ 62464 w 355995"/>
              <a:gd name="connsiteY12" fmla="*/ 192151 h 227250"/>
              <a:gd name="connsiteX13" fmla="*/ 176764 w 355995"/>
              <a:gd name="connsiteY13" fmla="*/ 223901 h 227250"/>
              <a:gd name="connsiteX14" fmla="*/ 338689 w 355995"/>
              <a:gd name="connsiteY14" fmla="*/ 208026 h 227250"/>
              <a:gd name="connsiteX15" fmla="*/ 351389 w 355995"/>
              <a:gd name="connsiteY15" fmla="*/ 84201 h 227250"/>
              <a:gd name="connsiteX16" fmla="*/ 338689 w 355995"/>
              <a:gd name="connsiteY16" fmla="*/ 27051 h 227250"/>
              <a:gd name="connsiteX17" fmla="*/ 259314 w 355995"/>
              <a:gd name="connsiteY17" fmla="*/ 1651 h 227250"/>
              <a:gd name="connsiteX18" fmla="*/ 154539 w 355995"/>
              <a:gd name="connsiteY18" fmla="*/ 4826 h 227250"/>
              <a:gd name="connsiteX19" fmla="*/ 106914 w 355995"/>
              <a:gd name="connsiteY19" fmla="*/ 49276 h 22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5995" h="227250">
                <a:moveTo>
                  <a:pt x="106914" y="49276"/>
                </a:moveTo>
                <a:cubicBezTo>
                  <a:pt x="109560" y="49276"/>
                  <a:pt x="144485" y="10647"/>
                  <a:pt x="170414" y="4826"/>
                </a:cubicBezTo>
                <a:cubicBezTo>
                  <a:pt x="196343" y="-995"/>
                  <a:pt x="236031" y="8001"/>
                  <a:pt x="262489" y="14351"/>
                </a:cubicBezTo>
                <a:cubicBezTo>
                  <a:pt x="288947" y="20701"/>
                  <a:pt x="315935" y="29697"/>
                  <a:pt x="329164" y="42926"/>
                </a:cubicBezTo>
                <a:cubicBezTo>
                  <a:pt x="342393" y="56155"/>
                  <a:pt x="341864" y="66209"/>
                  <a:pt x="341864" y="93726"/>
                </a:cubicBezTo>
                <a:cubicBezTo>
                  <a:pt x="341864" y="121243"/>
                  <a:pt x="362501" y="185801"/>
                  <a:pt x="329164" y="208026"/>
                </a:cubicBezTo>
                <a:cubicBezTo>
                  <a:pt x="295827" y="230251"/>
                  <a:pt x="183114" y="226018"/>
                  <a:pt x="141839" y="227076"/>
                </a:cubicBezTo>
                <a:cubicBezTo>
                  <a:pt x="100564" y="228134"/>
                  <a:pt x="100564" y="224430"/>
                  <a:pt x="81514" y="214376"/>
                </a:cubicBezTo>
                <a:cubicBezTo>
                  <a:pt x="62464" y="204322"/>
                  <a:pt x="40768" y="190034"/>
                  <a:pt x="27539" y="166751"/>
                </a:cubicBezTo>
                <a:cubicBezTo>
                  <a:pt x="14310" y="143468"/>
                  <a:pt x="6372" y="96372"/>
                  <a:pt x="2139" y="74676"/>
                </a:cubicBezTo>
                <a:cubicBezTo>
                  <a:pt x="-2094" y="52980"/>
                  <a:pt x="1081" y="23876"/>
                  <a:pt x="2139" y="36576"/>
                </a:cubicBezTo>
                <a:cubicBezTo>
                  <a:pt x="3197" y="49276"/>
                  <a:pt x="-1565" y="124947"/>
                  <a:pt x="8489" y="150876"/>
                </a:cubicBezTo>
                <a:cubicBezTo>
                  <a:pt x="18543" y="176805"/>
                  <a:pt x="34418" y="179980"/>
                  <a:pt x="62464" y="192151"/>
                </a:cubicBezTo>
                <a:cubicBezTo>
                  <a:pt x="90510" y="204322"/>
                  <a:pt x="130727" y="221255"/>
                  <a:pt x="176764" y="223901"/>
                </a:cubicBezTo>
                <a:cubicBezTo>
                  <a:pt x="222801" y="226547"/>
                  <a:pt x="309585" y="231309"/>
                  <a:pt x="338689" y="208026"/>
                </a:cubicBezTo>
                <a:cubicBezTo>
                  <a:pt x="367793" y="184743"/>
                  <a:pt x="351389" y="114363"/>
                  <a:pt x="351389" y="84201"/>
                </a:cubicBezTo>
                <a:cubicBezTo>
                  <a:pt x="351389" y="54039"/>
                  <a:pt x="354035" y="40809"/>
                  <a:pt x="338689" y="27051"/>
                </a:cubicBezTo>
                <a:cubicBezTo>
                  <a:pt x="323343" y="13293"/>
                  <a:pt x="290006" y="5355"/>
                  <a:pt x="259314" y="1651"/>
                </a:cubicBezTo>
                <a:cubicBezTo>
                  <a:pt x="228622" y="-2053"/>
                  <a:pt x="177822" y="1122"/>
                  <a:pt x="154539" y="4826"/>
                </a:cubicBezTo>
                <a:cubicBezTo>
                  <a:pt x="131256" y="8530"/>
                  <a:pt x="104268" y="49276"/>
                  <a:pt x="106914" y="492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26DDF523-64DA-8C02-2EA6-5820728421C0}"/>
              </a:ext>
            </a:extLst>
          </p:cNvPr>
          <p:cNvSpPr/>
          <p:nvPr/>
        </p:nvSpPr>
        <p:spPr>
          <a:xfrm>
            <a:off x="1784213" y="8047920"/>
            <a:ext cx="137786" cy="147307"/>
          </a:xfrm>
          <a:custGeom>
            <a:avLst/>
            <a:gdLst>
              <a:gd name="connsiteX0" fmla="*/ 137 w 137786"/>
              <a:gd name="connsiteY0" fmla="*/ 705 h 147307"/>
              <a:gd name="connsiteX1" fmla="*/ 76337 w 137786"/>
              <a:gd name="connsiteY1" fmla="*/ 7055 h 147307"/>
              <a:gd name="connsiteX2" fmla="*/ 66812 w 137786"/>
              <a:gd name="connsiteY2" fmla="*/ 51505 h 147307"/>
              <a:gd name="connsiteX3" fmla="*/ 66812 w 137786"/>
              <a:gd name="connsiteY3" fmla="*/ 108655 h 147307"/>
              <a:gd name="connsiteX4" fmla="*/ 117612 w 137786"/>
              <a:gd name="connsiteY4" fmla="*/ 137230 h 147307"/>
              <a:gd name="connsiteX5" fmla="*/ 120787 w 137786"/>
              <a:gd name="connsiteY5" fmla="*/ 57855 h 147307"/>
              <a:gd name="connsiteX6" fmla="*/ 136662 w 137786"/>
              <a:gd name="connsiteY6" fmla="*/ 140405 h 147307"/>
              <a:gd name="connsiteX7" fmla="*/ 85862 w 137786"/>
              <a:gd name="connsiteY7" fmla="*/ 137230 h 147307"/>
              <a:gd name="connsiteX8" fmla="*/ 50937 w 137786"/>
              <a:gd name="connsiteY8" fmla="*/ 92780 h 147307"/>
              <a:gd name="connsiteX9" fmla="*/ 60462 w 137786"/>
              <a:gd name="connsiteY9" fmla="*/ 35630 h 147307"/>
              <a:gd name="connsiteX10" fmla="*/ 57287 w 137786"/>
              <a:gd name="connsiteY10" fmla="*/ 13405 h 147307"/>
              <a:gd name="connsiteX11" fmla="*/ 137 w 137786"/>
              <a:gd name="connsiteY11" fmla="*/ 705 h 14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786" h="147307">
                <a:moveTo>
                  <a:pt x="137" y="705"/>
                </a:moveTo>
                <a:cubicBezTo>
                  <a:pt x="3312" y="-353"/>
                  <a:pt x="65225" y="-1412"/>
                  <a:pt x="76337" y="7055"/>
                </a:cubicBezTo>
                <a:cubicBezTo>
                  <a:pt x="87449" y="15522"/>
                  <a:pt x="68400" y="34572"/>
                  <a:pt x="66812" y="51505"/>
                </a:cubicBezTo>
                <a:cubicBezTo>
                  <a:pt x="65225" y="68438"/>
                  <a:pt x="58345" y="94367"/>
                  <a:pt x="66812" y="108655"/>
                </a:cubicBezTo>
                <a:cubicBezTo>
                  <a:pt x="75279" y="122943"/>
                  <a:pt x="108616" y="145697"/>
                  <a:pt x="117612" y="137230"/>
                </a:cubicBezTo>
                <a:cubicBezTo>
                  <a:pt x="126608" y="128763"/>
                  <a:pt x="117612" y="57326"/>
                  <a:pt x="120787" y="57855"/>
                </a:cubicBezTo>
                <a:cubicBezTo>
                  <a:pt x="123962" y="58384"/>
                  <a:pt x="142483" y="127176"/>
                  <a:pt x="136662" y="140405"/>
                </a:cubicBezTo>
                <a:cubicBezTo>
                  <a:pt x="130841" y="153634"/>
                  <a:pt x="100149" y="145167"/>
                  <a:pt x="85862" y="137230"/>
                </a:cubicBezTo>
                <a:cubicBezTo>
                  <a:pt x="71575" y="129293"/>
                  <a:pt x="55170" y="109713"/>
                  <a:pt x="50937" y="92780"/>
                </a:cubicBezTo>
                <a:cubicBezTo>
                  <a:pt x="46704" y="75847"/>
                  <a:pt x="59404" y="48859"/>
                  <a:pt x="60462" y="35630"/>
                </a:cubicBezTo>
                <a:cubicBezTo>
                  <a:pt x="61520" y="22401"/>
                  <a:pt x="64695" y="19226"/>
                  <a:pt x="57287" y="13405"/>
                </a:cubicBezTo>
                <a:cubicBezTo>
                  <a:pt x="49879" y="7584"/>
                  <a:pt x="-3038" y="1763"/>
                  <a:pt x="137" y="7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691B0C60-2899-B993-3706-200FB4509E14}"/>
              </a:ext>
            </a:extLst>
          </p:cNvPr>
          <p:cNvSpPr/>
          <p:nvPr/>
        </p:nvSpPr>
        <p:spPr>
          <a:xfrm>
            <a:off x="1914497" y="8069072"/>
            <a:ext cx="171114" cy="152119"/>
          </a:xfrm>
          <a:custGeom>
            <a:avLst/>
            <a:gdLst>
              <a:gd name="connsiteX0" fmla="*/ 15903 w 171114"/>
              <a:gd name="connsiteY0" fmla="*/ 14478 h 152119"/>
              <a:gd name="connsiteX1" fmla="*/ 120678 w 171114"/>
              <a:gd name="connsiteY1" fmla="*/ 14478 h 152119"/>
              <a:gd name="connsiteX2" fmla="*/ 139728 w 171114"/>
              <a:gd name="connsiteY2" fmla="*/ 52578 h 152119"/>
              <a:gd name="connsiteX3" fmla="*/ 158778 w 171114"/>
              <a:gd name="connsiteY3" fmla="*/ 151003 h 152119"/>
              <a:gd name="connsiteX4" fmla="*/ 136553 w 171114"/>
              <a:gd name="connsiteY4" fmla="*/ 106553 h 152119"/>
              <a:gd name="connsiteX5" fmla="*/ 85753 w 171114"/>
              <a:gd name="connsiteY5" fmla="*/ 119253 h 152119"/>
              <a:gd name="connsiteX6" fmla="*/ 28 w 171114"/>
              <a:gd name="connsiteY6" fmla="*/ 122428 h 152119"/>
              <a:gd name="connsiteX7" fmla="*/ 95278 w 171114"/>
              <a:gd name="connsiteY7" fmla="*/ 112903 h 152119"/>
              <a:gd name="connsiteX8" fmla="*/ 168303 w 171114"/>
              <a:gd name="connsiteY8" fmla="*/ 49403 h 152119"/>
              <a:gd name="connsiteX9" fmla="*/ 142903 w 171114"/>
              <a:gd name="connsiteY9" fmla="*/ 1778 h 152119"/>
              <a:gd name="connsiteX10" fmla="*/ 15903 w 171114"/>
              <a:gd name="connsiteY10" fmla="*/ 14478 h 1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114" h="152119">
                <a:moveTo>
                  <a:pt x="15903" y="14478"/>
                </a:moveTo>
                <a:cubicBezTo>
                  <a:pt x="12199" y="16595"/>
                  <a:pt x="100041" y="8128"/>
                  <a:pt x="120678" y="14478"/>
                </a:cubicBezTo>
                <a:cubicBezTo>
                  <a:pt x="141315" y="20828"/>
                  <a:pt x="133378" y="29824"/>
                  <a:pt x="139728" y="52578"/>
                </a:cubicBezTo>
                <a:cubicBezTo>
                  <a:pt x="146078" y="75332"/>
                  <a:pt x="159307" y="142007"/>
                  <a:pt x="158778" y="151003"/>
                </a:cubicBezTo>
                <a:cubicBezTo>
                  <a:pt x="158249" y="159999"/>
                  <a:pt x="148724" y="111845"/>
                  <a:pt x="136553" y="106553"/>
                </a:cubicBezTo>
                <a:cubicBezTo>
                  <a:pt x="124382" y="101261"/>
                  <a:pt x="108507" y="116607"/>
                  <a:pt x="85753" y="119253"/>
                </a:cubicBezTo>
                <a:cubicBezTo>
                  <a:pt x="62999" y="121899"/>
                  <a:pt x="-1560" y="123486"/>
                  <a:pt x="28" y="122428"/>
                </a:cubicBezTo>
                <a:cubicBezTo>
                  <a:pt x="1616" y="121370"/>
                  <a:pt x="67232" y="125074"/>
                  <a:pt x="95278" y="112903"/>
                </a:cubicBezTo>
                <a:cubicBezTo>
                  <a:pt x="123324" y="100732"/>
                  <a:pt x="160366" y="67924"/>
                  <a:pt x="168303" y="49403"/>
                </a:cubicBezTo>
                <a:cubicBezTo>
                  <a:pt x="176240" y="30882"/>
                  <a:pt x="167245" y="9186"/>
                  <a:pt x="142903" y="1778"/>
                </a:cubicBezTo>
                <a:cubicBezTo>
                  <a:pt x="118561" y="-5630"/>
                  <a:pt x="19607" y="12361"/>
                  <a:pt x="15903" y="144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15F4BBA3-F39E-A48A-B3A3-E082DA3328C2}"/>
              </a:ext>
            </a:extLst>
          </p:cNvPr>
          <p:cNvSpPr/>
          <p:nvPr/>
        </p:nvSpPr>
        <p:spPr>
          <a:xfrm>
            <a:off x="1925807" y="8083457"/>
            <a:ext cx="154188" cy="122746"/>
          </a:xfrm>
          <a:custGeom>
            <a:avLst/>
            <a:gdLst>
              <a:gd name="connsiteX0" fmla="*/ 17293 w 154188"/>
              <a:gd name="connsiteY0" fmla="*/ 93 h 122746"/>
              <a:gd name="connsiteX1" fmla="*/ 36343 w 154188"/>
              <a:gd name="connsiteY1" fmla="*/ 101693 h 122746"/>
              <a:gd name="connsiteX2" fmla="*/ 4593 w 154188"/>
              <a:gd name="connsiteY2" fmla="*/ 120743 h 122746"/>
              <a:gd name="connsiteX3" fmla="*/ 153818 w 154188"/>
              <a:gd name="connsiteY3" fmla="*/ 120743 h 122746"/>
              <a:gd name="connsiteX4" fmla="*/ 45868 w 154188"/>
              <a:gd name="connsiteY4" fmla="*/ 108043 h 122746"/>
              <a:gd name="connsiteX5" fmla="*/ 10943 w 154188"/>
              <a:gd name="connsiteY5" fmla="*/ 60418 h 122746"/>
              <a:gd name="connsiteX6" fmla="*/ 23643 w 154188"/>
              <a:gd name="connsiteY6" fmla="*/ 82643 h 122746"/>
              <a:gd name="connsiteX7" fmla="*/ 17293 w 154188"/>
              <a:gd name="connsiteY7" fmla="*/ 93 h 12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88" h="122746">
                <a:moveTo>
                  <a:pt x="17293" y="93"/>
                </a:moveTo>
                <a:cubicBezTo>
                  <a:pt x="19410" y="3268"/>
                  <a:pt x="38460" y="81585"/>
                  <a:pt x="36343" y="101693"/>
                </a:cubicBezTo>
                <a:cubicBezTo>
                  <a:pt x="34226" y="121801"/>
                  <a:pt x="-14986" y="117568"/>
                  <a:pt x="4593" y="120743"/>
                </a:cubicBezTo>
                <a:cubicBezTo>
                  <a:pt x="24172" y="123918"/>
                  <a:pt x="146939" y="122860"/>
                  <a:pt x="153818" y="120743"/>
                </a:cubicBezTo>
                <a:cubicBezTo>
                  <a:pt x="160697" y="118626"/>
                  <a:pt x="69680" y="118097"/>
                  <a:pt x="45868" y="108043"/>
                </a:cubicBezTo>
                <a:cubicBezTo>
                  <a:pt x="22056" y="97989"/>
                  <a:pt x="10943" y="60418"/>
                  <a:pt x="10943" y="60418"/>
                </a:cubicBezTo>
                <a:cubicBezTo>
                  <a:pt x="7239" y="56185"/>
                  <a:pt x="24172" y="90051"/>
                  <a:pt x="23643" y="82643"/>
                </a:cubicBezTo>
                <a:cubicBezTo>
                  <a:pt x="23114" y="75235"/>
                  <a:pt x="15176" y="-3082"/>
                  <a:pt x="17293" y="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B8300224-CE36-FE34-06A4-72CCC848B9FC}"/>
              </a:ext>
            </a:extLst>
          </p:cNvPr>
          <p:cNvSpPr/>
          <p:nvPr/>
        </p:nvSpPr>
        <p:spPr>
          <a:xfrm>
            <a:off x="1895432" y="8286588"/>
            <a:ext cx="50847" cy="234384"/>
          </a:xfrm>
          <a:custGeom>
            <a:avLst/>
            <a:gdLst>
              <a:gd name="connsiteX0" fmla="*/ 50843 w 50847"/>
              <a:gd name="connsiteY0" fmla="*/ 162 h 234384"/>
              <a:gd name="connsiteX1" fmla="*/ 43 w 50847"/>
              <a:gd name="connsiteY1" fmla="*/ 130337 h 234384"/>
              <a:gd name="connsiteX2" fmla="*/ 41318 w 50847"/>
              <a:gd name="connsiteY2" fmla="*/ 228762 h 234384"/>
              <a:gd name="connsiteX3" fmla="*/ 38143 w 50847"/>
              <a:gd name="connsiteY3" fmla="*/ 209712 h 234384"/>
              <a:gd name="connsiteX4" fmla="*/ 3218 w 50847"/>
              <a:gd name="connsiteY4" fmla="*/ 104937 h 234384"/>
              <a:gd name="connsiteX5" fmla="*/ 50843 w 50847"/>
              <a:gd name="connsiteY5" fmla="*/ 162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7" h="234384">
                <a:moveTo>
                  <a:pt x="50843" y="162"/>
                </a:moveTo>
                <a:cubicBezTo>
                  <a:pt x="50314" y="4395"/>
                  <a:pt x="1631" y="92237"/>
                  <a:pt x="43" y="130337"/>
                </a:cubicBezTo>
                <a:cubicBezTo>
                  <a:pt x="-1545" y="168437"/>
                  <a:pt x="41318" y="228762"/>
                  <a:pt x="41318" y="228762"/>
                </a:cubicBezTo>
                <a:cubicBezTo>
                  <a:pt x="47668" y="241991"/>
                  <a:pt x="44493" y="230349"/>
                  <a:pt x="38143" y="209712"/>
                </a:cubicBezTo>
                <a:cubicBezTo>
                  <a:pt x="31793" y="189075"/>
                  <a:pt x="3747" y="134570"/>
                  <a:pt x="3218" y="104937"/>
                </a:cubicBezTo>
                <a:cubicBezTo>
                  <a:pt x="2689" y="75304"/>
                  <a:pt x="51372" y="-4071"/>
                  <a:pt x="50843" y="1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5313B837-8DD6-A67C-180A-D4EEE5A46AD9}"/>
              </a:ext>
            </a:extLst>
          </p:cNvPr>
          <p:cNvSpPr/>
          <p:nvPr/>
        </p:nvSpPr>
        <p:spPr>
          <a:xfrm>
            <a:off x="1923953" y="8270659"/>
            <a:ext cx="226470" cy="213232"/>
          </a:xfrm>
          <a:custGeom>
            <a:avLst/>
            <a:gdLst>
              <a:gd name="connsiteX0" fmla="*/ 97 w 226470"/>
              <a:gd name="connsiteY0" fmla="*/ 31966 h 213232"/>
              <a:gd name="connsiteX1" fmla="*/ 130272 w 226470"/>
              <a:gd name="connsiteY1" fmla="*/ 12916 h 213232"/>
              <a:gd name="connsiteX2" fmla="*/ 187422 w 226470"/>
              <a:gd name="connsiteY2" fmla="*/ 31966 h 213232"/>
              <a:gd name="connsiteX3" fmla="*/ 219172 w 226470"/>
              <a:gd name="connsiteY3" fmla="*/ 89116 h 213232"/>
              <a:gd name="connsiteX4" fmla="*/ 215997 w 226470"/>
              <a:gd name="connsiteY4" fmla="*/ 174841 h 213232"/>
              <a:gd name="connsiteX5" fmla="*/ 149322 w 226470"/>
              <a:gd name="connsiteY5" fmla="*/ 212941 h 213232"/>
              <a:gd name="connsiteX6" fmla="*/ 73122 w 226470"/>
              <a:gd name="connsiteY6" fmla="*/ 187541 h 213232"/>
              <a:gd name="connsiteX7" fmla="*/ 60422 w 226470"/>
              <a:gd name="connsiteY7" fmla="*/ 104991 h 213232"/>
              <a:gd name="connsiteX8" fmla="*/ 79472 w 226470"/>
              <a:gd name="connsiteY8" fmla="*/ 184366 h 213232"/>
              <a:gd name="connsiteX9" fmla="*/ 158847 w 226470"/>
              <a:gd name="connsiteY9" fmla="*/ 203416 h 213232"/>
              <a:gd name="connsiteX10" fmla="*/ 222347 w 226470"/>
              <a:gd name="connsiteY10" fmla="*/ 146266 h 213232"/>
              <a:gd name="connsiteX11" fmla="*/ 212822 w 226470"/>
              <a:gd name="connsiteY11" fmla="*/ 28791 h 213232"/>
              <a:gd name="connsiteX12" fmla="*/ 152497 w 226470"/>
              <a:gd name="connsiteY12" fmla="*/ 216 h 213232"/>
              <a:gd name="connsiteX13" fmla="*/ 97 w 226470"/>
              <a:gd name="connsiteY13" fmla="*/ 31966 h 2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470" h="213232">
                <a:moveTo>
                  <a:pt x="97" y="31966"/>
                </a:moveTo>
                <a:cubicBezTo>
                  <a:pt x="-3607" y="34083"/>
                  <a:pt x="99051" y="12916"/>
                  <a:pt x="130272" y="12916"/>
                </a:cubicBezTo>
                <a:cubicBezTo>
                  <a:pt x="161493" y="12916"/>
                  <a:pt x="172605" y="19266"/>
                  <a:pt x="187422" y="31966"/>
                </a:cubicBezTo>
                <a:cubicBezTo>
                  <a:pt x="202239" y="44666"/>
                  <a:pt x="214410" y="65304"/>
                  <a:pt x="219172" y="89116"/>
                </a:cubicBezTo>
                <a:cubicBezTo>
                  <a:pt x="223934" y="112928"/>
                  <a:pt x="227639" y="154204"/>
                  <a:pt x="215997" y="174841"/>
                </a:cubicBezTo>
                <a:cubicBezTo>
                  <a:pt x="204355" y="195478"/>
                  <a:pt x="173135" y="210824"/>
                  <a:pt x="149322" y="212941"/>
                </a:cubicBezTo>
                <a:cubicBezTo>
                  <a:pt x="125509" y="215058"/>
                  <a:pt x="87939" y="205533"/>
                  <a:pt x="73122" y="187541"/>
                </a:cubicBezTo>
                <a:cubicBezTo>
                  <a:pt x="58305" y="169549"/>
                  <a:pt x="59364" y="105520"/>
                  <a:pt x="60422" y="104991"/>
                </a:cubicBezTo>
                <a:cubicBezTo>
                  <a:pt x="61480" y="104462"/>
                  <a:pt x="63068" y="167962"/>
                  <a:pt x="79472" y="184366"/>
                </a:cubicBezTo>
                <a:cubicBezTo>
                  <a:pt x="95876" y="200770"/>
                  <a:pt x="135035" y="209766"/>
                  <a:pt x="158847" y="203416"/>
                </a:cubicBezTo>
                <a:cubicBezTo>
                  <a:pt x="182659" y="197066"/>
                  <a:pt x="213351" y="175370"/>
                  <a:pt x="222347" y="146266"/>
                </a:cubicBezTo>
                <a:cubicBezTo>
                  <a:pt x="231343" y="117162"/>
                  <a:pt x="224464" y="53133"/>
                  <a:pt x="212822" y="28791"/>
                </a:cubicBezTo>
                <a:cubicBezTo>
                  <a:pt x="201180" y="4449"/>
                  <a:pt x="183189" y="3391"/>
                  <a:pt x="152497" y="216"/>
                </a:cubicBezTo>
                <a:cubicBezTo>
                  <a:pt x="121805" y="-2959"/>
                  <a:pt x="3801" y="29849"/>
                  <a:pt x="97" y="319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05707E3E-8AA4-4009-D5BA-ED0A621677D1}"/>
              </a:ext>
            </a:extLst>
          </p:cNvPr>
          <p:cNvSpPr/>
          <p:nvPr/>
        </p:nvSpPr>
        <p:spPr>
          <a:xfrm>
            <a:off x="1952582" y="8311664"/>
            <a:ext cx="138475" cy="115639"/>
          </a:xfrm>
          <a:custGeom>
            <a:avLst/>
            <a:gdLst>
              <a:gd name="connsiteX0" fmla="*/ 43 w 138475"/>
              <a:gd name="connsiteY0" fmla="*/ 44936 h 115639"/>
              <a:gd name="connsiteX1" fmla="*/ 92118 w 138475"/>
              <a:gd name="connsiteY1" fmla="*/ 13186 h 115639"/>
              <a:gd name="connsiteX2" fmla="*/ 114343 w 138475"/>
              <a:gd name="connsiteY2" fmla="*/ 25886 h 115639"/>
              <a:gd name="connsiteX3" fmla="*/ 136568 w 138475"/>
              <a:gd name="connsiteY3" fmla="*/ 70336 h 115639"/>
              <a:gd name="connsiteX4" fmla="*/ 136568 w 138475"/>
              <a:gd name="connsiteY4" fmla="*/ 114786 h 115639"/>
              <a:gd name="connsiteX5" fmla="*/ 130218 w 138475"/>
              <a:gd name="connsiteY5" fmla="*/ 29061 h 115639"/>
              <a:gd name="connsiteX6" fmla="*/ 104818 w 138475"/>
              <a:gd name="connsiteY6" fmla="*/ 486 h 115639"/>
              <a:gd name="connsiteX7" fmla="*/ 43 w 138475"/>
              <a:gd name="connsiteY7" fmla="*/ 44936 h 11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5" h="115639">
                <a:moveTo>
                  <a:pt x="43" y="44936"/>
                </a:moveTo>
                <a:cubicBezTo>
                  <a:pt x="-2074" y="47053"/>
                  <a:pt x="73068" y="16361"/>
                  <a:pt x="92118" y="13186"/>
                </a:cubicBezTo>
                <a:cubicBezTo>
                  <a:pt x="111168" y="10011"/>
                  <a:pt x="106935" y="16361"/>
                  <a:pt x="114343" y="25886"/>
                </a:cubicBezTo>
                <a:cubicBezTo>
                  <a:pt x="121751" y="35411"/>
                  <a:pt x="132864" y="55519"/>
                  <a:pt x="136568" y="70336"/>
                </a:cubicBezTo>
                <a:cubicBezTo>
                  <a:pt x="140272" y="85153"/>
                  <a:pt x="137626" y="121665"/>
                  <a:pt x="136568" y="114786"/>
                </a:cubicBezTo>
                <a:cubicBezTo>
                  <a:pt x="135510" y="107907"/>
                  <a:pt x="135510" y="48111"/>
                  <a:pt x="130218" y="29061"/>
                </a:cubicBezTo>
                <a:cubicBezTo>
                  <a:pt x="124926" y="10011"/>
                  <a:pt x="128101" y="-2689"/>
                  <a:pt x="104818" y="486"/>
                </a:cubicBezTo>
                <a:cubicBezTo>
                  <a:pt x="81535" y="3661"/>
                  <a:pt x="2160" y="42819"/>
                  <a:pt x="43" y="449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E41BA7EE-FD82-EB96-D9A6-D3CB30D206C4}"/>
              </a:ext>
            </a:extLst>
          </p:cNvPr>
          <p:cNvSpPr/>
          <p:nvPr/>
        </p:nvSpPr>
        <p:spPr>
          <a:xfrm>
            <a:off x="2033756" y="8321495"/>
            <a:ext cx="65509" cy="119646"/>
          </a:xfrm>
          <a:custGeom>
            <a:avLst/>
            <a:gdLst>
              <a:gd name="connsiteX0" fmla="*/ 1419 w 65509"/>
              <a:gd name="connsiteY0" fmla="*/ 180 h 119646"/>
              <a:gd name="connsiteX1" fmla="*/ 4594 w 65509"/>
              <a:gd name="connsiteY1" fmla="*/ 85905 h 119646"/>
              <a:gd name="connsiteX2" fmla="*/ 39519 w 65509"/>
              <a:gd name="connsiteY2" fmla="*/ 111305 h 119646"/>
              <a:gd name="connsiteX3" fmla="*/ 64919 w 65509"/>
              <a:gd name="connsiteY3" fmla="*/ 117655 h 119646"/>
              <a:gd name="connsiteX4" fmla="*/ 14119 w 65509"/>
              <a:gd name="connsiteY4" fmla="*/ 111305 h 119646"/>
              <a:gd name="connsiteX5" fmla="*/ 1419 w 65509"/>
              <a:gd name="connsiteY5" fmla="*/ 180 h 1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09" h="119646">
                <a:moveTo>
                  <a:pt x="1419" y="180"/>
                </a:moveTo>
                <a:cubicBezTo>
                  <a:pt x="-168" y="-4053"/>
                  <a:pt x="-1756" y="67384"/>
                  <a:pt x="4594" y="85905"/>
                </a:cubicBezTo>
                <a:cubicBezTo>
                  <a:pt x="10944" y="104426"/>
                  <a:pt x="29465" y="106013"/>
                  <a:pt x="39519" y="111305"/>
                </a:cubicBezTo>
                <a:cubicBezTo>
                  <a:pt x="49573" y="116597"/>
                  <a:pt x="69152" y="117655"/>
                  <a:pt x="64919" y="117655"/>
                </a:cubicBezTo>
                <a:cubicBezTo>
                  <a:pt x="60686" y="117655"/>
                  <a:pt x="25232" y="125063"/>
                  <a:pt x="14119" y="111305"/>
                </a:cubicBezTo>
                <a:cubicBezTo>
                  <a:pt x="3006" y="97547"/>
                  <a:pt x="3006" y="4413"/>
                  <a:pt x="1419" y="1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4B06AD76-A038-F4C1-5210-71858006AC2E}"/>
              </a:ext>
            </a:extLst>
          </p:cNvPr>
          <p:cNvSpPr/>
          <p:nvPr/>
        </p:nvSpPr>
        <p:spPr>
          <a:xfrm>
            <a:off x="1904644" y="8327993"/>
            <a:ext cx="285250" cy="382859"/>
          </a:xfrm>
          <a:custGeom>
            <a:avLst/>
            <a:gdLst>
              <a:gd name="connsiteX0" fmla="*/ 76556 w 285250"/>
              <a:gd name="connsiteY0" fmla="*/ 32 h 382859"/>
              <a:gd name="connsiteX1" fmla="*/ 57506 w 285250"/>
              <a:gd name="connsiteY1" fmla="*/ 123857 h 382859"/>
              <a:gd name="connsiteX2" fmla="*/ 73381 w 285250"/>
              <a:gd name="connsiteY2" fmla="*/ 158782 h 382859"/>
              <a:gd name="connsiteX3" fmla="*/ 232131 w 285250"/>
              <a:gd name="connsiteY3" fmla="*/ 174657 h 382859"/>
              <a:gd name="connsiteX4" fmla="*/ 251181 w 285250"/>
              <a:gd name="connsiteY4" fmla="*/ 238157 h 382859"/>
              <a:gd name="connsiteX5" fmla="*/ 248006 w 285250"/>
              <a:gd name="connsiteY5" fmla="*/ 377857 h 382859"/>
              <a:gd name="connsiteX6" fmla="*/ 216256 w 285250"/>
              <a:gd name="connsiteY6" fmla="*/ 352457 h 382859"/>
              <a:gd name="connsiteX7" fmla="*/ 356 w 285250"/>
              <a:gd name="connsiteY7" fmla="*/ 358807 h 382859"/>
              <a:gd name="connsiteX8" fmla="*/ 273406 w 285250"/>
              <a:gd name="connsiteY8" fmla="*/ 371507 h 382859"/>
              <a:gd name="connsiteX9" fmla="*/ 235306 w 285250"/>
              <a:gd name="connsiteY9" fmla="*/ 327057 h 382859"/>
              <a:gd name="connsiteX10" fmla="*/ 228956 w 285250"/>
              <a:gd name="connsiteY10" fmla="*/ 187357 h 382859"/>
              <a:gd name="connsiteX11" fmla="*/ 168631 w 285250"/>
              <a:gd name="connsiteY11" fmla="*/ 174657 h 382859"/>
              <a:gd name="connsiteX12" fmla="*/ 70206 w 285250"/>
              <a:gd name="connsiteY12" fmla="*/ 171482 h 382859"/>
              <a:gd name="connsiteX13" fmla="*/ 47981 w 285250"/>
              <a:gd name="connsiteY13" fmla="*/ 92107 h 382859"/>
              <a:gd name="connsiteX14" fmla="*/ 32106 w 285250"/>
              <a:gd name="connsiteY14" fmla="*/ 111157 h 382859"/>
              <a:gd name="connsiteX15" fmla="*/ 76556 w 285250"/>
              <a:gd name="connsiteY15" fmla="*/ 32 h 38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250" h="382859">
                <a:moveTo>
                  <a:pt x="76556" y="32"/>
                </a:moveTo>
                <a:cubicBezTo>
                  <a:pt x="80789" y="2149"/>
                  <a:pt x="58035" y="97399"/>
                  <a:pt x="57506" y="123857"/>
                </a:cubicBezTo>
                <a:cubicBezTo>
                  <a:pt x="56977" y="150315"/>
                  <a:pt x="44277" y="150315"/>
                  <a:pt x="73381" y="158782"/>
                </a:cubicBezTo>
                <a:cubicBezTo>
                  <a:pt x="102485" y="167249"/>
                  <a:pt x="202498" y="161428"/>
                  <a:pt x="232131" y="174657"/>
                </a:cubicBezTo>
                <a:cubicBezTo>
                  <a:pt x="261764" y="187886"/>
                  <a:pt x="248535" y="204290"/>
                  <a:pt x="251181" y="238157"/>
                </a:cubicBezTo>
                <a:cubicBezTo>
                  <a:pt x="253827" y="272024"/>
                  <a:pt x="253827" y="358807"/>
                  <a:pt x="248006" y="377857"/>
                </a:cubicBezTo>
                <a:cubicBezTo>
                  <a:pt x="242185" y="396907"/>
                  <a:pt x="257531" y="355632"/>
                  <a:pt x="216256" y="352457"/>
                </a:cubicBezTo>
                <a:cubicBezTo>
                  <a:pt x="174981" y="349282"/>
                  <a:pt x="-9169" y="355632"/>
                  <a:pt x="356" y="358807"/>
                </a:cubicBezTo>
                <a:cubicBezTo>
                  <a:pt x="9881" y="361982"/>
                  <a:pt x="234248" y="376799"/>
                  <a:pt x="273406" y="371507"/>
                </a:cubicBezTo>
                <a:cubicBezTo>
                  <a:pt x="312564" y="366215"/>
                  <a:pt x="242714" y="357749"/>
                  <a:pt x="235306" y="327057"/>
                </a:cubicBezTo>
                <a:cubicBezTo>
                  <a:pt x="227898" y="296365"/>
                  <a:pt x="240068" y="212757"/>
                  <a:pt x="228956" y="187357"/>
                </a:cubicBezTo>
                <a:cubicBezTo>
                  <a:pt x="217844" y="161957"/>
                  <a:pt x="195089" y="177303"/>
                  <a:pt x="168631" y="174657"/>
                </a:cubicBezTo>
                <a:cubicBezTo>
                  <a:pt x="142173" y="172011"/>
                  <a:pt x="90314" y="185240"/>
                  <a:pt x="70206" y="171482"/>
                </a:cubicBezTo>
                <a:cubicBezTo>
                  <a:pt x="50098" y="157724"/>
                  <a:pt x="54331" y="102161"/>
                  <a:pt x="47981" y="92107"/>
                </a:cubicBezTo>
                <a:cubicBezTo>
                  <a:pt x="41631" y="82053"/>
                  <a:pt x="31048" y="122799"/>
                  <a:pt x="32106" y="111157"/>
                </a:cubicBezTo>
                <a:cubicBezTo>
                  <a:pt x="33164" y="99515"/>
                  <a:pt x="72323" y="-2085"/>
                  <a:pt x="76556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2FF32764-73E0-7438-D36E-5D3F3DDCBA45}"/>
              </a:ext>
            </a:extLst>
          </p:cNvPr>
          <p:cNvSpPr/>
          <p:nvPr/>
        </p:nvSpPr>
        <p:spPr>
          <a:xfrm>
            <a:off x="1913256" y="8486642"/>
            <a:ext cx="174866" cy="200196"/>
          </a:xfrm>
          <a:custGeom>
            <a:avLst/>
            <a:gdLst>
              <a:gd name="connsiteX0" fmla="*/ 45719 w 174866"/>
              <a:gd name="connsiteY0" fmla="*/ 133 h 200196"/>
              <a:gd name="connsiteX1" fmla="*/ 10794 w 174866"/>
              <a:gd name="connsiteY1" fmla="*/ 60458 h 200196"/>
              <a:gd name="connsiteX2" fmla="*/ 150494 w 174866"/>
              <a:gd name="connsiteY2" fmla="*/ 79508 h 200196"/>
              <a:gd name="connsiteX3" fmla="*/ 163194 w 174866"/>
              <a:gd name="connsiteY3" fmla="*/ 114433 h 200196"/>
              <a:gd name="connsiteX4" fmla="*/ 36194 w 174866"/>
              <a:gd name="connsiteY4" fmla="*/ 133483 h 200196"/>
              <a:gd name="connsiteX5" fmla="*/ 17144 w 174866"/>
              <a:gd name="connsiteY5" fmla="*/ 200158 h 200196"/>
              <a:gd name="connsiteX6" fmla="*/ 42544 w 174866"/>
              <a:gd name="connsiteY6" fmla="*/ 143008 h 200196"/>
              <a:gd name="connsiteX7" fmla="*/ 134619 w 174866"/>
              <a:gd name="connsiteY7" fmla="*/ 136658 h 200196"/>
              <a:gd name="connsiteX8" fmla="*/ 147319 w 174866"/>
              <a:gd name="connsiteY8" fmla="*/ 193808 h 200196"/>
              <a:gd name="connsiteX9" fmla="*/ 147319 w 174866"/>
              <a:gd name="connsiteY9" fmla="*/ 139833 h 200196"/>
              <a:gd name="connsiteX10" fmla="*/ 172719 w 174866"/>
              <a:gd name="connsiteY10" fmla="*/ 76333 h 200196"/>
              <a:gd name="connsiteX11" fmla="*/ 83819 w 174866"/>
              <a:gd name="connsiteY11" fmla="*/ 76333 h 200196"/>
              <a:gd name="connsiteX12" fmla="*/ 1269 w 174866"/>
              <a:gd name="connsiteY12" fmla="*/ 44583 h 200196"/>
              <a:gd name="connsiteX13" fmla="*/ 45719 w 174866"/>
              <a:gd name="connsiteY13" fmla="*/ 133 h 20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866" h="200196">
                <a:moveTo>
                  <a:pt x="45719" y="133"/>
                </a:moveTo>
                <a:cubicBezTo>
                  <a:pt x="47307" y="2779"/>
                  <a:pt x="-6669" y="47229"/>
                  <a:pt x="10794" y="60458"/>
                </a:cubicBezTo>
                <a:cubicBezTo>
                  <a:pt x="28256" y="73687"/>
                  <a:pt x="125094" y="70512"/>
                  <a:pt x="150494" y="79508"/>
                </a:cubicBezTo>
                <a:cubicBezTo>
                  <a:pt x="175894" y="88504"/>
                  <a:pt x="182244" y="105437"/>
                  <a:pt x="163194" y="114433"/>
                </a:cubicBezTo>
                <a:cubicBezTo>
                  <a:pt x="144144" y="123429"/>
                  <a:pt x="60536" y="119196"/>
                  <a:pt x="36194" y="133483"/>
                </a:cubicBezTo>
                <a:cubicBezTo>
                  <a:pt x="11852" y="147770"/>
                  <a:pt x="16086" y="198570"/>
                  <a:pt x="17144" y="200158"/>
                </a:cubicBezTo>
                <a:cubicBezTo>
                  <a:pt x="18202" y="201746"/>
                  <a:pt x="22965" y="153591"/>
                  <a:pt x="42544" y="143008"/>
                </a:cubicBezTo>
                <a:cubicBezTo>
                  <a:pt x="62123" y="132425"/>
                  <a:pt x="117157" y="128191"/>
                  <a:pt x="134619" y="136658"/>
                </a:cubicBezTo>
                <a:cubicBezTo>
                  <a:pt x="152081" y="145125"/>
                  <a:pt x="145202" y="193279"/>
                  <a:pt x="147319" y="193808"/>
                </a:cubicBezTo>
                <a:cubicBezTo>
                  <a:pt x="149436" y="194337"/>
                  <a:pt x="143086" y="159412"/>
                  <a:pt x="147319" y="139833"/>
                </a:cubicBezTo>
                <a:cubicBezTo>
                  <a:pt x="151552" y="120254"/>
                  <a:pt x="183302" y="86916"/>
                  <a:pt x="172719" y="76333"/>
                </a:cubicBezTo>
                <a:cubicBezTo>
                  <a:pt x="162136" y="65750"/>
                  <a:pt x="112394" y="81625"/>
                  <a:pt x="83819" y="76333"/>
                </a:cubicBezTo>
                <a:cubicBezTo>
                  <a:pt x="55244" y="71041"/>
                  <a:pt x="11323" y="54108"/>
                  <a:pt x="1269" y="44583"/>
                </a:cubicBezTo>
                <a:cubicBezTo>
                  <a:pt x="-8785" y="35058"/>
                  <a:pt x="44131" y="-2513"/>
                  <a:pt x="45719" y="1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AFD59DDE-F7B0-734B-8075-ECB16C943F3A}"/>
              </a:ext>
            </a:extLst>
          </p:cNvPr>
          <p:cNvSpPr/>
          <p:nvPr/>
        </p:nvSpPr>
        <p:spPr>
          <a:xfrm>
            <a:off x="2025567" y="8724633"/>
            <a:ext cx="86636" cy="95520"/>
          </a:xfrm>
          <a:custGeom>
            <a:avLst/>
            <a:gdLst>
              <a:gd name="connsiteX0" fmla="*/ 83 w 86636"/>
              <a:gd name="connsiteY0" fmla="*/ 3442 h 95520"/>
              <a:gd name="connsiteX1" fmla="*/ 69933 w 86636"/>
              <a:gd name="connsiteY1" fmla="*/ 12967 h 95520"/>
              <a:gd name="connsiteX2" fmla="*/ 66758 w 86636"/>
              <a:gd name="connsiteY2" fmla="*/ 95517 h 95520"/>
              <a:gd name="connsiteX3" fmla="*/ 85808 w 86636"/>
              <a:gd name="connsiteY3" fmla="*/ 9792 h 95520"/>
              <a:gd name="connsiteX4" fmla="*/ 83 w 86636"/>
              <a:gd name="connsiteY4" fmla="*/ 344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6" h="95520">
                <a:moveTo>
                  <a:pt x="83" y="3442"/>
                </a:moveTo>
                <a:cubicBezTo>
                  <a:pt x="-2563" y="3971"/>
                  <a:pt x="58821" y="-2379"/>
                  <a:pt x="69933" y="12967"/>
                </a:cubicBezTo>
                <a:cubicBezTo>
                  <a:pt x="81045" y="28313"/>
                  <a:pt x="64112" y="96046"/>
                  <a:pt x="66758" y="95517"/>
                </a:cubicBezTo>
                <a:cubicBezTo>
                  <a:pt x="69404" y="94988"/>
                  <a:pt x="91100" y="26725"/>
                  <a:pt x="85808" y="9792"/>
                </a:cubicBezTo>
                <a:cubicBezTo>
                  <a:pt x="80516" y="-7141"/>
                  <a:pt x="2729" y="2913"/>
                  <a:pt x="83" y="34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6C9E5F3B-403D-0348-0C97-C7C9800699F9}"/>
              </a:ext>
            </a:extLst>
          </p:cNvPr>
          <p:cNvSpPr/>
          <p:nvPr/>
        </p:nvSpPr>
        <p:spPr>
          <a:xfrm>
            <a:off x="2035953" y="8711844"/>
            <a:ext cx="18272" cy="117913"/>
          </a:xfrm>
          <a:custGeom>
            <a:avLst/>
            <a:gdLst>
              <a:gd name="connsiteX0" fmla="*/ 2397 w 18272"/>
              <a:gd name="connsiteY0" fmla="*/ 356 h 117913"/>
              <a:gd name="connsiteX1" fmla="*/ 18272 w 18272"/>
              <a:gd name="connsiteY1" fmla="*/ 114656 h 117913"/>
              <a:gd name="connsiteX2" fmla="*/ 2397 w 18272"/>
              <a:gd name="connsiteY2" fmla="*/ 79731 h 117913"/>
              <a:gd name="connsiteX3" fmla="*/ 2397 w 18272"/>
              <a:gd name="connsiteY3" fmla="*/ 356 h 1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2" h="117913">
                <a:moveTo>
                  <a:pt x="2397" y="356"/>
                </a:moveTo>
                <a:cubicBezTo>
                  <a:pt x="5043" y="6177"/>
                  <a:pt x="18272" y="101427"/>
                  <a:pt x="18272" y="114656"/>
                </a:cubicBezTo>
                <a:cubicBezTo>
                  <a:pt x="18272" y="127885"/>
                  <a:pt x="6101" y="97723"/>
                  <a:pt x="2397" y="79731"/>
                </a:cubicBezTo>
                <a:cubicBezTo>
                  <a:pt x="-1307" y="61739"/>
                  <a:pt x="-249" y="-5465"/>
                  <a:pt x="2397" y="3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019FD0F4-9FE3-FDC7-088F-09365BFF9478}"/>
              </a:ext>
            </a:extLst>
          </p:cNvPr>
          <p:cNvSpPr/>
          <p:nvPr/>
        </p:nvSpPr>
        <p:spPr>
          <a:xfrm>
            <a:off x="1945201" y="8788378"/>
            <a:ext cx="358721" cy="264704"/>
          </a:xfrm>
          <a:custGeom>
            <a:avLst/>
            <a:gdLst>
              <a:gd name="connsiteX0" fmla="*/ 1074 w 358721"/>
              <a:gd name="connsiteY0" fmla="*/ 22 h 264704"/>
              <a:gd name="connsiteX1" fmla="*/ 147124 w 358721"/>
              <a:gd name="connsiteY1" fmla="*/ 44472 h 264704"/>
              <a:gd name="connsiteX2" fmla="*/ 350324 w 358721"/>
              <a:gd name="connsiteY2" fmla="*/ 53997 h 264704"/>
              <a:gd name="connsiteX3" fmla="*/ 318574 w 358721"/>
              <a:gd name="connsiteY3" fmla="*/ 53997 h 264704"/>
              <a:gd name="connsiteX4" fmla="*/ 305874 w 358721"/>
              <a:gd name="connsiteY4" fmla="*/ 146072 h 264704"/>
              <a:gd name="connsiteX5" fmla="*/ 280474 w 358721"/>
              <a:gd name="connsiteY5" fmla="*/ 263547 h 264704"/>
              <a:gd name="connsiteX6" fmla="*/ 299524 w 358721"/>
              <a:gd name="connsiteY6" fmla="*/ 69872 h 264704"/>
              <a:gd name="connsiteX7" fmla="*/ 150299 w 358721"/>
              <a:gd name="connsiteY7" fmla="*/ 57172 h 264704"/>
              <a:gd name="connsiteX8" fmla="*/ 45524 w 358721"/>
              <a:gd name="connsiteY8" fmla="*/ 57172 h 264704"/>
              <a:gd name="connsiteX9" fmla="*/ 77274 w 358721"/>
              <a:gd name="connsiteY9" fmla="*/ 50822 h 264704"/>
              <a:gd name="connsiteX10" fmla="*/ 1074 w 358721"/>
              <a:gd name="connsiteY10" fmla="*/ 22 h 2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21" h="264704">
                <a:moveTo>
                  <a:pt x="1074" y="22"/>
                </a:moveTo>
                <a:cubicBezTo>
                  <a:pt x="12716" y="-1036"/>
                  <a:pt x="88916" y="35476"/>
                  <a:pt x="147124" y="44472"/>
                </a:cubicBezTo>
                <a:cubicBezTo>
                  <a:pt x="205332" y="53468"/>
                  <a:pt x="321749" y="52410"/>
                  <a:pt x="350324" y="53997"/>
                </a:cubicBezTo>
                <a:cubicBezTo>
                  <a:pt x="378899" y="55585"/>
                  <a:pt x="325982" y="38651"/>
                  <a:pt x="318574" y="53997"/>
                </a:cubicBezTo>
                <a:cubicBezTo>
                  <a:pt x="311166" y="69343"/>
                  <a:pt x="312224" y="111147"/>
                  <a:pt x="305874" y="146072"/>
                </a:cubicBezTo>
                <a:cubicBezTo>
                  <a:pt x="299524" y="180997"/>
                  <a:pt x="281532" y="276247"/>
                  <a:pt x="280474" y="263547"/>
                </a:cubicBezTo>
                <a:cubicBezTo>
                  <a:pt x="279416" y="250847"/>
                  <a:pt x="321220" y="104268"/>
                  <a:pt x="299524" y="69872"/>
                </a:cubicBezTo>
                <a:cubicBezTo>
                  <a:pt x="277828" y="35476"/>
                  <a:pt x="192632" y="59289"/>
                  <a:pt x="150299" y="57172"/>
                </a:cubicBezTo>
                <a:cubicBezTo>
                  <a:pt x="107966" y="55055"/>
                  <a:pt x="57695" y="58230"/>
                  <a:pt x="45524" y="57172"/>
                </a:cubicBezTo>
                <a:cubicBezTo>
                  <a:pt x="33353" y="56114"/>
                  <a:pt x="78332" y="57701"/>
                  <a:pt x="77274" y="50822"/>
                </a:cubicBezTo>
                <a:cubicBezTo>
                  <a:pt x="76216" y="43943"/>
                  <a:pt x="-10568" y="1080"/>
                  <a:pt x="1074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171CE9F1-83B0-5AA6-8EF9-06340D76695D}"/>
              </a:ext>
            </a:extLst>
          </p:cNvPr>
          <p:cNvSpPr/>
          <p:nvPr/>
        </p:nvSpPr>
        <p:spPr>
          <a:xfrm>
            <a:off x="1953551" y="8784030"/>
            <a:ext cx="24490" cy="290262"/>
          </a:xfrm>
          <a:custGeom>
            <a:avLst/>
            <a:gdLst>
              <a:gd name="connsiteX0" fmla="*/ 2249 w 24490"/>
              <a:gd name="connsiteY0" fmla="*/ 1195 h 290262"/>
              <a:gd name="connsiteX1" fmla="*/ 24474 w 24490"/>
              <a:gd name="connsiteY1" fmla="*/ 283770 h 290262"/>
              <a:gd name="connsiteX2" fmla="*/ 5424 w 24490"/>
              <a:gd name="connsiteY2" fmla="*/ 185345 h 290262"/>
              <a:gd name="connsiteX3" fmla="*/ 2249 w 24490"/>
              <a:gd name="connsiteY3" fmla="*/ 1195 h 29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" h="290262">
                <a:moveTo>
                  <a:pt x="2249" y="1195"/>
                </a:moveTo>
                <a:cubicBezTo>
                  <a:pt x="5424" y="17599"/>
                  <a:pt x="23945" y="253078"/>
                  <a:pt x="24474" y="283770"/>
                </a:cubicBezTo>
                <a:cubicBezTo>
                  <a:pt x="25003" y="314462"/>
                  <a:pt x="12303" y="228737"/>
                  <a:pt x="5424" y="185345"/>
                </a:cubicBezTo>
                <a:cubicBezTo>
                  <a:pt x="-1455" y="141953"/>
                  <a:pt x="-926" y="-15209"/>
                  <a:pt x="2249" y="1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8154A7C0-D7F3-E6C3-EB65-98994E1C3A7A}"/>
              </a:ext>
            </a:extLst>
          </p:cNvPr>
          <p:cNvSpPr/>
          <p:nvPr/>
        </p:nvSpPr>
        <p:spPr>
          <a:xfrm>
            <a:off x="2004720" y="8873825"/>
            <a:ext cx="220956" cy="141587"/>
          </a:xfrm>
          <a:custGeom>
            <a:avLst/>
            <a:gdLst>
              <a:gd name="connsiteX0" fmla="*/ 220955 w 220956"/>
              <a:gd name="connsiteY0" fmla="*/ 300 h 141587"/>
              <a:gd name="connsiteX1" fmla="*/ 27280 w 220956"/>
              <a:gd name="connsiteY1" fmla="*/ 22525 h 141587"/>
              <a:gd name="connsiteX2" fmla="*/ 39980 w 220956"/>
              <a:gd name="connsiteY2" fmla="*/ 101900 h 141587"/>
              <a:gd name="connsiteX3" fmla="*/ 170155 w 220956"/>
              <a:gd name="connsiteY3" fmla="*/ 136825 h 141587"/>
              <a:gd name="connsiteX4" fmla="*/ 55855 w 220956"/>
              <a:gd name="connsiteY4" fmla="*/ 133650 h 141587"/>
              <a:gd name="connsiteX5" fmla="*/ 5055 w 220956"/>
              <a:gd name="connsiteY5" fmla="*/ 66975 h 141587"/>
              <a:gd name="connsiteX6" fmla="*/ 24105 w 220956"/>
              <a:gd name="connsiteY6" fmla="*/ 13000 h 141587"/>
              <a:gd name="connsiteX7" fmla="*/ 220955 w 220956"/>
              <a:gd name="connsiteY7" fmla="*/ 300 h 14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956" h="141587">
                <a:moveTo>
                  <a:pt x="220955" y="300"/>
                </a:moveTo>
                <a:cubicBezTo>
                  <a:pt x="221484" y="1887"/>
                  <a:pt x="57442" y="5592"/>
                  <a:pt x="27280" y="22525"/>
                </a:cubicBezTo>
                <a:cubicBezTo>
                  <a:pt x="-2882" y="39458"/>
                  <a:pt x="16168" y="82850"/>
                  <a:pt x="39980" y="101900"/>
                </a:cubicBezTo>
                <a:cubicBezTo>
                  <a:pt x="63792" y="120950"/>
                  <a:pt x="167509" y="131533"/>
                  <a:pt x="170155" y="136825"/>
                </a:cubicBezTo>
                <a:cubicBezTo>
                  <a:pt x="172801" y="142117"/>
                  <a:pt x="83372" y="145292"/>
                  <a:pt x="55855" y="133650"/>
                </a:cubicBezTo>
                <a:cubicBezTo>
                  <a:pt x="28338" y="122008"/>
                  <a:pt x="10347" y="87083"/>
                  <a:pt x="5055" y="66975"/>
                </a:cubicBezTo>
                <a:cubicBezTo>
                  <a:pt x="-237" y="46867"/>
                  <a:pt x="-8703" y="22525"/>
                  <a:pt x="24105" y="13000"/>
                </a:cubicBezTo>
                <a:cubicBezTo>
                  <a:pt x="56913" y="3475"/>
                  <a:pt x="220426" y="-1287"/>
                  <a:pt x="220955" y="3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554F091C-40AB-C51C-24AD-018BA3626699}"/>
              </a:ext>
            </a:extLst>
          </p:cNvPr>
          <p:cNvSpPr/>
          <p:nvPr/>
        </p:nvSpPr>
        <p:spPr>
          <a:xfrm>
            <a:off x="2022382" y="8884320"/>
            <a:ext cx="194630" cy="155292"/>
          </a:xfrm>
          <a:custGeom>
            <a:avLst/>
            <a:gdLst>
              <a:gd name="connsiteX0" fmla="*/ 93 w 194630"/>
              <a:gd name="connsiteY0" fmla="*/ 8855 h 155292"/>
              <a:gd name="connsiteX1" fmla="*/ 165193 w 194630"/>
              <a:gd name="connsiteY1" fmla="*/ 24730 h 155292"/>
              <a:gd name="connsiteX2" fmla="*/ 171543 w 194630"/>
              <a:gd name="connsiteY2" fmla="*/ 53305 h 155292"/>
              <a:gd name="connsiteX3" fmla="*/ 146143 w 194630"/>
              <a:gd name="connsiteY3" fmla="*/ 154905 h 155292"/>
              <a:gd name="connsiteX4" fmla="*/ 190593 w 194630"/>
              <a:gd name="connsiteY4" fmla="*/ 12030 h 155292"/>
              <a:gd name="connsiteX5" fmla="*/ 93 w 194630"/>
              <a:gd name="connsiteY5" fmla="*/ 8855 h 1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30" h="155292">
                <a:moveTo>
                  <a:pt x="93" y="8855"/>
                </a:moveTo>
                <a:cubicBezTo>
                  <a:pt x="-4140" y="10972"/>
                  <a:pt x="136618" y="17322"/>
                  <a:pt x="165193" y="24730"/>
                </a:cubicBezTo>
                <a:cubicBezTo>
                  <a:pt x="193768" y="32138"/>
                  <a:pt x="174718" y="31609"/>
                  <a:pt x="171543" y="53305"/>
                </a:cubicBezTo>
                <a:cubicBezTo>
                  <a:pt x="168368" y="75001"/>
                  <a:pt x="142968" y="161784"/>
                  <a:pt x="146143" y="154905"/>
                </a:cubicBezTo>
                <a:cubicBezTo>
                  <a:pt x="149318" y="148026"/>
                  <a:pt x="210701" y="35842"/>
                  <a:pt x="190593" y="12030"/>
                </a:cubicBezTo>
                <a:cubicBezTo>
                  <a:pt x="170485" y="-11782"/>
                  <a:pt x="4326" y="6738"/>
                  <a:pt x="93" y="88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C0BB1A99-DE1D-6B9C-681C-7DCFA9962213}"/>
              </a:ext>
            </a:extLst>
          </p:cNvPr>
          <p:cNvSpPr/>
          <p:nvPr/>
        </p:nvSpPr>
        <p:spPr>
          <a:xfrm>
            <a:off x="1954031" y="8928039"/>
            <a:ext cx="281212" cy="171592"/>
          </a:xfrm>
          <a:custGeom>
            <a:avLst/>
            <a:gdLst>
              <a:gd name="connsiteX0" fmla="*/ 1769 w 281212"/>
              <a:gd name="connsiteY0" fmla="*/ 171511 h 171592"/>
              <a:gd name="connsiteX1" fmla="*/ 160519 w 281212"/>
              <a:gd name="connsiteY1" fmla="*/ 130236 h 171592"/>
              <a:gd name="connsiteX2" fmla="*/ 281169 w 281212"/>
              <a:gd name="connsiteY2" fmla="*/ 149286 h 171592"/>
              <a:gd name="connsiteX3" fmla="*/ 147819 w 281212"/>
              <a:gd name="connsiteY3" fmla="*/ 120711 h 171592"/>
              <a:gd name="connsiteX4" fmla="*/ 71619 w 281212"/>
              <a:gd name="connsiteY4" fmla="*/ 101661 h 171592"/>
              <a:gd name="connsiteX5" fmla="*/ 33519 w 281212"/>
              <a:gd name="connsiteY5" fmla="*/ 61 h 171592"/>
              <a:gd name="connsiteX6" fmla="*/ 71619 w 281212"/>
              <a:gd name="connsiteY6" fmla="*/ 117536 h 171592"/>
              <a:gd name="connsiteX7" fmla="*/ 1769 w 281212"/>
              <a:gd name="connsiteY7" fmla="*/ 171511 h 1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212" h="171592">
                <a:moveTo>
                  <a:pt x="1769" y="171511"/>
                </a:moveTo>
                <a:cubicBezTo>
                  <a:pt x="16586" y="173628"/>
                  <a:pt x="113952" y="133940"/>
                  <a:pt x="160519" y="130236"/>
                </a:cubicBezTo>
                <a:cubicBezTo>
                  <a:pt x="207086" y="126532"/>
                  <a:pt x="283286" y="150874"/>
                  <a:pt x="281169" y="149286"/>
                </a:cubicBezTo>
                <a:cubicBezTo>
                  <a:pt x="279052" y="147698"/>
                  <a:pt x="182744" y="128648"/>
                  <a:pt x="147819" y="120711"/>
                </a:cubicBezTo>
                <a:cubicBezTo>
                  <a:pt x="112894" y="112774"/>
                  <a:pt x="90669" y="121769"/>
                  <a:pt x="71619" y="101661"/>
                </a:cubicBezTo>
                <a:cubicBezTo>
                  <a:pt x="52569" y="81553"/>
                  <a:pt x="33519" y="-2585"/>
                  <a:pt x="33519" y="61"/>
                </a:cubicBezTo>
                <a:cubicBezTo>
                  <a:pt x="33519" y="2707"/>
                  <a:pt x="73207" y="93723"/>
                  <a:pt x="71619" y="117536"/>
                </a:cubicBezTo>
                <a:cubicBezTo>
                  <a:pt x="70031" y="141349"/>
                  <a:pt x="-13048" y="169394"/>
                  <a:pt x="1769" y="1715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F71C0380-FD01-C0E1-C25E-912768500123}"/>
              </a:ext>
            </a:extLst>
          </p:cNvPr>
          <p:cNvSpPr/>
          <p:nvPr/>
        </p:nvSpPr>
        <p:spPr>
          <a:xfrm>
            <a:off x="5352176" y="7285836"/>
            <a:ext cx="55616" cy="205540"/>
          </a:xfrm>
          <a:custGeom>
            <a:avLst/>
            <a:gdLst>
              <a:gd name="connsiteX0" fmla="*/ 0 w 55616"/>
              <a:gd name="connsiteY0" fmla="*/ 3 h 205540"/>
              <a:gd name="connsiteX1" fmla="*/ 54529 w 55616"/>
              <a:gd name="connsiteY1" fmla="*/ 125837 h 205540"/>
              <a:gd name="connsiteX2" fmla="*/ 37751 w 55616"/>
              <a:gd name="connsiteY2" fmla="*/ 205533 h 205540"/>
              <a:gd name="connsiteX3" fmla="*/ 54529 w 55616"/>
              <a:gd name="connsiteY3" fmla="*/ 121643 h 205540"/>
              <a:gd name="connsiteX4" fmla="*/ 0 w 55616"/>
              <a:gd name="connsiteY4" fmla="*/ 3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6" h="205540">
                <a:moveTo>
                  <a:pt x="0" y="3"/>
                </a:moveTo>
                <a:cubicBezTo>
                  <a:pt x="0" y="702"/>
                  <a:pt x="48237" y="91582"/>
                  <a:pt x="54529" y="125837"/>
                </a:cubicBezTo>
                <a:cubicBezTo>
                  <a:pt x="60821" y="160092"/>
                  <a:pt x="37751" y="206232"/>
                  <a:pt x="37751" y="205533"/>
                </a:cubicBezTo>
                <a:cubicBezTo>
                  <a:pt x="37751" y="204834"/>
                  <a:pt x="59423" y="150306"/>
                  <a:pt x="54529" y="121643"/>
                </a:cubicBezTo>
                <a:cubicBezTo>
                  <a:pt x="49635" y="92981"/>
                  <a:pt x="0" y="-696"/>
                  <a:pt x="0" y="3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E895543A-209C-BA49-70B4-A553F427B2FC}"/>
              </a:ext>
            </a:extLst>
          </p:cNvPr>
          <p:cNvSpPr/>
          <p:nvPr/>
        </p:nvSpPr>
        <p:spPr>
          <a:xfrm>
            <a:off x="5385543" y="7650745"/>
            <a:ext cx="109268" cy="205582"/>
          </a:xfrm>
          <a:custGeom>
            <a:avLst/>
            <a:gdLst>
              <a:gd name="connsiteX0" fmla="*/ 109246 w 109268"/>
              <a:gd name="connsiteY0" fmla="*/ 15 h 205582"/>
              <a:gd name="connsiteX1" fmla="*/ 29551 w 109268"/>
              <a:gd name="connsiteY1" fmla="*/ 134238 h 205582"/>
              <a:gd name="connsiteX2" fmla="*/ 189 w 109268"/>
              <a:gd name="connsiteY2" fmla="*/ 205545 h 205582"/>
              <a:gd name="connsiteX3" fmla="*/ 21162 w 109268"/>
              <a:gd name="connsiteY3" fmla="*/ 125849 h 205582"/>
              <a:gd name="connsiteX4" fmla="*/ 109246 w 109268"/>
              <a:gd name="connsiteY4" fmla="*/ 15 h 2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8" h="205582">
                <a:moveTo>
                  <a:pt x="109246" y="15"/>
                </a:moveTo>
                <a:cubicBezTo>
                  <a:pt x="110644" y="1413"/>
                  <a:pt x="47727" y="99983"/>
                  <a:pt x="29551" y="134238"/>
                </a:cubicBezTo>
                <a:cubicBezTo>
                  <a:pt x="11375" y="168493"/>
                  <a:pt x="1587" y="206943"/>
                  <a:pt x="189" y="205545"/>
                </a:cubicBezTo>
                <a:cubicBezTo>
                  <a:pt x="-1209" y="204147"/>
                  <a:pt x="5083" y="156609"/>
                  <a:pt x="21162" y="125849"/>
                </a:cubicBezTo>
                <a:cubicBezTo>
                  <a:pt x="37241" y="95089"/>
                  <a:pt x="107848" y="-1383"/>
                  <a:pt x="109246" y="1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058FB84D-06AC-D3EC-906B-B4A8F2861C01}"/>
              </a:ext>
            </a:extLst>
          </p:cNvPr>
          <p:cNvSpPr/>
          <p:nvPr/>
        </p:nvSpPr>
        <p:spPr>
          <a:xfrm>
            <a:off x="5484364" y="7394448"/>
            <a:ext cx="161693" cy="147963"/>
          </a:xfrm>
          <a:custGeom>
            <a:avLst/>
            <a:gdLst>
              <a:gd name="connsiteX0" fmla="*/ 161427 w 161693"/>
              <a:gd name="connsiteY0" fmla="*/ 447 h 147963"/>
              <a:gd name="connsiteX1" fmla="*/ 56564 w 161693"/>
              <a:gd name="connsiteY1" fmla="*/ 67559 h 147963"/>
              <a:gd name="connsiteX2" fmla="*/ 2036 w 161693"/>
              <a:gd name="connsiteY2" fmla="*/ 147255 h 147963"/>
              <a:gd name="connsiteX3" fmla="*/ 23008 w 161693"/>
              <a:gd name="connsiteY3" fmla="*/ 101115 h 147963"/>
              <a:gd name="connsiteX4" fmla="*/ 161427 w 161693"/>
              <a:gd name="connsiteY4" fmla="*/ 447 h 14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93" h="147963">
                <a:moveTo>
                  <a:pt x="161427" y="447"/>
                </a:moveTo>
                <a:cubicBezTo>
                  <a:pt x="167020" y="-5146"/>
                  <a:pt x="83129" y="43091"/>
                  <a:pt x="56564" y="67559"/>
                </a:cubicBezTo>
                <a:cubicBezTo>
                  <a:pt x="29999" y="92027"/>
                  <a:pt x="7629" y="141662"/>
                  <a:pt x="2036" y="147255"/>
                </a:cubicBezTo>
                <a:cubicBezTo>
                  <a:pt x="-3557" y="152848"/>
                  <a:pt x="2036" y="124185"/>
                  <a:pt x="23008" y="101115"/>
                </a:cubicBezTo>
                <a:cubicBezTo>
                  <a:pt x="43980" y="78045"/>
                  <a:pt x="155834" y="6040"/>
                  <a:pt x="161427" y="447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C2F9E0B5-8A84-CDA1-5276-26BBF44B7E9E}"/>
              </a:ext>
            </a:extLst>
          </p:cNvPr>
          <p:cNvSpPr/>
          <p:nvPr/>
        </p:nvSpPr>
        <p:spPr>
          <a:xfrm>
            <a:off x="3142628" y="7435466"/>
            <a:ext cx="128191" cy="168710"/>
          </a:xfrm>
          <a:custGeom>
            <a:avLst/>
            <a:gdLst>
              <a:gd name="connsiteX0" fmla="*/ 20 w 128191"/>
              <a:gd name="connsiteY0" fmla="*/ 50 h 168710"/>
              <a:gd name="connsiteX1" fmla="*/ 110711 w 128191"/>
              <a:gd name="connsiteY1" fmla="*/ 110740 h 168710"/>
              <a:gd name="connsiteX2" fmla="*/ 120336 w 128191"/>
              <a:gd name="connsiteY2" fmla="*/ 168492 h 168710"/>
              <a:gd name="connsiteX3" fmla="*/ 120336 w 128191"/>
              <a:gd name="connsiteY3" fmla="*/ 125178 h 168710"/>
              <a:gd name="connsiteX4" fmla="*/ 20 w 128191"/>
              <a:gd name="connsiteY4" fmla="*/ 50 h 16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1" h="168710">
                <a:moveTo>
                  <a:pt x="20" y="50"/>
                </a:moveTo>
                <a:cubicBezTo>
                  <a:pt x="-1584" y="-2356"/>
                  <a:pt x="90658" y="82666"/>
                  <a:pt x="110711" y="110740"/>
                </a:cubicBezTo>
                <a:cubicBezTo>
                  <a:pt x="130764" y="138814"/>
                  <a:pt x="118732" y="166086"/>
                  <a:pt x="120336" y="168492"/>
                </a:cubicBezTo>
                <a:cubicBezTo>
                  <a:pt x="121940" y="170898"/>
                  <a:pt x="137180" y="153252"/>
                  <a:pt x="120336" y="125178"/>
                </a:cubicBezTo>
                <a:cubicBezTo>
                  <a:pt x="103492" y="97104"/>
                  <a:pt x="1624" y="2456"/>
                  <a:pt x="20" y="50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88E14BC8-AF4A-D88A-1FE5-B73D46B87D8A}"/>
              </a:ext>
            </a:extLst>
          </p:cNvPr>
          <p:cNvSpPr/>
          <p:nvPr/>
        </p:nvSpPr>
        <p:spPr>
          <a:xfrm>
            <a:off x="4403457" y="6655757"/>
            <a:ext cx="65303" cy="179534"/>
          </a:xfrm>
          <a:custGeom>
            <a:avLst/>
            <a:gdLst>
              <a:gd name="connsiteX0" fmla="*/ 101 w 65303"/>
              <a:gd name="connsiteY0" fmla="*/ 112 h 179534"/>
              <a:gd name="connsiteX1" fmla="*/ 48227 w 65303"/>
              <a:gd name="connsiteY1" fmla="*/ 130054 h 179534"/>
              <a:gd name="connsiteX2" fmla="*/ 57852 w 65303"/>
              <a:gd name="connsiteY2" fmla="*/ 178180 h 179534"/>
              <a:gd name="connsiteX3" fmla="*/ 62665 w 65303"/>
              <a:gd name="connsiteY3" fmla="*/ 154117 h 179534"/>
              <a:gd name="connsiteX4" fmla="*/ 101 w 65303"/>
              <a:gd name="connsiteY4" fmla="*/ 112 h 17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3" h="179534">
                <a:moveTo>
                  <a:pt x="101" y="112"/>
                </a:moveTo>
                <a:cubicBezTo>
                  <a:pt x="-2305" y="-3898"/>
                  <a:pt x="38602" y="100376"/>
                  <a:pt x="48227" y="130054"/>
                </a:cubicBezTo>
                <a:cubicBezTo>
                  <a:pt x="57852" y="159732"/>
                  <a:pt x="57852" y="178180"/>
                  <a:pt x="57852" y="178180"/>
                </a:cubicBezTo>
                <a:cubicBezTo>
                  <a:pt x="60258" y="182190"/>
                  <a:pt x="69884" y="178180"/>
                  <a:pt x="62665" y="154117"/>
                </a:cubicBezTo>
                <a:cubicBezTo>
                  <a:pt x="55446" y="130054"/>
                  <a:pt x="2507" y="4122"/>
                  <a:pt x="101" y="1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34DC8109-A1BA-CCCE-520E-74B2E790CADC}"/>
              </a:ext>
            </a:extLst>
          </p:cNvPr>
          <p:cNvSpPr/>
          <p:nvPr/>
        </p:nvSpPr>
        <p:spPr>
          <a:xfrm>
            <a:off x="4648980" y="6732836"/>
            <a:ext cx="255961" cy="71121"/>
          </a:xfrm>
          <a:custGeom>
            <a:avLst/>
            <a:gdLst>
              <a:gd name="connsiteX0" fmla="*/ 22 w 255961"/>
              <a:gd name="connsiteY0" fmla="*/ 36 h 71121"/>
              <a:gd name="connsiteX1" fmla="*/ 235841 w 255961"/>
              <a:gd name="connsiteY1" fmla="*/ 67412 h 71121"/>
              <a:gd name="connsiteX2" fmla="*/ 221403 w 255961"/>
              <a:gd name="connsiteY2" fmla="*/ 57787 h 71121"/>
              <a:gd name="connsiteX3" fmla="*/ 22 w 255961"/>
              <a:gd name="connsiteY3" fmla="*/ 36 h 7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61" h="71121">
                <a:moveTo>
                  <a:pt x="22" y="36"/>
                </a:moveTo>
                <a:cubicBezTo>
                  <a:pt x="2428" y="1640"/>
                  <a:pt x="235841" y="67412"/>
                  <a:pt x="235841" y="67412"/>
                </a:cubicBezTo>
                <a:cubicBezTo>
                  <a:pt x="272738" y="77037"/>
                  <a:pt x="253487" y="65808"/>
                  <a:pt x="221403" y="57787"/>
                </a:cubicBezTo>
                <a:cubicBezTo>
                  <a:pt x="189319" y="49766"/>
                  <a:pt x="-2384" y="-1568"/>
                  <a:pt x="22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C7695CC7-8598-A1C4-6460-4B3D34254D94}"/>
              </a:ext>
            </a:extLst>
          </p:cNvPr>
          <p:cNvSpPr/>
          <p:nvPr/>
        </p:nvSpPr>
        <p:spPr>
          <a:xfrm>
            <a:off x="3644589" y="6828970"/>
            <a:ext cx="51524" cy="218259"/>
          </a:xfrm>
          <a:custGeom>
            <a:avLst/>
            <a:gdLst>
              <a:gd name="connsiteX0" fmla="*/ 51512 w 51524"/>
              <a:gd name="connsiteY0" fmla="*/ 154 h 218259"/>
              <a:gd name="connsiteX1" fmla="*/ 3386 w 51524"/>
              <a:gd name="connsiteY1" fmla="*/ 207097 h 218259"/>
              <a:gd name="connsiteX2" fmla="*/ 8198 w 51524"/>
              <a:gd name="connsiteY2" fmla="*/ 173409 h 218259"/>
              <a:gd name="connsiteX3" fmla="*/ 51512 w 51524"/>
              <a:gd name="connsiteY3" fmla="*/ 154 h 2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24" h="218259">
                <a:moveTo>
                  <a:pt x="51512" y="154"/>
                </a:moveTo>
                <a:cubicBezTo>
                  <a:pt x="50710" y="5769"/>
                  <a:pt x="10605" y="178221"/>
                  <a:pt x="3386" y="207097"/>
                </a:cubicBezTo>
                <a:cubicBezTo>
                  <a:pt x="-3833" y="235973"/>
                  <a:pt x="1781" y="203087"/>
                  <a:pt x="8198" y="173409"/>
                </a:cubicBezTo>
                <a:cubicBezTo>
                  <a:pt x="14615" y="143731"/>
                  <a:pt x="52314" y="-5461"/>
                  <a:pt x="51512" y="1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F8DF29A4-6B09-1BBC-45EA-E2DF36BE6C64}"/>
              </a:ext>
            </a:extLst>
          </p:cNvPr>
          <p:cNvSpPr/>
          <p:nvPr/>
        </p:nvSpPr>
        <p:spPr>
          <a:xfrm>
            <a:off x="4258530" y="8575675"/>
            <a:ext cx="748280" cy="95388"/>
          </a:xfrm>
          <a:custGeom>
            <a:avLst/>
            <a:gdLst>
              <a:gd name="connsiteX0" fmla="*/ 5495 w 748280"/>
              <a:gd name="connsiteY0" fmla="*/ 19050 h 95388"/>
              <a:gd name="connsiteX1" fmla="*/ 707170 w 748280"/>
              <a:gd name="connsiteY1" fmla="*/ 28575 h 95388"/>
              <a:gd name="connsiteX2" fmla="*/ 656370 w 748280"/>
              <a:gd name="connsiteY2" fmla="*/ 34925 h 95388"/>
              <a:gd name="connsiteX3" fmla="*/ 580170 w 748280"/>
              <a:gd name="connsiteY3" fmla="*/ 95250 h 95388"/>
              <a:gd name="connsiteX4" fmla="*/ 710345 w 748280"/>
              <a:gd name="connsiteY4" fmla="*/ 15875 h 95388"/>
              <a:gd name="connsiteX5" fmla="*/ 742095 w 748280"/>
              <a:gd name="connsiteY5" fmla="*/ 0 h 95388"/>
              <a:gd name="connsiteX6" fmla="*/ 681770 w 748280"/>
              <a:gd name="connsiteY6" fmla="*/ 15875 h 95388"/>
              <a:gd name="connsiteX7" fmla="*/ 449995 w 748280"/>
              <a:gd name="connsiteY7" fmla="*/ 3175 h 95388"/>
              <a:gd name="connsiteX8" fmla="*/ 542070 w 748280"/>
              <a:gd name="connsiteY8" fmla="*/ 19050 h 95388"/>
              <a:gd name="connsiteX9" fmla="*/ 265845 w 748280"/>
              <a:gd name="connsiteY9" fmla="*/ 6350 h 95388"/>
              <a:gd name="connsiteX10" fmla="*/ 373795 w 748280"/>
              <a:gd name="connsiteY10" fmla="*/ 22225 h 95388"/>
              <a:gd name="connsiteX11" fmla="*/ 5495 w 748280"/>
              <a:gd name="connsiteY11" fmla="*/ 19050 h 9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8280" h="95388">
                <a:moveTo>
                  <a:pt x="5495" y="19050"/>
                </a:moveTo>
                <a:lnTo>
                  <a:pt x="707170" y="28575"/>
                </a:lnTo>
                <a:cubicBezTo>
                  <a:pt x="815649" y="31221"/>
                  <a:pt x="677537" y="23813"/>
                  <a:pt x="656370" y="34925"/>
                </a:cubicBezTo>
                <a:cubicBezTo>
                  <a:pt x="635203" y="46038"/>
                  <a:pt x="571174" y="98425"/>
                  <a:pt x="580170" y="95250"/>
                </a:cubicBezTo>
                <a:cubicBezTo>
                  <a:pt x="589166" y="92075"/>
                  <a:pt x="683358" y="31750"/>
                  <a:pt x="710345" y="15875"/>
                </a:cubicBezTo>
                <a:cubicBezTo>
                  <a:pt x="737333" y="0"/>
                  <a:pt x="746857" y="0"/>
                  <a:pt x="742095" y="0"/>
                </a:cubicBezTo>
                <a:cubicBezTo>
                  <a:pt x="737333" y="0"/>
                  <a:pt x="730453" y="15346"/>
                  <a:pt x="681770" y="15875"/>
                </a:cubicBezTo>
                <a:cubicBezTo>
                  <a:pt x="633087" y="16404"/>
                  <a:pt x="473278" y="2646"/>
                  <a:pt x="449995" y="3175"/>
                </a:cubicBezTo>
                <a:cubicBezTo>
                  <a:pt x="426712" y="3704"/>
                  <a:pt x="572762" y="18521"/>
                  <a:pt x="542070" y="19050"/>
                </a:cubicBezTo>
                <a:cubicBezTo>
                  <a:pt x="511378" y="19579"/>
                  <a:pt x="293891" y="5821"/>
                  <a:pt x="265845" y="6350"/>
                </a:cubicBezTo>
                <a:cubicBezTo>
                  <a:pt x="237799" y="6879"/>
                  <a:pt x="414541" y="19050"/>
                  <a:pt x="373795" y="22225"/>
                </a:cubicBezTo>
                <a:cubicBezTo>
                  <a:pt x="333049" y="25400"/>
                  <a:pt x="-50067" y="17992"/>
                  <a:pt x="5495" y="190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79BA6523-AAD7-55B0-62ED-355BD234C1F3}"/>
              </a:ext>
            </a:extLst>
          </p:cNvPr>
          <p:cNvSpPr/>
          <p:nvPr/>
        </p:nvSpPr>
        <p:spPr>
          <a:xfrm>
            <a:off x="4373689" y="8699291"/>
            <a:ext cx="455486" cy="162134"/>
          </a:xfrm>
          <a:custGeom>
            <a:avLst/>
            <a:gdLst>
              <a:gd name="connsiteX0" fmla="*/ 198311 w 455486"/>
              <a:gd name="connsiteY0" fmla="*/ 209 h 162134"/>
              <a:gd name="connsiteX1" fmla="*/ 166561 w 455486"/>
              <a:gd name="connsiteY1" fmla="*/ 117684 h 162134"/>
              <a:gd name="connsiteX2" fmla="*/ 188786 w 455486"/>
              <a:gd name="connsiteY2" fmla="*/ 158959 h 162134"/>
              <a:gd name="connsiteX3" fmla="*/ 106236 w 455486"/>
              <a:gd name="connsiteY3" fmla="*/ 155784 h 162134"/>
              <a:gd name="connsiteX4" fmla="*/ 455486 w 455486"/>
              <a:gd name="connsiteY4" fmla="*/ 162134 h 162134"/>
              <a:gd name="connsiteX5" fmla="*/ 7811 w 455486"/>
              <a:gd name="connsiteY5" fmla="*/ 155784 h 162134"/>
              <a:gd name="connsiteX6" fmla="*/ 169736 w 455486"/>
              <a:gd name="connsiteY6" fmla="*/ 136734 h 162134"/>
              <a:gd name="connsiteX7" fmla="*/ 157036 w 455486"/>
              <a:gd name="connsiteY7" fmla="*/ 120859 h 162134"/>
              <a:gd name="connsiteX8" fmla="*/ 160211 w 455486"/>
              <a:gd name="connsiteY8" fmla="*/ 149434 h 162134"/>
              <a:gd name="connsiteX9" fmla="*/ 198311 w 455486"/>
              <a:gd name="connsiteY9" fmla="*/ 209 h 1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486" h="162134">
                <a:moveTo>
                  <a:pt x="198311" y="209"/>
                </a:moveTo>
                <a:cubicBezTo>
                  <a:pt x="199369" y="-5082"/>
                  <a:pt x="168148" y="91226"/>
                  <a:pt x="166561" y="117684"/>
                </a:cubicBezTo>
                <a:cubicBezTo>
                  <a:pt x="164973" y="144142"/>
                  <a:pt x="198840" y="152609"/>
                  <a:pt x="188786" y="158959"/>
                </a:cubicBezTo>
                <a:cubicBezTo>
                  <a:pt x="178732" y="165309"/>
                  <a:pt x="106236" y="155784"/>
                  <a:pt x="106236" y="155784"/>
                </a:cubicBezTo>
                <a:lnTo>
                  <a:pt x="455486" y="162134"/>
                </a:lnTo>
                <a:cubicBezTo>
                  <a:pt x="439082" y="162134"/>
                  <a:pt x="55436" y="160017"/>
                  <a:pt x="7811" y="155784"/>
                </a:cubicBezTo>
                <a:cubicBezTo>
                  <a:pt x="-39814" y="151551"/>
                  <a:pt x="144865" y="142555"/>
                  <a:pt x="169736" y="136734"/>
                </a:cubicBezTo>
                <a:cubicBezTo>
                  <a:pt x="194607" y="130913"/>
                  <a:pt x="158624" y="118742"/>
                  <a:pt x="157036" y="120859"/>
                </a:cubicBezTo>
                <a:cubicBezTo>
                  <a:pt x="155448" y="122976"/>
                  <a:pt x="153332" y="166367"/>
                  <a:pt x="160211" y="149434"/>
                </a:cubicBezTo>
                <a:cubicBezTo>
                  <a:pt x="167090" y="132501"/>
                  <a:pt x="197253" y="5500"/>
                  <a:pt x="198311" y="2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D407AFFE-75B3-71E8-B38B-419CD8186621}"/>
              </a:ext>
            </a:extLst>
          </p:cNvPr>
          <p:cNvSpPr/>
          <p:nvPr/>
        </p:nvSpPr>
        <p:spPr>
          <a:xfrm>
            <a:off x="4772471" y="8721383"/>
            <a:ext cx="72688" cy="115127"/>
          </a:xfrm>
          <a:custGeom>
            <a:avLst/>
            <a:gdLst>
              <a:gd name="connsiteX0" fmla="*/ 72579 w 72688"/>
              <a:gd name="connsiteY0" fmla="*/ 342 h 115127"/>
              <a:gd name="connsiteX1" fmla="*/ 18604 w 72688"/>
              <a:gd name="connsiteY1" fmla="*/ 51142 h 115127"/>
              <a:gd name="connsiteX2" fmla="*/ 9079 w 72688"/>
              <a:gd name="connsiteY2" fmla="*/ 114642 h 115127"/>
              <a:gd name="connsiteX3" fmla="*/ 2729 w 72688"/>
              <a:gd name="connsiteY3" fmla="*/ 76542 h 115127"/>
              <a:gd name="connsiteX4" fmla="*/ 72579 w 72688"/>
              <a:gd name="connsiteY4" fmla="*/ 342 h 1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88" h="115127">
                <a:moveTo>
                  <a:pt x="72579" y="342"/>
                </a:moveTo>
                <a:cubicBezTo>
                  <a:pt x="75225" y="-3891"/>
                  <a:pt x="29187" y="32092"/>
                  <a:pt x="18604" y="51142"/>
                </a:cubicBezTo>
                <a:cubicBezTo>
                  <a:pt x="8021" y="70192"/>
                  <a:pt x="11725" y="110409"/>
                  <a:pt x="9079" y="114642"/>
                </a:cubicBezTo>
                <a:cubicBezTo>
                  <a:pt x="6433" y="118875"/>
                  <a:pt x="-5209" y="94534"/>
                  <a:pt x="2729" y="76542"/>
                </a:cubicBezTo>
                <a:cubicBezTo>
                  <a:pt x="10666" y="58550"/>
                  <a:pt x="69933" y="4575"/>
                  <a:pt x="72579" y="3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03173109-528D-B3BC-A165-D46EB577CAD6}"/>
              </a:ext>
            </a:extLst>
          </p:cNvPr>
          <p:cNvSpPr/>
          <p:nvPr/>
        </p:nvSpPr>
        <p:spPr>
          <a:xfrm>
            <a:off x="4743437" y="8207356"/>
            <a:ext cx="216366" cy="98515"/>
          </a:xfrm>
          <a:custGeom>
            <a:avLst/>
            <a:gdLst>
              <a:gd name="connsiteX0" fmla="*/ 13 w 216366"/>
              <a:gd name="connsiteY0" fmla="*/ 19 h 98515"/>
              <a:gd name="connsiteX1" fmla="*/ 177813 w 216366"/>
              <a:gd name="connsiteY1" fmla="*/ 57169 h 98515"/>
              <a:gd name="connsiteX2" fmla="*/ 41288 w 216366"/>
              <a:gd name="connsiteY2" fmla="*/ 98444 h 98515"/>
              <a:gd name="connsiteX3" fmla="*/ 209563 w 216366"/>
              <a:gd name="connsiteY3" fmla="*/ 66694 h 98515"/>
              <a:gd name="connsiteX4" fmla="*/ 168288 w 216366"/>
              <a:gd name="connsiteY4" fmla="*/ 50819 h 98515"/>
              <a:gd name="connsiteX5" fmla="*/ 13 w 216366"/>
              <a:gd name="connsiteY5" fmla="*/ 19 h 9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66" h="98515">
                <a:moveTo>
                  <a:pt x="13" y="19"/>
                </a:moveTo>
                <a:cubicBezTo>
                  <a:pt x="1601" y="1077"/>
                  <a:pt x="170934" y="40765"/>
                  <a:pt x="177813" y="57169"/>
                </a:cubicBezTo>
                <a:cubicBezTo>
                  <a:pt x="184692" y="73573"/>
                  <a:pt x="35996" y="96857"/>
                  <a:pt x="41288" y="98444"/>
                </a:cubicBezTo>
                <a:cubicBezTo>
                  <a:pt x="46580" y="100031"/>
                  <a:pt x="188396" y="74632"/>
                  <a:pt x="209563" y="66694"/>
                </a:cubicBezTo>
                <a:cubicBezTo>
                  <a:pt x="230730" y="58757"/>
                  <a:pt x="198450" y="60873"/>
                  <a:pt x="168288" y="50819"/>
                </a:cubicBezTo>
                <a:cubicBezTo>
                  <a:pt x="138126" y="40765"/>
                  <a:pt x="-1575" y="-1039"/>
                  <a:pt x="13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4191AB70-ECC6-5EAB-EAB6-ECD7606F3518}"/>
              </a:ext>
            </a:extLst>
          </p:cNvPr>
          <p:cNvSpPr/>
          <p:nvPr/>
        </p:nvSpPr>
        <p:spPr>
          <a:xfrm>
            <a:off x="4151934" y="8451770"/>
            <a:ext cx="471002" cy="83036"/>
          </a:xfrm>
          <a:custGeom>
            <a:avLst/>
            <a:gdLst>
              <a:gd name="connsiteX0" fmla="*/ 966 w 471002"/>
              <a:gd name="connsiteY0" fmla="*/ 73105 h 83036"/>
              <a:gd name="connsiteX1" fmla="*/ 454991 w 471002"/>
              <a:gd name="connsiteY1" fmla="*/ 76280 h 83036"/>
              <a:gd name="connsiteX2" fmla="*/ 356566 w 471002"/>
              <a:gd name="connsiteY2" fmla="*/ 50880 h 83036"/>
              <a:gd name="connsiteX3" fmla="*/ 239091 w 471002"/>
              <a:gd name="connsiteY3" fmla="*/ 80 h 83036"/>
              <a:gd name="connsiteX4" fmla="*/ 369266 w 471002"/>
              <a:gd name="connsiteY4" fmla="*/ 63580 h 83036"/>
              <a:gd name="connsiteX5" fmla="*/ 226391 w 471002"/>
              <a:gd name="connsiteY5" fmla="*/ 63580 h 83036"/>
              <a:gd name="connsiteX6" fmla="*/ 331166 w 471002"/>
              <a:gd name="connsiteY6" fmla="*/ 82630 h 83036"/>
              <a:gd name="connsiteX7" fmla="*/ 966 w 471002"/>
              <a:gd name="connsiteY7" fmla="*/ 73105 h 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002" h="83036">
                <a:moveTo>
                  <a:pt x="966" y="73105"/>
                </a:moveTo>
                <a:cubicBezTo>
                  <a:pt x="21603" y="72047"/>
                  <a:pt x="395724" y="79984"/>
                  <a:pt x="454991" y="76280"/>
                </a:cubicBezTo>
                <a:cubicBezTo>
                  <a:pt x="514258" y="72576"/>
                  <a:pt x="392549" y="63580"/>
                  <a:pt x="356566" y="50880"/>
                </a:cubicBezTo>
                <a:cubicBezTo>
                  <a:pt x="320583" y="38180"/>
                  <a:pt x="236974" y="-2037"/>
                  <a:pt x="239091" y="80"/>
                </a:cubicBezTo>
                <a:cubicBezTo>
                  <a:pt x="241208" y="2197"/>
                  <a:pt x="371383" y="52997"/>
                  <a:pt x="369266" y="63580"/>
                </a:cubicBezTo>
                <a:cubicBezTo>
                  <a:pt x="367149" y="74163"/>
                  <a:pt x="232741" y="60405"/>
                  <a:pt x="226391" y="63580"/>
                </a:cubicBezTo>
                <a:cubicBezTo>
                  <a:pt x="220041" y="66755"/>
                  <a:pt x="365562" y="79984"/>
                  <a:pt x="331166" y="82630"/>
                </a:cubicBezTo>
                <a:cubicBezTo>
                  <a:pt x="296770" y="85276"/>
                  <a:pt x="-19671" y="74163"/>
                  <a:pt x="966" y="731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C013702-C0AA-0E6E-ED71-191FC2B9AB5E}"/>
              </a:ext>
            </a:extLst>
          </p:cNvPr>
          <p:cNvSpPr/>
          <p:nvPr/>
        </p:nvSpPr>
        <p:spPr>
          <a:xfrm>
            <a:off x="6629400" y="5991059"/>
            <a:ext cx="1016000" cy="2352965"/>
          </a:xfrm>
          <a:custGeom>
            <a:avLst/>
            <a:gdLst>
              <a:gd name="connsiteX0" fmla="*/ 596900 w 1016000"/>
              <a:gd name="connsiteY0" fmla="*/ 206541 h 2352965"/>
              <a:gd name="connsiteX1" fmla="*/ 533400 w 1016000"/>
              <a:gd name="connsiteY1" fmla="*/ 3341 h 2352965"/>
              <a:gd name="connsiteX2" fmla="*/ 673100 w 1016000"/>
              <a:gd name="connsiteY2" fmla="*/ 384341 h 2352965"/>
              <a:gd name="connsiteX3" fmla="*/ 762000 w 1016000"/>
              <a:gd name="connsiteY3" fmla="*/ 562141 h 2352965"/>
              <a:gd name="connsiteX4" fmla="*/ 673100 w 1016000"/>
              <a:gd name="connsiteY4" fmla="*/ 905041 h 2352965"/>
              <a:gd name="connsiteX5" fmla="*/ 863600 w 1016000"/>
              <a:gd name="connsiteY5" fmla="*/ 778041 h 2352965"/>
              <a:gd name="connsiteX6" fmla="*/ 457200 w 1016000"/>
              <a:gd name="connsiteY6" fmla="*/ 1362241 h 2352965"/>
              <a:gd name="connsiteX7" fmla="*/ 635000 w 1016000"/>
              <a:gd name="connsiteY7" fmla="*/ 1235241 h 2352965"/>
              <a:gd name="connsiteX8" fmla="*/ 0 w 1016000"/>
              <a:gd name="connsiteY8" fmla="*/ 2352841 h 2352965"/>
              <a:gd name="connsiteX9" fmla="*/ 635000 w 1016000"/>
              <a:gd name="connsiteY9" fmla="*/ 1159041 h 2352965"/>
              <a:gd name="connsiteX10" fmla="*/ 736600 w 1016000"/>
              <a:gd name="connsiteY10" fmla="*/ 765341 h 2352965"/>
              <a:gd name="connsiteX11" fmla="*/ 749300 w 1016000"/>
              <a:gd name="connsiteY11" fmla="*/ 41441 h 2352965"/>
              <a:gd name="connsiteX12" fmla="*/ 723900 w 1016000"/>
              <a:gd name="connsiteY12" fmla="*/ 193841 h 2352965"/>
              <a:gd name="connsiteX13" fmla="*/ 1016000 w 1016000"/>
              <a:gd name="connsiteY13" fmla="*/ 371641 h 2352965"/>
              <a:gd name="connsiteX14" fmla="*/ 723900 w 1016000"/>
              <a:gd name="connsiteY14" fmla="*/ 231941 h 2352965"/>
              <a:gd name="connsiteX15" fmla="*/ 723900 w 1016000"/>
              <a:gd name="connsiteY15" fmla="*/ 346241 h 2352965"/>
              <a:gd name="connsiteX16" fmla="*/ 596900 w 1016000"/>
              <a:gd name="connsiteY16" fmla="*/ 206541 h 23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6000" h="2352965">
                <a:moveTo>
                  <a:pt x="596900" y="206541"/>
                </a:moveTo>
                <a:cubicBezTo>
                  <a:pt x="565150" y="149391"/>
                  <a:pt x="520700" y="-26292"/>
                  <a:pt x="533400" y="3341"/>
                </a:cubicBezTo>
                <a:cubicBezTo>
                  <a:pt x="546100" y="32974"/>
                  <a:pt x="635000" y="291208"/>
                  <a:pt x="673100" y="384341"/>
                </a:cubicBezTo>
                <a:cubicBezTo>
                  <a:pt x="711200" y="477474"/>
                  <a:pt x="762000" y="475358"/>
                  <a:pt x="762000" y="562141"/>
                </a:cubicBezTo>
                <a:cubicBezTo>
                  <a:pt x="762000" y="648924"/>
                  <a:pt x="656167" y="869058"/>
                  <a:pt x="673100" y="905041"/>
                </a:cubicBezTo>
                <a:cubicBezTo>
                  <a:pt x="690033" y="941024"/>
                  <a:pt x="899583" y="701841"/>
                  <a:pt x="863600" y="778041"/>
                </a:cubicBezTo>
                <a:cubicBezTo>
                  <a:pt x="827617" y="854241"/>
                  <a:pt x="495300" y="1286041"/>
                  <a:pt x="457200" y="1362241"/>
                </a:cubicBezTo>
                <a:cubicBezTo>
                  <a:pt x="419100" y="1438441"/>
                  <a:pt x="711200" y="1070141"/>
                  <a:pt x="635000" y="1235241"/>
                </a:cubicBezTo>
                <a:cubicBezTo>
                  <a:pt x="558800" y="1400341"/>
                  <a:pt x="0" y="2365541"/>
                  <a:pt x="0" y="2352841"/>
                </a:cubicBezTo>
                <a:cubicBezTo>
                  <a:pt x="0" y="2340141"/>
                  <a:pt x="512233" y="1423624"/>
                  <a:pt x="635000" y="1159041"/>
                </a:cubicBezTo>
                <a:cubicBezTo>
                  <a:pt x="757767" y="894458"/>
                  <a:pt x="717550" y="951607"/>
                  <a:pt x="736600" y="765341"/>
                </a:cubicBezTo>
                <a:cubicBezTo>
                  <a:pt x="755650" y="579075"/>
                  <a:pt x="751417" y="136691"/>
                  <a:pt x="749300" y="41441"/>
                </a:cubicBezTo>
                <a:cubicBezTo>
                  <a:pt x="747183" y="-53809"/>
                  <a:pt x="679450" y="138808"/>
                  <a:pt x="723900" y="193841"/>
                </a:cubicBezTo>
                <a:cubicBezTo>
                  <a:pt x="768350" y="248874"/>
                  <a:pt x="1016000" y="365291"/>
                  <a:pt x="1016000" y="371641"/>
                </a:cubicBezTo>
                <a:cubicBezTo>
                  <a:pt x="1016000" y="377991"/>
                  <a:pt x="772583" y="236174"/>
                  <a:pt x="723900" y="231941"/>
                </a:cubicBezTo>
                <a:cubicBezTo>
                  <a:pt x="675217" y="227708"/>
                  <a:pt x="740833" y="344124"/>
                  <a:pt x="723900" y="346241"/>
                </a:cubicBezTo>
                <a:cubicBezTo>
                  <a:pt x="706967" y="348358"/>
                  <a:pt x="628650" y="263691"/>
                  <a:pt x="596900" y="2065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E1A9E4EF-4D7B-B2D3-8A4A-620A0EA474EF}"/>
              </a:ext>
            </a:extLst>
          </p:cNvPr>
          <p:cNvSpPr/>
          <p:nvPr/>
        </p:nvSpPr>
        <p:spPr>
          <a:xfrm>
            <a:off x="4132521" y="9044753"/>
            <a:ext cx="600525" cy="1077769"/>
          </a:xfrm>
          <a:custGeom>
            <a:avLst/>
            <a:gdLst>
              <a:gd name="connsiteX0" fmla="*/ 99237 w 600525"/>
              <a:gd name="connsiteY0" fmla="*/ 10 h 1077769"/>
              <a:gd name="connsiteX1" fmla="*/ 418214 w 600525"/>
              <a:gd name="connsiteY1" fmla="*/ 482019 h 1077769"/>
              <a:gd name="connsiteX2" fmla="*/ 404037 w 600525"/>
              <a:gd name="connsiteY2" fmla="*/ 404047 h 1077769"/>
              <a:gd name="connsiteX3" fmla="*/ 581246 w 600525"/>
              <a:gd name="connsiteY3" fmla="*/ 1013647 h 1077769"/>
              <a:gd name="connsiteX4" fmla="*/ 567070 w 600525"/>
              <a:gd name="connsiteY4" fmla="*/ 942763 h 1077769"/>
              <a:gd name="connsiteX5" fmla="*/ 326065 w 600525"/>
              <a:gd name="connsiteY5" fmla="*/ 935675 h 1077769"/>
              <a:gd name="connsiteX6" fmla="*/ 35442 w 600525"/>
              <a:gd name="connsiteY6" fmla="*/ 1077442 h 1077769"/>
              <a:gd name="connsiteX7" fmla="*/ 148856 w 600525"/>
              <a:gd name="connsiteY7" fmla="*/ 971117 h 1077769"/>
              <a:gd name="connsiteX8" fmla="*/ 77972 w 600525"/>
              <a:gd name="connsiteY8" fmla="*/ 857703 h 1077769"/>
              <a:gd name="connsiteX9" fmla="*/ 49619 w 600525"/>
              <a:gd name="connsiteY9" fmla="*/ 248103 h 1077769"/>
              <a:gd name="connsiteX10" fmla="*/ 0 w 600525"/>
              <a:gd name="connsiteY10" fmla="*/ 482019 h 1077769"/>
              <a:gd name="connsiteX11" fmla="*/ 49619 w 600525"/>
              <a:gd name="connsiteY11" fmla="*/ 255191 h 1077769"/>
              <a:gd name="connsiteX12" fmla="*/ 283535 w 600525"/>
              <a:gd name="connsiteY12" fmla="*/ 496196 h 1077769"/>
              <a:gd name="connsiteX13" fmla="*/ 99237 w 600525"/>
              <a:gd name="connsiteY13" fmla="*/ 10 h 107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525" h="1077769">
                <a:moveTo>
                  <a:pt x="99237" y="10"/>
                </a:moveTo>
                <a:cubicBezTo>
                  <a:pt x="121684" y="-2353"/>
                  <a:pt x="367414" y="414680"/>
                  <a:pt x="418214" y="482019"/>
                </a:cubicBezTo>
                <a:cubicBezTo>
                  <a:pt x="469014" y="549358"/>
                  <a:pt x="376865" y="315442"/>
                  <a:pt x="404037" y="404047"/>
                </a:cubicBezTo>
                <a:cubicBezTo>
                  <a:pt x="431209" y="492652"/>
                  <a:pt x="554074" y="923861"/>
                  <a:pt x="581246" y="1013647"/>
                </a:cubicBezTo>
                <a:cubicBezTo>
                  <a:pt x="608418" y="1103433"/>
                  <a:pt x="609600" y="955758"/>
                  <a:pt x="567070" y="942763"/>
                </a:cubicBezTo>
                <a:cubicBezTo>
                  <a:pt x="524540" y="929768"/>
                  <a:pt x="414670" y="913229"/>
                  <a:pt x="326065" y="935675"/>
                </a:cubicBezTo>
                <a:cubicBezTo>
                  <a:pt x="237460" y="958121"/>
                  <a:pt x="64977" y="1071535"/>
                  <a:pt x="35442" y="1077442"/>
                </a:cubicBezTo>
                <a:cubicBezTo>
                  <a:pt x="5907" y="1083349"/>
                  <a:pt x="141768" y="1007740"/>
                  <a:pt x="148856" y="971117"/>
                </a:cubicBezTo>
                <a:cubicBezTo>
                  <a:pt x="155944" y="934494"/>
                  <a:pt x="94512" y="978205"/>
                  <a:pt x="77972" y="857703"/>
                </a:cubicBezTo>
                <a:cubicBezTo>
                  <a:pt x="61432" y="737201"/>
                  <a:pt x="62614" y="310717"/>
                  <a:pt x="49619" y="248103"/>
                </a:cubicBezTo>
                <a:cubicBezTo>
                  <a:pt x="36624" y="185489"/>
                  <a:pt x="0" y="480838"/>
                  <a:pt x="0" y="482019"/>
                </a:cubicBezTo>
                <a:cubicBezTo>
                  <a:pt x="0" y="483200"/>
                  <a:pt x="2363" y="252828"/>
                  <a:pt x="49619" y="255191"/>
                </a:cubicBezTo>
                <a:cubicBezTo>
                  <a:pt x="96875" y="257554"/>
                  <a:pt x="279991" y="536363"/>
                  <a:pt x="283535" y="496196"/>
                </a:cubicBezTo>
                <a:cubicBezTo>
                  <a:pt x="287079" y="456029"/>
                  <a:pt x="76790" y="2373"/>
                  <a:pt x="99237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7D4F1B3A-8745-AFAB-7C2C-4F0E6F4F4A47}"/>
              </a:ext>
            </a:extLst>
          </p:cNvPr>
          <p:cNvSpPr/>
          <p:nvPr/>
        </p:nvSpPr>
        <p:spPr>
          <a:xfrm>
            <a:off x="5003982" y="7661937"/>
            <a:ext cx="1297588" cy="1362947"/>
          </a:xfrm>
          <a:custGeom>
            <a:avLst/>
            <a:gdLst>
              <a:gd name="connsiteX0" fmla="*/ 1297581 w 1297588"/>
              <a:gd name="connsiteY0" fmla="*/ 593 h 1362947"/>
              <a:gd name="connsiteX1" fmla="*/ 645451 w 1297588"/>
              <a:gd name="connsiteY1" fmla="*/ 837021 h 1362947"/>
              <a:gd name="connsiteX2" fmla="*/ 652539 w 1297588"/>
              <a:gd name="connsiteY2" fmla="*/ 815756 h 1362947"/>
              <a:gd name="connsiteX3" fmla="*/ 409 w 1297588"/>
              <a:gd name="connsiteY3" fmla="*/ 1361561 h 1362947"/>
              <a:gd name="connsiteX4" fmla="*/ 758865 w 1297588"/>
              <a:gd name="connsiteY4" fmla="*/ 631458 h 1362947"/>
              <a:gd name="connsiteX5" fmla="*/ 659627 w 1297588"/>
              <a:gd name="connsiteY5" fmla="*/ 702342 h 1362947"/>
              <a:gd name="connsiteX6" fmla="*/ 1297581 w 1297588"/>
              <a:gd name="connsiteY6" fmla="*/ 593 h 13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588" h="1362947">
                <a:moveTo>
                  <a:pt x="1297581" y="593"/>
                </a:moveTo>
                <a:cubicBezTo>
                  <a:pt x="1295218" y="23040"/>
                  <a:pt x="752958" y="701161"/>
                  <a:pt x="645451" y="837021"/>
                </a:cubicBezTo>
                <a:cubicBezTo>
                  <a:pt x="537944" y="972881"/>
                  <a:pt x="760046" y="728333"/>
                  <a:pt x="652539" y="815756"/>
                </a:cubicBezTo>
                <a:cubicBezTo>
                  <a:pt x="545032" y="903179"/>
                  <a:pt x="-17312" y="1392277"/>
                  <a:pt x="409" y="1361561"/>
                </a:cubicBezTo>
                <a:cubicBezTo>
                  <a:pt x="18130" y="1330845"/>
                  <a:pt x="648995" y="741328"/>
                  <a:pt x="758865" y="631458"/>
                </a:cubicBezTo>
                <a:cubicBezTo>
                  <a:pt x="868735" y="521588"/>
                  <a:pt x="572204" y="805123"/>
                  <a:pt x="659627" y="702342"/>
                </a:cubicBezTo>
                <a:cubicBezTo>
                  <a:pt x="747050" y="599561"/>
                  <a:pt x="1299944" y="-21854"/>
                  <a:pt x="1297581" y="5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C831076D-B4CA-8EEC-9047-B0D0B748AEA3}"/>
              </a:ext>
            </a:extLst>
          </p:cNvPr>
          <p:cNvSpPr/>
          <p:nvPr/>
        </p:nvSpPr>
        <p:spPr>
          <a:xfrm>
            <a:off x="5989651" y="7943237"/>
            <a:ext cx="367416" cy="1038453"/>
          </a:xfrm>
          <a:custGeom>
            <a:avLst/>
            <a:gdLst>
              <a:gd name="connsiteX0" fmla="*/ 319000 w 367416"/>
              <a:gd name="connsiteY0" fmla="*/ 24093 h 1038453"/>
              <a:gd name="connsiteX1" fmla="*/ 290647 w 367416"/>
              <a:gd name="connsiteY1" fmla="*/ 109154 h 1038453"/>
              <a:gd name="connsiteX2" fmla="*/ 319000 w 367416"/>
              <a:gd name="connsiteY2" fmla="*/ 506103 h 1038453"/>
              <a:gd name="connsiteX3" fmla="*/ 361530 w 367416"/>
              <a:gd name="connsiteY3" fmla="*/ 548633 h 1038453"/>
              <a:gd name="connsiteX4" fmla="*/ 177233 w 367416"/>
              <a:gd name="connsiteY4" fmla="*/ 1016465 h 1038453"/>
              <a:gd name="connsiteX5" fmla="*/ 205586 w 367416"/>
              <a:gd name="connsiteY5" fmla="*/ 924316 h 1038453"/>
              <a:gd name="connsiteX6" fmla="*/ 23 w 367416"/>
              <a:gd name="connsiteY6" fmla="*/ 591163 h 1038453"/>
              <a:gd name="connsiteX7" fmla="*/ 219763 w 367416"/>
              <a:gd name="connsiteY7" fmla="*/ 740019 h 1038453"/>
              <a:gd name="connsiteX8" fmla="*/ 198498 w 367416"/>
              <a:gd name="connsiteY8" fmla="*/ 477749 h 1038453"/>
              <a:gd name="connsiteX9" fmla="*/ 319000 w 367416"/>
              <a:gd name="connsiteY9" fmla="*/ 24093 h 103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416" h="1038453">
                <a:moveTo>
                  <a:pt x="319000" y="24093"/>
                </a:moveTo>
                <a:cubicBezTo>
                  <a:pt x="334358" y="-37339"/>
                  <a:pt x="290647" y="28819"/>
                  <a:pt x="290647" y="109154"/>
                </a:cubicBezTo>
                <a:cubicBezTo>
                  <a:pt x="290647" y="189489"/>
                  <a:pt x="307186" y="432857"/>
                  <a:pt x="319000" y="506103"/>
                </a:cubicBezTo>
                <a:cubicBezTo>
                  <a:pt x="330814" y="579349"/>
                  <a:pt x="385158" y="463573"/>
                  <a:pt x="361530" y="548633"/>
                </a:cubicBezTo>
                <a:cubicBezTo>
                  <a:pt x="337902" y="633693"/>
                  <a:pt x="203224" y="953851"/>
                  <a:pt x="177233" y="1016465"/>
                </a:cubicBezTo>
                <a:cubicBezTo>
                  <a:pt x="151242" y="1079079"/>
                  <a:pt x="235121" y="995200"/>
                  <a:pt x="205586" y="924316"/>
                </a:cubicBezTo>
                <a:cubicBezTo>
                  <a:pt x="176051" y="853432"/>
                  <a:pt x="-2340" y="621879"/>
                  <a:pt x="23" y="591163"/>
                </a:cubicBezTo>
                <a:cubicBezTo>
                  <a:pt x="2386" y="560447"/>
                  <a:pt x="186684" y="758921"/>
                  <a:pt x="219763" y="740019"/>
                </a:cubicBezTo>
                <a:cubicBezTo>
                  <a:pt x="252842" y="721117"/>
                  <a:pt x="181959" y="595888"/>
                  <a:pt x="198498" y="477749"/>
                </a:cubicBezTo>
                <a:cubicBezTo>
                  <a:pt x="215037" y="359610"/>
                  <a:pt x="303642" y="85525"/>
                  <a:pt x="319000" y="240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C6056C96-F9F9-A4A3-0BC3-8D984E14571D}"/>
              </a:ext>
            </a:extLst>
          </p:cNvPr>
          <p:cNvSpPr/>
          <p:nvPr/>
        </p:nvSpPr>
        <p:spPr>
          <a:xfrm>
            <a:off x="1832402" y="10163529"/>
            <a:ext cx="840165" cy="533633"/>
          </a:xfrm>
          <a:custGeom>
            <a:avLst/>
            <a:gdLst>
              <a:gd name="connsiteX0" fmla="*/ 832826 w 840165"/>
              <a:gd name="connsiteY0" fmla="*/ 1197 h 533633"/>
              <a:gd name="connsiteX1" fmla="*/ 294110 w 840165"/>
              <a:gd name="connsiteY1" fmla="*/ 235113 h 533633"/>
              <a:gd name="connsiteX2" fmla="*/ 95635 w 840165"/>
              <a:gd name="connsiteY2" fmla="*/ 398145 h 533633"/>
              <a:gd name="connsiteX3" fmla="*/ 336640 w 840165"/>
              <a:gd name="connsiteY3" fmla="*/ 249290 h 533633"/>
              <a:gd name="connsiteX4" fmla="*/ 3486 w 840165"/>
              <a:gd name="connsiteY4" fmla="*/ 532824 h 533633"/>
              <a:gd name="connsiteX5" fmla="*/ 591821 w 840165"/>
              <a:gd name="connsiteY5" fmla="*/ 142964 h 533633"/>
              <a:gd name="connsiteX6" fmla="*/ 605998 w 840165"/>
              <a:gd name="connsiteY6" fmla="*/ 142964 h 533633"/>
              <a:gd name="connsiteX7" fmla="*/ 832826 w 840165"/>
              <a:gd name="connsiteY7" fmla="*/ 1197 h 53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165" h="533633">
                <a:moveTo>
                  <a:pt x="832826" y="1197"/>
                </a:moveTo>
                <a:cubicBezTo>
                  <a:pt x="780845" y="16555"/>
                  <a:pt x="416975" y="168955"/>
                  <a:pt x="294110" y="235113"/>
                </a:cubicBezTo>
                <a:cubicBezTo>
                  <a:pt x="171245" y="301271"/>
                  <a:pt x="88547" y="395782"/>
                  <a:pt x="95635" y="398145"/>
                </a:cubicBezTo>
                <a:cubicBezTo>
                  <a:pt x="102723" y="400508"/>
                  <a:pt x="351998" y="226844"/>
                  <a:pt x="336640" y="249290"/>
                </a:cubicBezTo>
                <a:cubicBezTo>
                  <a:pt x="321282" y="271736"/>
                  <a:pt x="-39044" y="550545"/>
                  <a:pt x="3486" y="532824"/>
                </a:cubicBezTo>
                <a:cubicBezTo>
                  <a:pt x="46016" y="515103"/>
                  <a:pt x="491402" y="207941"/>
                  <a:pt x="591821" y="142964"/>
                </a:cubicBezTo>
                <a:cubicBezTo>
                  <a:pt x="692240" y="77987"/>
                  <a:pt x="567012" y="163048"/>
                  <a:pt x="605998" y="142964"/>
                </a:cubicBezTo>
                <a:cubicBezTo>
                  <a:pt x="644984" y="122880"/>
                  <a:pt x="884807" y="-14161"/>
                  <a:pt x="832826" y="11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DD62E9CC-1341-5630-3717-A028362C7FE6}"/>
              </a:ext>
            </a:extLst>
          </p:cNvPr>
          <p:cNvSpPr/>
          <p:nvPr/>
        </p:nvSpPr>
        <p:spPr>
          <a:xfrm>
            <a:off x="1046614" y="9206899"/>
            <a:ext cx="945311" cy="991853"/>
          </a:xfrm>
          <a:custGeom>
            <a:avLst/>
            <a:gdLst>
              <a:gd name="connsiteX0" fmla="*/ 945219 w 945311"/>
              <a:gd name="connsiteY0" fmla="*/ 896 h 991853"/>
              <a:gd name="connsiteX1" fmla="*/ 434856 w 945311"/>
              <a:gd name="connsiteY1" fmla="*/ 511259 h 991853"/>
              <a:gd name="connsiteX2" fmla="*/ 257646 w 945311"/>
              <a:gd name="connsiteY2" fmla="*/ 681380 h 991853"/>
              <a:gd name="connsiteX3" fmla="*/ 293088 w 945311"/>
              <a:gd name="connsiteY3" fmla="*/ 624673 h 991853"/>
              <a:gd name="connsiteX4" fmla="*/ 9553 w 945311"/>
              <a:gd name="connsiteY4" fmla="*/ 979092 h 991853"/>
              <a:gd name="connsiteX5" fmla="*/ 108791 w 945311"/>
              <a:gd name="connsiteY5" fmla="*/ 851501 h 991853"/>
              <a:gd name="connsiteX6" fmla="*/ 512828 w 945311"/>
              <a:gd name="connsiteY6" fmla="*/ 270254 h 991853"/>
              <a:gd name="connsiteX7" fmla="*/ 392326 w 945311"/>
              <a:gd name="connsiteY7" fmla="*/ 383668 h 991853"/>
              <a:gd name="connsiteX8" fmla="*/ 945219 w 945311"/>
              <a:gd name="connsiteY8" fmla="*/ 896 h 99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11" h="991853">
                <a:moveTo>
                  <a:pt x="945219" y="896"/>
                </a:moveTo>
                <a:cubicBezTo>
                  <a:pt x="952307" y="22161"/>
                  <a:pt x="549451" y="397845"/>
                  <a:pt x="434856" y="511259"/>
                </a:cubicBezTo>
                <a:cubicBezTo>
                  <a:pt x="320261" y="624673"/>
                  <a:pt x="281274" y="662478"/>
                  <a:pt x="257646" y="681380"/>
                </a:cubicBezTo>
                <a:cubicBezTo>
                  <a:pt x="234018" y="700282"/>
                  <a:pt x="334437" y="575054"/>
                  <a:pt x="293088" y="624673"/>
                </a:cubicBezTo>
                <a:cubicBezTo>
                  <a:pt x="251739" y="674292"/>
                  <a:pt x="40269" y="941287"/>
                  <a:pt x="9553" y="979092"/>
                </a:cubicBezTo>
                <a:cubicBezTo>
                  <a:pt x="-21163" y="1016897"/>
                  <a:pt x="24912" y="969641"/>
                  <a:pt x="108791" y="851501"/>
                </a:cubicBezTo>
                <a:cubicBezTo>
                  <a:pt x="192670" y="733361"/>
                  <a:pt x="465572" y="348226"/>
                  <a:pt x="512828" y="270254"/>
                </a:cubicBezTo>
                <a:cubicBezTo>
                  <a:pt x="560084" y="192282"/>
                  <a:pt x="316717" y="423835"/>
                  <a:pt x="392326" y="383668"/>
                </a:cubicBezTo>
                <a:cubicBezTo>
                  <a:pt x="467935" y="343501"/>
                  <a:pt x="938131" y="-20369"/>
                  <a:pt x="945219" y="8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ACE8A6C3-7D3B-C8BE-EB96-18844AC419FE}"/>
              </a:ext>
            </a:extLst>
          </p:cNvPr>
          <p:cNvSpPr/>
          <p:nvPr/>
        </p:nvSpPr>
        <p:spPr>
          <a:xfrm>
            <a:off x="4757849" y="7879920"/>
            <a:ext cx="64633" cy="176050"/>
          </a:xfrm>
          <a:custGeom>
            <a:avLst/>
            <a:gdLst>
              <a:gd name="connsiteX0" fmla="*/ 5 w 64633"/>
              <a:gd name="connsiteY0" fmla="*/ 275 h 176050"/>
              <a:gd name="connsiteX1" fmla="*/ 59478 w 64633"/>
              <a:gd name="connsiteY1" fmla="*/ 104353 h 176050"/>
              <a:gd name="connsiteX2" fmla="*/ 55761 w 64633"/>
              <a:gd name="connsiteY2" fmla="*/ 174978 h 176050"/>
              <a:gd name="connsiteX3" fmla="*/ 63195 w 64633"/>
              <a:gd name="connsiteY3" fmla="*/ 137807 h 176050"/>
              <a:gd name="connsiteX4" fmla="*/ 5 w 64633"/>
              <a:gd name="connsiteY4" fmla="*/ 275 h 17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33" h="176050">
                <a:moveTo>
                  <a:pt x="5" y="275"/>
                </a:moveTo>
                <a:cubicBezTo>
                  <a:pt x="-614" y="-5301"/>
                  <a:pt x="50185" y="75236"/>
                  <a:pt x="59478" y="104353"/>
                </a:cubicBezTo>
                <a:cubicBezTo>
                  <a:pt x="68771" y="133470"/>
                  <a:pt x="55142" y="169402"/>
                  <a:pt x="55761" y="174978"/>
                </a:cubicBezTo>
                <a:cubicBezTo>
                  <a:pt x="56380" y="180554"/>
                  <a:pt x="68771" y="163827"/>
                  <a:pt x="63195" y="137807"/>
                </a:cubicBezTo>
                <a:cubicBezTo>
                  <a:pt x="57619" y="111787"/>
                  <a:pt x="624" y="5851"/>
                  <a:pt x="5" y="27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3C1300C4-66D6-DCCE-9C1B-3E4B854EA630}"/>
              </a:ext>
            </a:extLst>
          </p:cNvPr>
          <p:cNvSpPr/>
          <p:nvPr/>
        </p:nvSpPr>
        <p:spPr>
          <a:xfrm>
            <a:off x="3605561" y="7842871"/>
            <a:ext cx="12132" cy="171603"/>
          </a:xfrm>
          <a:custGeom>
            <a:avLst/>
            <a:gdLst>
              <a:gd name="connsiteX0" fmla="*/ 0 w 12132"/>
              <a:gd name="connsiteY0" fmla="*/ 153 h 171603"/>
              <a:gd name="connsiteX1" fmla="*/ 11151 w 12132"/>
              <a:gd name="connsiteY1" fmla="*/ 163705 h 171603"/>
              <a:gd name="connsiteX2" fmla="*/ 11151 w 12132"/>
              <a:gd name="connsiteY2" fmla="*/ 133968 h 171603"/>
              <a:gd name="connsiteX3" fmla="*/ 0 w 12132"/>
              <a:gd name="connsiteY3" fmla="*/ 153 h 17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2" h="171603">
                <a:moveTo>
                  <a:pt x="0" y="153"/>
                </a:moveTo>
                <a:cubicBezTo>
                  <a:pt x="0" y="5109"/>
                  <a:pt x="9293" y="141403"/>
                  <a:pt x="11151" y="163705"/>
                </a:cubicBezTo>
                <a:cubicBezTo>
                  <a:pt x="13009" y="186007"/>
                  <a:pt x="11770" y="156270"/>
                  <a:pt x="11151" y="133968"/>
                </a:cubicBezTo>
                <a:cubicBezTo>
                  <a:pt x="10532" y="111666"/>
                  <a:pt x="0" y="-4803"/>
                  <a:pt x="0" y="1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A26BCF5-0739-266A-1392-9759A7BF567C}"/>
              </a:ext>
            </a:extLst>
          </p:cNvPr>
          <p:cNvSpPr/>
          <p:nvPr/>
        </p:nvSpPr>
        <p:spPr>
          <a:xfrm>
            <a:off x="3471232" y="7816861"/>
            <a:ext cx="52659" cy="178568"/>
          </a:xfrm>
          <a:custGeom>
            <a:avLst/>
            <a:gdLst>
              <a:gd name="connsiteX0" fmla="*/ 45119 w 52659"/>
              <a:gd name="connsiteY0" fmla="*/ 144 h 178568"/>
              <a:gd name="connsiteX1" fmla="*/ 514 w 52659"/>
              <a:gd name="connsiteY1" fmla="*/ 141393 h 178568"/>
              <a:gd name="connsiteX2" fmla="*/ 22817 w 52659"/>
              <a:gd name="connsiteY2" fmla="*/ 119090 h 178568"/>
              <a:gd name="connsiteX3" fmla="*/ 52553 w 52659"/>
              <a:gd name="connsiteY3" fmla="*/ 178563 h 178568"/>
              <a:gd name="connsiteX4" fmla="*/ 11666 w 52659"/>
              <a:gd name="connsiteY4" fmla="*/ 115373 h 178568"/>
              <a:gd name="connsiteX5" fmla="*/ 45119 w 52659"/>
              <a:gd name="connsiteY5" fmla="*/ 144 h 17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9" h="178568">
                <a:moveTo>
                  <a:pt x="45119" y="144"/>
                </a:moveTo>
                <a:cubicBezTo>
                  <a:pt x="43260" y="4481"/>
                  <a:pt x="4231" y="121569"/>
                  <a:pt x="514" y="141393"/>
                </a:cubicBezTo>
                <a:cubicBezTo>
                  <a:pt x="-3203" y="161217"/>
                  <a:pt x="14144" y="112895"/>
                  <a:pt x="22817" y="119090"/>
                </a:cubicBezTo>
                <a:cubicBezTo>
                  <a:pt x="31490" y="125285"/>
                  <a:pt x="54411" y="179182"/>
                  <a:pt x="52553" y="178563"/>
                </a:cubicBezTo>
                <a:cubicBezTo>
                  <a:pt x="50695" y="177944"/>
                  <a:pt x="15383" y="140154"/>
                  <a:pt x="11666" y="115373"/>
                </a:cubicBezTo>
                <a:cubicBezTo>
                  <a:pt x="7949" y="90593"/>
                  <a:pt x="46978" y="-4193"/>
                  <a:pt x="45119" y="1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EE2E06FA-BC29-1DC4-1118-ABE2DA4C783B}"/>
              </a:ext>
            </a:extLst>
          </p:cNvPr>
          <p:cNvSpPr/>
          <p:nvPr/>
        </p:nvSpPr>
        <p:spPr>
          <a:xfrm>
            <a:off x="4858665" y="7976071"/>
            <a:ext cx="201030" cy="184469"/>
          </a:xfrm>
          <a:custGeom>
            <a:avLst/>
            <a:gdLst>
              <a:gd name="connsiteX0" fmla="*/ 12 w 201030"/>
              <a:gd name="connsiteY0" fmla="*/ 184331 h 184469"/>
              <a:gd name="connsiteX1" fmla="*/ 187834 w 201030"/>
              <a:gd name="connsiteY1" fmla="*/ 139847 h 184469"/>
              <a:gd name="connsiteX2" fmla="*/ 182892 w 201030"/>
              <a:gd name="connsiteY2" fmla="*/ 50878 h 184469"/>
              <a:gd name="connsiteX3" fmla="*/ 163121 w 201030"/>
              <a:gd name="connsiteY3" fmla="*/ 1451 h 184469"/>
              <a:gd name="connsiteX4" fmla="*/ 197720 w 201030"/>
              <a:gd name="connsiteY4" fmla="*/ 105248 h 184469"/>
              <a:gd name="connsiteX5" fmla="*/ 163121 w 201030"/>
              <a:gd name="connsiteY5" fmla="*/ 129961 h 184469"/>
              <a:gd name="connsiteX6" fmla="*/ 98866 w 201030"/>
              <a:gd name="connsiteY6" fmla="*/ 174446 h 184469"/>
              <a:gd name="connsiteX7" fmla="*/ 197720 w 201030"/>
              <a:gd name="connsiteY7" fmla="*/ 154675 h 184469"/>
              <a:gd name="connsiteX8" fmla="*/ 12 w 201030"/>
              <a:gd name="connsiteY8" fmla="*/ 184331 h 18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30" h="184469">
                <a:moveTo>
                  <a:pt x="12" y="184331"/>
                </a:moveTo>
                <a:cubicBezTo>
                  <a:pt x="-1636" y="181860"/>
                  <a:pt x="157354" y="162089"/>
                  <a:pt x="187834" y="139847"/>
                </a:cubicBezTo>
                <a:cubicBezTo>
                  <a:pt x="218314" y="117605"/>
                  <a:pt x="187011" y="73944"/>
                  <a:pt x="182892" y="50878"/>
                </a:cubicBezTo>
                <a:cubicBezTo>
                  <a:pt x="178773" y="27812"/>
                  <a:pt x="160650" y="-7611"/>
                  <a:pt x="163121" y="1451"/>
                </a:cubicBezTo>
                <a:cubicBezTo>
                  <a:pt x="165592" y="10513"/>
                  <a:pt x="197720" y="83830"/>
                  <a:pt x="197720" y="105248"/>
                </a:cubicBezTo>
                <a:cubicBezTo>
                  <a:pt x="197720" y="126666"/>
                  <a:pt x="163121" y="129961"/>
                  <a:pt x="163121" y="129961"/>
                </a:cubicBezTo>
                <a:cubicBezTo>
                  <a:pt x="146645" y="141494"/>
                  <a:pt x="93100" y="170327"/>
                  <a:pt x="98866" y="174446"/>
                </a:cubicBezTo>
                <a:cubicBezTo>
                  <a:pt x="104633" y="178565"/>
                  <a:pt x="212548" y="153851"/>
                  <a:pt x="197720" y="154675"/>
                </a:cubicBezTo>
                <a:cubicBezTo>
                  <a:pt x="182892" y="155499"/>
                  <a:pt x="1660" y="186802"/>
                  <a:pt x="12" y="184331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98200B2D-5D74-8E28-6050-16CD28057746}"/>
              </a:ext>
            </a:extLst>
          </p:cNvPr>
          <p:cNvSpPr/>
          <p:nvPr/>
        </p:nvSpPr>
        <p:spPr>
          <a:xfrm>
            <a:off x="4576727" y="7997201"/>
            <a:ext cx="159332" cy="178072"/>
          </a:xfrm>
          <a:custGeom>
            <a:avLst/>
            <a:gdLst>
              <a:gd name="connsiteX0" fmla="*/ 216 w 159332"/>
              <a:gd name="connsiteY0" fmla="*/ 92 h 178072"/>
              <a:gd name="connsiteX1" fmla="*/ 158382 w 159332"/>
              <a:gd name="connsiteY1" fmla="*/ 123660 h 178072"/>
              <a:gd name="connsiteX2" fmla="*/ 69414 w 159332"/>
              <a:gd name="connsiteY2" fmla="*/ 178029 h 178072"/>
              <a:gd name="connsiteX3" fmla="*/ 138611 w 159332"/>
              <a:gd name="connsiteY3" fmla="*/ 133545 h 178072"/>
              <a:gd name="connsiteX4" fmla="*/ 123783 w 159332"/>
              <a:gd name="connsiteY4" fmla="*/ 103889 h 178072"/>
              <a:gd name="connsiteX5" fmla="*/ 216 w 159332"/>
              <a:gd name="connsiteY5" fmla="*/ 92 h 17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32" h="178072">
                <a:moveTo>
                  <a:pt x="216" y="92"/>
                </a:moveTo>
                <a:cubicBezTo>
                  <a:pt x="5982" y="3387"/>
                  <a:pt x="146849" y="94004"/>
                  <a:pt x="158382" y="123660"/>
                </a:cubicBezTo>
                <a:cubicBezTo>
                  <a:pt x="169915" y="153316"/>
                  <a:pt x="72709" y="176382"/>
                  <a:pt x="69414" y="178029"/>
                </a:cubicBezTo>
                <a:cubicBezTo>
                  <a:pt x="66119" y="179676"/>
                  <a:pt x="138611" y="133545"/>
                  <a:pt x="138611" y="133545"/>
                </a:cubicBezTo>
                <a:cubicBezTo>
                  <a:pt x="147672" y="121188"/>
                  <a:pt x="141906" y="125307"/>
                  <a:pt x="123783" y="103889"/>
                </a:cubicBezTo>
                <a:cubicBezTo>
                  <a:pt x="105660" y="82471"/>
                  <a:pt x="-5550" y="-3203"/>
                  <a:pt x="216" y="92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86728E47-33AF-7416-2EB2-AD936CDED917}"/>
              </a:ext>
            </a:extLst>
          </p:cNvPr>
          <p:cNvSpPr/>
          <p:nvPr/>
        </p:nvSpPr>
        <p:spPr>
          <a:xfrm>
            <a:off x="4813179" y="6083295"/>
            <a:ext cx="724191" cy="89045"/>
          </a:xfrm>
          <a:custGeom>
            <a:avLst/>
            <a:gdLst>
              <a:gd name="connsiteX0" fmla="*/ 121 w 724191"/>
              <a:gd name="connsiteY0" fmla="*/ 5 h 89045"/>
              <a:gd name="connsiteX1" fmla="*/ 301746 w 724191"/>
              <a:gd name="connsiteY1" fmla="*/ 41280 h 89045"/>
              <a:gd name="connsiteX2" fmla="*/ 416046 w 724191"/>
              <a:gd name="connsiteY2" fmla="*/ 82555 h 89045"/>
              <a:gd name="connsiteX3" fmla="*/ 581146 w 724191"/>
              <a:gd name="connsiteY3" fmla="*/ 76205 h 89045"/>
              <a:gd name="connsiteX4" fmla="*/ 724021 w 724191"/>
              <a:gd name="connsiteY4" fmla="*/ 53980 h 89045"/>
              <a:gd name="connsiteX5" fmla="*/ 552571 w 724191"/>
              <a:gd name="connsiteY5" fmla="*/ 88905 h 89045"/>
              <a:gd name="connsiteX6" fmla="*/ 346196 w 724191"/>
              <a:gd name="connsiteY6" fmla="*/ 38105 h 89045"/>
              <a:gd name="connsiteX7" fmla="*/ 184271 w 724191"/>
              <a:gd name="connsiteY7" fmla="*/ 5 h 89045"/>
              <a:gd name="connsiteX8" fmla="*/ 263646 w 724191"/>
              <a:gd name="connsiteY8" fmla="*/ 38105 h 89045"/>
              <a:gd name="connsiteX9" fmla="*/ 121 w 724191"/>
              <a:gd name="connsiteY9" fmla="*/ 5 h 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191" h="89045">
                <a:moveTo>
                  <a:pt x="121" y="5"/>
                </a:moveTo>
                <a:cubicBezTo>
                  <a:pt x="6471" y="534"/>
                  <a:pt x="232425" y="27522"/>
                  <a:pt x="301746" y="41280"/>
                </a:cubicBezTo>
                <a:cubicBezTo>
                  <a:pt x="371067" y="55038"/>
                  <a:pt x="369479" y="76734"/>
                  <a:pt x="416046" y="82555"/>
                </a:cubicBezTo>
                <a:cubicBezTo>
                  <a:pt x="462613" y="88376"/>
                  <a:pt x="529817" y="80967"/>
                  <a:pt x="581146" y="76205"/>
                </a:cubicBezTo>
                <a:cubicBezTo>
                  <a:pt x="632475" y="71443"/>
                  <a:pt x="728783" y="51863"/>
                  <a:pt x="724021" y="53980"/>
                </a:cubicBezTo>
                <a:cubicBezTo>
                  <a:pt x="719259" y="56097"/>
                  <a:pt x="615542" y="91551"/>
                  <a:pt x="552571" y="88905"/>
                </a:cubicBezTo>
                <a:cubicBezTo>
                  <a:pt x="489600" y="86259"/>
                  <a:pt x="346196" y="38105"/>
                  <a:pt x="346196" y="38105"/>
                </a:cubicBezTo>
                <a:cubicBezTo>
                  <a:pt x="284813" y="23288"/>
                  <a:pt x="198029" y="5"/>
                  <a:pt x="184271" y="5"/>
                </a:cubicBezTo>
                <a:cubicBezTo>
                  <a:pt x="170513" y="5"/>
                  <a:pt x="289575" y="38105"/>
                  <a:pt x="263646" y="38105"/>
                </a:cubicBezTo>
                <a:cubicBezTo>
                  <a:pt x="237717" y="38105"/>
                  <a:pt x="-6229" y="-524"/>
                  <a:pt x="121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9DA6BB54-7EB6-A9F5-8822-57FD0CBFC359}"/>
              </a:ext>
            </a:extLst>
          </p:cNvPr>
          <p:cNvSpPr/>
          <p:nvPr/>
        </p:nvSpPr>
        <p:spPr>
          <a:xfrm>
            <a:off x="2694483" y="5946577"/>
            <a:ext cx="83942" cy="235735"/>
          </a:xfrm>
          <a:custGeom>
            <a:avLst/>
            <a:gdLst>
              <a:gd name="connsiteX0" fmla="*/ 1092 w 83942"/>
              <a:gd name="connsiteY0" fmla="*/ 198 h 235735"/>
              <a:gd name="connsiteX1" fmla="*/ 32842 w 83942"/>
              <a:gd name="connsiteY1" fmla="*/ 158948 h 235735"/>
              <a:gd name="connsiteX2" fmla="*/ 83642 w 83942"/>
              <a:gd name="connsiteY2" fmla="*/ 235148 h 235735"/>
              <a:gd name="connsiteX3" fmla="*/ 51892 w 83942"/>
              <a:gd name="connsiteY3" fmla="*/ 190698 h 235735"/>
              <a:gd name="connsiteX4" fmla="*/ 10617 w 83942"/>
              <a:gd name="connsiteY4" fmla="*/ 127198 h 235735"/>
              <a:gd name="connsiteX5" fmla="*/ 1092 w 83942"/>
              <a:gd name="connsiteY5" fmla="*/ 198 h 2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42" h="235735">
                <a:moveTo>
                  <a:pt x="1092" y="198"/>
                </a:moveTo>
                <a:cubicBezTo>
                  <a:pt x="4796" y="5490"/>
                  <a:pt x="19084" y="119790"/>
                  <a:pt x="32842" y="158948"/>
                </a:cubicBezTo>
                <a:cubicBezTo>
                  <a:pt x="46600" y="198106"/>
                  <a:pt x="80467" y="229856"/>
                  <a:pt x="83642" y="235148"/>
                </a:cubicBezTo>
                <a:cubicBezTo>
                  <a:pt x="86817" y="240440"/>
                  <a:pt x="64063" y="208690"/>
                  <a:pt x="51892" y="190698"/>
                </a:cubicBezTo>
                <a:cubicBezTo>
                  <a:pt x="39721" y="172706"/>
                  <a:pt x="17496" y="157360"/>
                  <a:pt x="10617" y="127198"/>
                </a:cubicBezTo>
                <a:cubicBezTo>
                  <a:pt x="3738" y="97036"/>
                  <a:pt x="-2612" y="-5094"/>
                  <a:pt x="1092" y="1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0FE9909F-23C1-338A-98DA-AB2DD70B3431}"/>
              </a:ext>
            </a:extLst>
          </p:cNvPr>
          <p:cNvSpPr/>
          <p:nvPr/>
        </p:nvSpPr>
        <p:spPr>
          <a:xfrm>
            <a:off x="2870146" y="5953104"/>
            <a:ext cx="335966" cy="9583"/>
          </a:xfrm>
          <a:custGeom>
            <a:avLst/>
            <a:gdLst>
              <a:gd name="connsiteX0" fmla="*/ 54 w 335966"/>
              <a:gd name="connsiteY0" fmla="*/ 9546 h 9583"/>
              <a:gd name="connsiteX1" fmla="*/ 311204 w 335966"/>
              <a:gd name="connsiteY1" fmla="*/ 3196 h 9583"/>
              <a:gd name="connsiteX2" fmla="*/ 285804 w 335966"/>
              <a:gd name="connsiteY2" fmla="*/ 21 h 9583"/>
              <a:gd name="connsiteX3" fmla="*/ 54 w 335966"/>
              <a:gd name="connsiteY3" fmla="*/ 9546 h 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66" h="9583">
                <a:moveTo>
                  <a:pt x="54" y="9546"/>
                </a:moveTo>
                <a:cubicBezTo>
                  <a:pt x="4287" y="10075"/>
                  <a:pt x="263579" y="4783"/>
                  <a:pt x="311204" y="3196"/>
                </a:cubicBezTo>
                <a:cubicBezTo>
                  <a:pt x="358829" y="1609"/>
                  <a:pt x="330783" y="550"/>
                  <a:pt x="285804" y="21"/>
                </a:cubicBezTo>
                <a:cubicBezTo>
                  <a:pt x="240825" y="-508"/>
                  <a:pt x="-4179" y="9017"/>
                  <a:pt x="54" y="95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680E2F6-A30E-5CA0-BDDD-29F29AFA2F3E}"/>
              </a:ext>
            </a:extLst>
          </p:cNvPr>
          <p:cNvSpPr/>
          <p:nvPr/>
        </p:nvSpPr>
        <p:spPr>
          <a:xfrm>
            <a:off x="2755865" y="6013386"/>
            <a:ext cx="123862" cy="149362"/>
          </a:xfrm>
          <a:custGeom>
            <a:avLst/>
            <a:gdLst>
              <a:gd name="connsiteX0" fmla="*/ 123860 w 123862"/>
              <a:gd name="connsiteY0" fmla="*/ 64 h 149362"/>
              <a:gd name="connsiteX1" fmla="*/ 25435 w 123862"/>
              <a:gd name="connsiteY1" fmla="*/ 82614 h 149362"/>
              <a:gd name="connsiteX2" fmla="*/ 35 w 123862"/>
              <a:gd name="connsiteY2" fmla="*/ 149289 h 149362"/>
              <a:gd name="connsiteX3" fmla="*/ 28610 w 123862"/>
              <a:gd name="connsiteY3" fmla="*/ 69914 h 149362"/>
              <a:gd name="connsiteX4" fmla="*/ 123860 w 123862"/>
              <a:gd name="connsiteY4" fmla="*/ 64 h 1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62" h="149362">
                <a:moveTo>
                  <a:pt x="123860" y="64"/>
                </a:moveTo>
                <a:cubicBezTo>
                  <a:pt x="123331" y="2181"/>
                  <a:pt x="46072" y="57743"/>
                  <a:pt x="25435" y="82614"/>
                </a:cubicBezTo>
                <a:cubicBezTo>
                  <a:pt x="4798" y="107485"/>
                  <a:pt x="-494" y="151406"/>
                  <a:pt x="35" y="149289"/>
                </a:cubicBezTo>
                <a:cubicBezTo>
                  <a:pt x="564" y="147172"/>
                  <a:pt x="8502" y="91610"/>
                  <a:pt x="28610" y="69914"/>
                </a:cubicBezTo>
                <a:cubicBezTo>
                  <a:pt x="48718" y="48218"/>
                  <a:pt x="124389" y="-2053"/>
                  <a:pt x="123860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A652B613-067F-9481-1F8F-1299E3FBA4BF}"/>
              </a:ext>
            </a:extLst>
          </p:cNvPr>
          <p:cNvSpPr/>
          <p:nvPr/>
        </p:nvSpPr>
        <p:spPr>
          <a:xfrm>
            <a:off x="3292363" y="5889501"/>
            <a:ext cx="267613" cy="241505"/>
          </a:xfrm>
          <a:custGeom>
            <a:avLst/>
            <a:gdLst>
              <a:gd name="connsiteX0" fmla="*/ 112 w 267613"/>
              <a:gd name="connsiteY0" fmla="*/ 124 h 241505"/>
              <a:gd name="connsiteX1" fmla="*/ 187437 w 267613"/>
              <a:gd name="connsiteY1" fmla="*/ 95374 h 241505"/>
              <a:gd name="connsiteX2" fmla="*/ 266812 w 267613"/>
              <a:gd name="connsiteY2" fmla="*/ 241424 h 241505"/>
              <a:gd name="connsiteX3" fmla="*/ 216012 w 267613"/>
              <a:gd name="connsiteY3" fmla="*/ 114424 h 241505"/>
              <a:gd name="connsiteX4" fmla="*/ 112 w 267613"/>
              <a:gd name="connsiteY4" fmla="*/ 124 h 24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13" h="241505">
                <a:moveTo>
                  <a:pt x="112" y="124"/>
                </a:moveTo>
                <a:cubicBezTo>
                  <a:pt x="-4650" y="-3051"/>
                  <a:pt x="142987" y="55157"/>
                  <a:pt x="187437" y="95374"/>
                </a:cubicBezTo>
                <a:cubicBezTo>
                  <a:pt x="231887" y="135591"/>
                  <a:pt x="262050" y="238249"/>
                  <a:pt x="266812" y="241424"/>
                </a:cubicBezTo>
                <a:cubicBezTo>
                  <a:pt x="271574" y="244599"/>
                  <a:pt x="255170" y="154112"/>
                  <a:pt x="216012" y="114424"/>
                </a:cubicBezTo>
                <a:cubicBezTo>
                  <a:pt x="176854" y="74737"/>
                  <a:pt x="4874" y="3299"/>
                  <a:pt x="112" y="1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BB530CF-E620-05D5-9C86-6CAEAF217347}"/>
              </a:ext>
            </a:extLst>
          </p:cNvPr>
          <p:cNvSpPr/>
          <p:nvPr/>
        </p:nvSpPr>
        <p:spPr>
          <a:xfrm>
            <a:off x="3668238" y="3203491"/>
            <a:ext cx="2584693" cy="3968293"/>
          </a:xfrm>
          <a:custGeom>
            <a:avLst/>
            <a:gdLst>
              <a:gd name="connsiteX0" fmla="*/ 137280 w 2584693"/>
              <a:gd name="connsiteY0" fmla="*/ 131380 h 3968293"/>
              <a:gd name="connsiteX1" fmla="*/ 137280 w 2584693"/>
              <a:gd name="connsiteY1" fmla="*/ 198615 h 3968293"/>
              <a:gd name="connsiteX2" fmla="*/ 1334068 w 2584693"/>
              <a:gd name="connsiteY2" fmla="*/ 1960180 h 3968293"/>
              <a:gd name="connsiteX3" fmla="*/ 1307174 w 2584693"/>
              <a:gd name="connsiteY3" fmla="*/ 2081203 h 3968293"/>
              <a:gd name="connsiteX4" fmla="*/ 1764374 w 2584693"/>
              <a:gd name="connsiteY4" fmla="*/ 3251097 h 3968293"/>
              <a:gd name="connsiteX5" fmla="*/ 1777821 w 2584693"/>
              <a:gd name="connsiteY5" fmla="*/ 2780450 h 3968293"/>
              <a:gd name="connsiteX6" fmla="*/ 2584644 w 2584693"/>
              <a:gd name="connsiteY6" fmla="*/ 3963791 h 3968293"/>
              <a:gd name="connsiteX7" fmla="*/ 1737480 w 2584693"/>
              <a:gd name="connsiteY7" fmla="*/ 2269462 h 3968293"/>
              <a:gd name="connsiteX8" fmla="*/ 1320621 w 2584693"/>
              <a:gd name="connsiteY8" fmla="*/ 938203 h 3968293"/>
              <a:gd name="connsiteX9" fmla="*/ 1455091 w 2584693"/>
              <a:gd name="connsiteY9" fmla="*/ 1193697 h 3968293"/>
              <a:gd name="connsiteX10" fmla="*/ 634821 w 2584693"/>
              <a:gd name="connsiteY10" fmla="*/ 37250 h 3968293"/>
              <a:gd name="connsiteX11" fmla="*/ 1132362 w 2584693"/>
              <a:gd name="connsiteY11" fmla="*/ 1005438 h 3968293"/>
              <a:gd name="connsiteX12" fmla="*/ 137280 w 2584693"/>
              <a:gd name="connsiteY12" fmla="*/ 131380 h 396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4693" h="3968293">
                <a:moveTo>
                  <a:pt x="137280" y="131380"/>
                </a:moveTo>
                <a:cubicBezTo>
                  <a:pt x="-28567" y="-3091"/>
                  <a:pt x="-62185" y="-106185"/>
                  <a:pt x="137280" y="198615"/>
                </a:cubicBezTo>
                <a:cubicBezTo>
                  <a:pt x="336745" y="503415"/>
                  <a:pt x="1139086" y="1646415"/>
                  <a:pt x="1334068" y="1960180"/>
                </a:cubicBezTo>
                <a:cubicBezTo>
                  <a:pt x="1529050" y="2273945"/>
                  <a:pt x="1235456" y="1866050"/>
                  <a:pt x="1307174" y="2081203"/>
                </a:cubicBezTo>
                <a:cubicBezTo>
                  <a:pt x="1378892" y="2296356"/>
                  <a:pt x="1685933" y="3134556"/>
                  <a:pt x="1764374" y="3251097"/>
                </a:cubicBezTo>
                <a:cubicBezTo>
                  <a:pt x="1842815" y="3367638"/>
                  <a:pt x="1641109" y="2661668"/>
                  <a:pt x="1777821" y="2780450"/>
                </a:cubicBezTo>
                <a:cubicBezTo>
                  <a:pt x="1914533" y="2899232"/>
                  <a:pt x="2591367" y="4048956"/>
                  <a:pt x="2584644" y="3963791"/>
                </a:cubicBezTo>
                <a:cubicBezTo>
                  <a:pt x="2577921" y="3878626"/>
                  <a:pt x="1948150" y="2773727"/>
                  <a:pt x="1737480" y="2269462"/>
                </a:cubicBezTo>
                <a:cubicBezTo>
                  <a:pt x="1526810" y="1765197"/>
                  <a:pt x="1367686" y="1117497"/>
                  <a:pt x="1320621" y="938203"/>
                </a:cubicBezTo>
                <a:cubicBezTo>
                  <a:pt x="1273556" y="758909"/>
                  <a:pt x="1569391" y="1343856"/>
                  <a:pt x="1455091" y="1193697"/>
                </a:cubicBezTo>
                <a:cubicBezTo>
                  <a:pt x="1340791" y="1043538"/>
                  <a:pt x="688609" y="68626"/>
                  <a:pt x="634821" y="37250"/>
                </a:cubicBezTo>
                <a:cubicBezTo>
                  <a:pt x="581033" y="5874"/>
                  <a:pt x="1213044" y="987509"/>
                  <a:pt x="1132362" y="1005438"/>
                </a:cubicBezTo>
                <a:cubicBezTo>
                  <a:pt x="1051680" y="1023367"/>
                  <a:pt x="303127" y="265851"/>
                  <a:pt x="137280" y="13138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070D049A-BCC0-F438-8787-74C2D868C5F0}"/>
              </a:ext>
            </a:extLst>
          </p:cNvPr>
          <p:cNvSpPr/>
          <p:nvPr/>
        </p:nvSpPr>
        <p:spPr>
          <a:xfrm>
            <a:off x="2230010" y="2240641"/>
            <a:ext cx="3081737" cy="2678756"/>
          </a:xfrm>
          <a:custGeom>
            <a:avLst/>
            <a:gdLst>
              <a:gd name="connsiteX0" fmla="*/ 2463014 w 3081737"/>
              <a:gd name="connsiteY0" fmla="*/ 394983 h 2678756"/>
              <a:gd name="connsiteX1" fmla="*/ 2409225 w 3081737"/>
              <a:gd name="connsiteY1" fmla="*/ 354641 h 2678756"/>
              <a:gd name="connsiteX2" fmla="*/ 1279672 w 3081737"/>
              <a:gd name="connsiteY2" fmla="*/ 5018 h 2678756"/>
              <a:gd name="connsiteX3" fmla="*/ 1602402 w 3081737"/>
              <a:gd name="connsiteY3" fmla="*/ 166383 h 2678756"/>
              <a:gd name="connsiteX4" fmla="*/ 486296 w 3081737"/>
              <a:gd name="connsiteY4" fmla="*/ 421877 h 2678756"/>
              <a:gd name="connsiteX5" fmla="*/ 1145202 w 3081737"/>
              <a:gd name="connsiteY5" fmla="*/ 462218 h 2678756"/>
              <a:gd name="connsiteX6" fmla="*/ 55990 w 3081737"/>
              <a:gd name="connsiteY6" fmla="*/ 1403512 h 2678756"/>
              <a:gd name="connsiteX7" fmla="*/ 459402 w 3081737"/>
              <a:gd name="connsiteY7" fmla="*/ 1201806 h 2678756"/>
              <a:gd name="connsiteX8" fmla="*/ 163566 w 3081737"/>
              <a:gd name="connsiteY8" fmla="*/ 1847265 h 2678756"/>
              <a:gd name="connsiteX9" fmla="*/ 311484 w 3081737"/>
              <a:gd name="connsiteY9" fmla="*/ 1753135 h 2678756"/>
              <a:gd name="connsiteX10" fmla="*/ 2202 w 3081737"/>
              <a:gd name="connsiteY10" fmla="*/ 2667535 h 2678756"/>
              <a:gd name="connsiteX11" fmla="*/ 499743 w 3081737"/>
              <a:gd name="connsiteY11" fmla="*/ 2210335 h 2678756"/>
              <a:gd name="connsiteX12" fmla="*/ 1575508 w 3081737"/>
              <a:gd name="connsiteY12" fmla="*/ 1443853 h 2678756"/>
              <a:gd name="connsiteX13" fmla="*/ 1091414 w 3081737"/>
              <a:gd name="connsiteY13" fmla="*/ 1820371 h 2678756"/>
              <a:gd name="connsiteX14" fmla="*/ 1925131 w 3081737"/>
              <a:gd name="connsiteY14" fmla="*/ 758053 h 2678756"/>
              <a:gd name="connsiteX15" fmla="*/ 3081578 w 3081737"/>
              <a:gd name="connsiteY15" fmla="*/ 1026994 h 2678756"/>
              <a:gd name="connsiteX16" fmla="*/ 1844449 w 3081737"/>
              <a:gd name="connsiteY16" fmla="*/ 341194 h 2678756"/>
              <a:gd name="connsiteX17" fmla="*/ 3027790 w 3081737"/>
              <a:gd name="connsiteY17" fmla="*/ 784947 h 2678756"/>
              <a:gd name="connsiteX18" fmla="*/ 2463014 w 3081737"/>
              <a:gd name="connsiteY18" fmla="*/ 394983 h 2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737" h="2678756">
                <a:moveTo>
                  <a:pt x="2463014" y="394983"/>
                </a:moveTo>
                <a:cubicBezTo>
                  <a:pt x="2359920" y="323265"/>
                  <a:pt x="2606449" y="419635"/>
                  <a:pt x="2409225" y="354641"/>
                </a:cubicBezTo>
                <a:cubicBezTo>
                  <a:pt x="2212001" y="289647"/>
                  <a:pt x="1414142" y="36394"/>
                  <a:pt x="1279672" y="5018"/>
                </a:cubicBezTo>
                <a:cubicBezTo>
                  <a:pt x="1145202" y="-26358"/>
                  <a:pt x="1734631" y="96907"/>
                  <a:pt x="1602402" y="166383"/>
                </a:cubicBezTo>
                <a:cubicBezTo>
                  <a:pt x="1470173" y="235859"/>
                  <a:pt x="562496" y="372571"/>
                  <a:pt x="486296" y="421877"/>
                </a:cubicBezTo>
                <a:cubicBezTo>
                  <a:pt x="410096" y="471183"/>
                  <a:pt x="1216920" y="298612"/>
                  <a:pt x="1145202" y="462218"/>
                </a:cubicBezTo>
                <a:cubicBezTo>
                  <a:pt x="1073484" y="625824"/>
                  <a:pt x="170290" y="1280247"/>
                  <a:pt x="55990" y="1403512"/>
                </a:cubicBezTo>
                <a:cubicBezTo>
                  <a:pt x="-58310" y="1526777"/>
                  <a:pt x="441473" y="1127847"/>
                  <a:pt x="459402" y="1201806"/>
                </a:cubicBezTo>
                <a:cubicBezTo>
                  <a:pt x="477331" y="1275765"/>
                  <a:pt x="188219" y="1755377"/>
                  <a:pt x="163566" y="1847265"/>
                </a:cubicBezTo>
                <a:cubicBezTo>
                  <a:pt x="138913" y="1939153"/>
                  <a:pt x="338378" y="1616423"/>
                  <a:pt x="311484" y="1753135"/>
                </a:cubicBezTo>
                <a:cubicBezTo>
                  <a:pt x="284590" y="1889847"/>
                  <a:pt x="-29174" y="2591335"/>
                  <a:pt x="2202" y="2667535"/>
                </a:cubicBezTo>
                <a:cubicBezTo>
                  <a:pt x="33578" y="2743735"/>
                  <a:pt x="237525" y="2414282"/>
                  <a:pt x="499743" y="2210335"/>
                </a:cubicBezTo>
                <a:cubicBezTo>
                  <a:pt x="761961" y="2006388"/>
                  <a:pt x="1476896" y="1508847"/>
                  <a:pt x="1575508" y="1443853"/>
                </a:cubicBezTo>
                <a:cubicBezTo>
                  <a:pt x="1674120" y="1378859"/>
                  <a:pt x="1033143" y="1934671"/>
                  <a:pt x="1091414" y="1820371"/>
                </a:cubicBezTo>
                <a:cubicBezTo>
                  <a:pt x="1149684" y="1706071"/>
                  <a:pt x="1593437" y="890282"/>
                  <a:pt x="1925131" y="758053"/>
                </a:cubicBezTo>
                <a:cubicBezTo>
                  <a:pt x="2256825" y="625824"/>
                  <a:pt x="3095025" y="1096471"/>
                  <a:pt x="3081578" y="1026994"/>
                </a:cubicBezTo>
                <a:cubicBezTo>
                  <a:pt x="3068131" y="957517"/>
                  <a:pt x="1853414" y="381535"/>
                  <a:pt x="1844449" y="341194"/>
                </a:cubicBezTo>
                <a:cubicBezTo>
                  <a:pt x="1835484" y="300853"/>
                  <a:pt x="2926937" y="773741"/>
                  <a:pt x="3027790" y="784947"/>
                </a:cubicBezTo>
                <a:cubicBezTo>
                  <a:pt x="3128643" y="796153"/>
                  <a:pt x="2566108" y="466701"/>
                  <a:pt x="2463014" y="39498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12693E61-3E8F-9815-8970-B128CB20D14B}"/>
              </a:ext>
            </a:extLst>
          </p:cNvPr>
          <p:cNvSpPr/>
          <p:nvPr/>
        </p:nvSpPr>
        <p:spPr>
          <a:xfrm>
            <a:off x="2121627" y="3233886"/>
            <a:ext cx="2181723" cy="4698295"/>
          </a:xfrm>
          <a:custGeom>
            <a:avLst/>
            <a:gdLst>
              <a:gd name="connsiteX0" fmla="*/ 2181432 w 2181723"/>
              <a:gd name="connsiteY0" fmla="*/ 611973 h 4698295"/>
              <a:gd name="connsiteX1" fmla="*/ 513997 w 2181723"/>
              <a:gd name="connsiteY1" fmla="*/ 2064255 h 4698295"/>
              <a:gd name="connsiteX2" fmla="*/ 1307373 w 2181723"/>
              <a:gd name="connsiteY2" fmla="*/ 1109514 h 4698295"/>
              <a:gd name="connsiteX3" fmla="*/ 298844 w 2181723"/>
              <a:gd name="connsiteY3" fmla="*/ 2185279 h 4698295"/>
              <a:gd name="connsiteX4" fmla="*/ 594679 w 2181723"/>
              <a:gd name="connsiteY4" fmla="*/ 1970126 h 4698295"/>
              <a:gd name="connsiteX5" fmla="*/ 473655 w 2181723"/>
              <a:gd name="connsiteY5" fmla="*/ 2467667 h 4698295"/>
              <a:gd name="connsiteX6" fmla="*/ 608126 w 2181723"/>
              <a:gd name="connsiteY6" fmla="*/ 3583773 h 4698295"/>
              <a:gd name="connsiteX7" fmla="*/ 581232 w 2181723"/>
              <a:gd name="connsiteY7" fmla="*/ 3543432 h 4698295"/>
              <a:gd name="connsiteX8" fmla="*/ 1011538 w 2181723"/>
              <a:gd name="connsiteY8" fmla="*/ 4686432 h 4698295"/>
              <a:gd name="connsiteX9" fmla="*/ 594679 w 2181723"/>
              <a:gd name="connsiteY9" fmla="*/ 4067867 h 4698295"/>
              <a:gd name="connsiteX10" fmla="*/ 16455 w 2181723"/>
              <a:gd name="connsiteY10" fmla="*/ 2938314 h 4698295"/>
              <a:gd name="connsiteX11" fmla="*/ 164373 w 2181723"/>
              <a:gd name="connsiteY11" fmla="*/ 3045890 h 4698295"/>
              <a:gd name="connsiteX12" fmla="*/ 231608 w 2181723"/>
              <a:gd name="connsiteY12" fmla="*/ 921255 h 4698295"/>
              <a:gd name="connsiteX13" fmla="*/ 419867 w 2181723"/>
              <a:gd name="connsiteY13" fmla="*/ 1338114 h 4698295"/>
              <a:gd name="connsiteX14" fmla="*/ 1253585 w 2181723"/>
              <a:gd name="connsiteY14" fmla="*/ 6855 h 4698295"/>
              <a:gd name="connsiteX15" fmla="*/ 998091 w 2181723"/>
              <a:gd name="connsiteY15" fmla="*/ 800232 h 4698295"/>
              <a:gd name="connsiteX16" fmla="*/ 1845255 w 2181723"/>
              <a:gd name="connsiteY16" fmla="*/ 396820 h 4698295"/>
              <a:gd name="connsiteX17" fmla="*/ 756044 w 2181723"/>
              <a:gd name="connsiteY17" fmla="*/ 1096067 h 4698295"/>
              <a:gd name="connsiteX18" fmla="*/ 1361161 w 2181723"/>
              <a:gd name="connsiteY18" fmla="*/ 934702 h 4698295"/>
              <a:gd name="connsiteX19" fmla="*/ 366079 w 2181723"/>
              <a:gd name="connsiteY19" fmla="*/ 1486032 h 4698295"/>
              <a:gd name="connsiteX20" fmla="*/ 2181432 w 2181723"/>
              <a:gd name="connsiteY20" fmla="*/ 611973 h 469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81723" h="4698295">
                <a:moveTo>
                  <a:pt x="2181432" y="611973"/>
                </a:moveTo>
                <a:cubicBezTo>
                  <a:pt x="2206085" y="708343"/>
                  <a:pt x="659673" y="1981332"/>
                  <a:pt x="513997" y="2064255"/>
                </a:cubicBezTo>
                <a:cubicBezTo>
                  <a:pt x="368321" y="2147178"/>
                  <a:pt x="1343232" y="1089343"/>
                  <a:pt x="1307373" y="1109514"/>
                </a:cubicBezTo>
                <a:cubicBezTo>
                  <a:pt x="1271514" y="1129685"/>
                  <a:pt x="417626" y="2041844"/>
                  <a:pt x="298844" y="2185279"/>
                </a:cubicBezTo>
                <a:cubicBezTo>
                  <a:pt x="180062" y="2328714"/>
                  <a:pt x="565544" y="1923061"/>
                  <a:pt x="594679" y="1970126"/>
                </a:cubicBezTo>
                <a:cubicBezTo>
                  <a:pt x="623814" y="2017191"/>
                  <a:pt x="471414" y="2198726"/>
                  <a:pt x="473655" y="2467667"/>
                </a:cubicBezTo>
                <a:cubicBezTo>
                  <a:pt x="475896" y="2736608"/>
                  <a:pt x="590197" y="3404479"/>
                  <a:pt x="608126" y="3583773"/>
                </a:cubicBezTo>
                <a:cubicBezTo>
                  <a:pt x="626055" y="3763067"/>
                  <a:pt x="513997" y="3359656"/>
                  <a:pt x="581232" y="3543432"/>
                </a:cubicBezTo>
                <a:cubicBezTo>
                  <a:pt x="648467" y="3727208"/>
                  <a:pt x="1009297" y="4599026"/>
                  <a:pt x="1011538" y="4686432"/>
                </a:cubicBezTo>
                <a:cubicBezTo>
                  <a:pt x="1013779" y="4773838"/>
                  <a:pt x="760526" y="4359220"/>
                  <a:pt x="594679" y="4067867"/>
                </a:cubicBezTo>
                <a:cubicBezTo>
                  <a:pt x="428832" y="3776514"/>
                  <a:pt x="88173" y="3108643"/>
                  <a:pt x="16455" y="2938314"/>
                </a:cubicBezTo>
                <a:cubicBezTo>
                  <a:pt x="-55263" y="2767985"/>
                  <a:pt x="128514" y="3382067"/>
                  <a:pt x="164373" y="3045890"/>
                </a:cubicBezTo>
                <a:cubicBezTo>
                  <a:pt x="200232" y="2709714"/>
                  <a:pt x="189026" y="1205884"/>
                  <a:pt x="231608" y="921255"/>
                </a:cubicBezTo>
                <a:cubicBezTo>
                  <a:pt x="274190" y="636626"/>
                  <a:pt x="249537" y="1490514"/>
                  <a:pt x="419867" y="1338114"/>
                </a:cubicBezTo>
                <a:cubicBezTo>
                  <a:pt x="590196" y="1185714"/>
                  <a:pt x="1157214" y="96502"/>
                  <a:pt x="1253585" y="6855"/>
                </a:cubicBezTo>
                <a:cubicBezTo>
                  <a:pt x="1349956" y="-82792"/>
                  <a:pt x="899479" y="735238"/>
                  <a:pt x="998091" y="800232"/>
                </a:cubicBezTo>
                <a:cubicBezTo>
                  <a:pt x="1096703" y="865226"/>
                  <a:pt x="1885596" y="347514"/>
                  <a:pt x="1845255" y="396820"/>
                </a:cubicBezTo>
                <a:cubicBezTo>
                  <a:pt x="1804914" y="446126"/>
                  <a:pt x="836726" y="1006420"/>
                  <a:pt x="756044" y="1096067"/>
                </a:cubicBezTo>
                <a:cubicBezTo>
                  <a:pt x="675362" y="1185714"/>
                  <a:pt x="1426155" y="869708"/>
                  <a:pt x="1361161" y="934702"/>
                </a:cubicBezTo>
                <a:cubicBezTo>
                  <a:pt x="1296167" y="999696"/>
                  <a:pt x="229367" y="1535338"/>
                  <a:pt x="366079" y="1486032"/>
                </a:cubicBezTo>
                <a:cubicBezTo>
                  <a:pt x="502791" y="1436726"/>
                  <a:pt x="2156779" y="515603"/>
                  <a:pt x="2181432" y="61197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AA4110A1-D8FD-5A9D-B16B-56B14D630528}"/>
              </a:ext>
            </a:extLst>
          </p:cNvPr>
          <p:cNvSpPr/>
          <p:nvPr/>
        </p:nvSpPr>
        <p:spPr>
          <a:xfrm>
            <a:off x="5309204" y="3956911"/>
            <a:ext cx="1154100" cy="3171413"/>
          </a:xfrm>
          <a:custGeom>
            <a:avLst/>
            <a:gdLst>
              <a:gd name="connsiteX0" fmla="*/ 2384 w 1154100"/>
              <a:gd name="connsiteY0" fmla="*/ 23418 h 3171413"/>
              <a:gd name="connsiteX1" fmla="*/ 29278 w 1154100"/>
              <a:gd name="connsiteY1" fmla="*/ 225124 h 3171413"/>
              <a:gd name="connsiteX2" fmla="*/ 109961 w 1154100"/>
              <a:gd name="connsiteY2" fmla="*/ 1152971 h 3171413"/>
              <a:gd name="connsiteX3" fmla="*/ 499925 w 1154100"/>
              <a:gd name="connsiteY3" fmla="*/ 1717748 h 3171413"/>
              <a:gd name="connsiteX4" fmla="*/ 325114 w 1154100"/>
              <a:gd name="connsiteY4" fmla="*/ 1663960 h 3171413"/>
              <a:gd name="connsiteX5" fmla="*/ 849549 w 1154100"/>
              <a:gd name="connsiteY5" fmla="*/ 2632148 h 3171413"/>
              <a:gd name="connsiteX6" fmla="*/ 688184 w 1154100"/>
              <a:gd name="connsiteY6" fmla="*/ 2242183 h 3171413"/>
              <a:gd name="connsiteX7" fmla="*/ 1051255 w 1154100"/>
              <a:gd name="connsiteY7" fmla="*/ 2954877 h 3171413"/>
              <a:gd name="connsiteX8" fmla="*/ 1145384 w 1154100"/>
              <a:gd name="connsiteY8" fmla="*/ 3129689 h 3171413"/>
              <a:gd name="connsiteX9" fmla="*/ 876443 w 1154100"/>
              <a:gd name="connsiteY9" fmla="*/ 2269077 h 3171413"/>
              <a:gd name="connsiteX10" fmla="*/ 580608 w 1154100"/>
              <a:gd name="connsiteY10" fmla="*/ 951265 h 3171413"/>
              <a:gd name="connsiteX11" fmla="*/ 392349 w 1154100"/>
              <a:gd name="connsiteY11" fmla="*/ 1287442 h 3171413"/>
              <a:gd name="connsiteX12" fmla="*/ 83067 w 1154100"/>
              <a:gd name="connsiteY12" fmla="*/ 628536 h 3171413"/>
              <a:gd name="connsiteX13" fmla="*/ 2384 w 1154100"/>
              <a:gd name="connsiteY13" fmla="*/ 23418 h 317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100" h="3171413">
                <a:moveTo>
                  <a:pt x="2384" y="23418"/>
                </a:moveTo>
                <a:cubicBezTo>
                  <a:pt x="-6581" y="-43817"/>
                  <a:pt x="11349" y="36865"/>
                  <a:pt x="29278" y="225124"/>
                </a:cubicBezTo>
                <a:cubicBezTo>
                  <a:pt x="47207" y="413383"/>
                  <a:pt x="31520" y="904200"/>
                  <a:pt x="109961" y="1152971"/>
                </a:cubicBezTo>
                <a:cubicBezTo>
                  <a:pt x="188402" y="1401742"/>
                  <a:pt x="464066" y="1632583"/>
                  <a:pt x="499925" y="1717748"/>
                </a:cubicBezTo>
                <a:cubicBezTo>
                  <a:pt x="535784" y="1802913"/>
                  <a:pt x="266843" y="1511560"/>
                  <a:pt x="325114" y="1663960"/>
                </a:cubicBezTo>
                <a:cubicBezTo>
                  <a:pt x="383385" y="1816360"/>
                  <a:pt x="789037" y="2535778"/>
                  <a:pt x="849549" y="2632148"/>
                </a:cubicBezTo>
                <a:cubicBezTo>
                  <a:pt x="910061" y="2728518"/>
                  <a:pt x="654566" y="2188395"/>
                  <a:pt x="688184" y="2242183"/>
                </a:cubicBezTo>
                <a:cubicBezTo>
                  <a:pt x="721802" y="2295971"/>
                  <a:pt x="975055" y="2806959"/>
                  <a:pt x="1051255" y="2954877"/>
                </a:cubicBezTo>
                <a:cubicBezTo>
                  <a:pt x="1127455" y="3102795"/>
                  <a:pt x="1174519" y="3243989"/>
                  <a:pt x="1145384" y="3129689"/>
                </a:cubicBezTo>
                <a:cubicBezTo>
                  <a:pt x="1116249" y="3015389"/>
                  <a:pt x="970572" y="2632148"/>
                  <a:pt x="876443" y="2269077"/>
                </a:cubicBezTo>
                <a:cubicBezTo>
                  <a:pt x="782314" y="1906006"/>
                  <a:pt x="661290" y="1114871"/>
                  <a:pt x="580608" y="951265"/>
                </a:cubicBezTo>
                <a:cubicBezTo>
                  <a:pt x="499926" y="787659"/>
                  <a:pt x="475272" y="1341230"/>
                  <a:pt x="392349" y="1287442"/>
                </a:cubicBezTo>
                <a:cubicBezTo>
                  <a:pt x="309426" y="1233654"/>
                  <a:pt x="145820" y="841448"/>
                  <a:pt x="83067" y="628536"/>
                </a:cubicBezTo>
                <a:cubicBezTo>
                  <a:pt x="20314" y="415624"/>
                  <a:pt x="11349" y="90653"/>
                  <a:pt x="2384" y="2341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E5F35E9-E76A-3D6C-4E6F-F9203A53C5EF}"/>
              </a:ext>
            </a:extLst>
          </p:cNvPr>
          <p:cNvSpPr/>
          <p:nvPr/>
        </p:nvSpPr>
        <p:spPr>
          <a:xfrm>
            <a:off x="4003886" y="1948208"/>
            <a:ext cx="3313555" cy="2279422"/>
          </a:xfrm>
          <a:custGeom>
            <a:avLst/>
            <a:gdLst>
              <a:gd name="connsiteX0" fmla="*/ 3338 w 3313555"/>
              <a:gd name="connsiteY0" fmla="*/ 297451 h 2279422"/>
              <a:gd name="connsiteX1" fmla="*/ 1415279 w 3313555"/>
              <a:gd name="connsiteY1" fmla="*/ 1616 h 2279422"/>
              <a:gd name="connsiteX2" fmla="*/ 1455620 w 3313555"/>
              <a:gd name="connsiteY2" fmla="*/ 203321 h 2279422"/>
              <a:gd name="connsiteX3" fmla="*/ 2733090 w 3313555"/>
              <a:gd name="connsiteY3" fmla="*/ 700863 h 2279422"/>
              <a:gd name="connsiteX4" fmla="*/ 2006949 w 3313555"/>
              <a:gd name="connsiteY4" fmla="*/ 620180 h 2279422"/>
              <a:gd name="connsiteX5" fmla="*/ 3096161 w 3313555"/>
              <a:gd name="connsiteY5" fmla="*/ 1695945 h 2279422"/>
              <a:gd name="connsiteX6" fmla="*/ 2544832 w 3313555"/>
              <a:gd name="connsiteY6" fmla="*/ 1749733 h 2279422"/>
              <a:gd name="connsiteX7" fmla="*/ 3311314 w 3313555"/>
              <a:gd name="connsiteY7" fmla="*/ 1911098 h 2279422"/>
              <a:gd name="connsiteX8" fmla="*/ 2248996 w 3313555"/>
              <a:gd name="connsiteY8" fmla="*/ 2274168 h 2279422"/>
              <a:gd name="connsiteX9" fmla="*/ 2692749 w 3313555"/>
              <a:gd name="connsiteY9" fmla="*/ 2059016 h 2279422"/>
              <a:gd name="connsiteX10" fmla="*/ 1361490 w 3313555"/>
              <a:gd name="connsiteY10" fmla="*/ 1198404 h 2279422"/>
              <a:gd name="connsiteX11" fmla="*/ 1993502 w 3313555"/>
              <a:gd name="connsiteY11" fmla="*/ 1265639 h 2279422"/>
              <a:gd name="connsiteX12" fmla="*/ 850502 w 3313555"/>
              <a:gd name="connsiteY12" fmla="*/ 768098 h 2279422"/>
              <a:gd name="connsiteX13" fmla="*/ 756373 w 3313555"/>
              <a:gd name="connsiteY13" fmla="*/ 660521 h 2279422"/>
              <a:gd name="connsiteX14" fmla="*/ 850502 w 3313555"/>
              <a:gd name="connsiteY14" fmla="*/ 431921 h 2279422"/>
              <a:gd name="connsiteX15" fmla="*/ 151255 w 3313555"/>
              <a:gd name="connsiteY15" fmla="*/ 633627 h 2279422"/>
              <a:gd name="connsiteX16" fmla="*/ 998420 w 3313555"/>
              <a:gd name="connsiteY16" fmla="*/ 270557 h 2279422"/>
              <a:gd name="connsiteX17" fmla="*/ 3338 w 3313555"/>
              <a:gd name="connsiteY17" fmla="*/ 297451 h 22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3555" h="2279422">
                <a:moveTo>
                  <a:pt x="3338" y="297451"/>
                </a:moveTo>
                <a:cubicBezTo>
                  <a:pt x="72814" y="252628"/>
                  <a:pt x="1173232" y="17304"/>
                  <a:pt x="1415279" y="1616"/>
                </a:cubicBezTo>
                <a:cubicBezTo>
                  <a:pt x="1657326" y="-14072"/>
                  <a:pt x="1235985" y="86780"/>
                  <a:pt x="1455620" y="203321"/>
                </a:cubicBezTo>
                <a:cubicBezTo>
                  <a:pt x="1675255" y="319862"/>
                  <a:pt x="2641202" y="631387"/>
                  <a:pt x="2733090" y="700863"/>
                </a:cubicBezTo>
                <a:cubicBezTo>
                  <a:pt x="2824978" y="770339"/>
                  <a:pt x="1946437" y="454333"/>
                  <a:pt x="2006949" y="620180"/>
                </a:cubicBezTo>
                <a:cubicBezTo>
                  <a:pt x="2067461" y="786027"/>
                  <a:pt x="3006514" y="1507686"/>
                  <a:pt x="3096161" y="1695945"/>
                </a:cubicBezTo>
                <a:cubicBezTo>
                  <a:pt x="3185808" y="1884204"/>
                  <a:pt x="2508973" y="1713874"/>
                  <a:pt x="2544832" y="1749733"/>
                </a:cubicBezTo>
                <a:cubicBezTo>
                  <a:pt x="2580691" y="1785592"/>
                  <a:pt x="3360620" y="1823692"/>
                  <a:pt x="3311314" y="1911098"/>
                </a:cubicBezTo>
                <a:cubicBezTo>
                  <a:pt x="3262008" y="1998504"/>
                  <a:pt x="2352090" y="2249515"/>
                  <a:pt x="2248996" y="2274168"/>
                </a:cubicBezTo>
                <a:cubicBezTo>
                  <a:pt x="2145902" y="2298821"/>
                  <a:pt x="2840667" y="2238310"/>
                  <a:pt x="2692749" y="2059016"/>
                </a:cubicBezTo>
                <a:cubicBezTo>
                  <a:pt x="2544831" y="1879722"/>
                  <a:pt x="1478031" y="1330634"/>
                  <a:pt x="1361490" y="1198404"/>
                </a:cubicBezTo>
                <a:cubicBezTo>
                  <a:pt x="1244949" y="1066174"/>
                  <a:pt x="2078667" y="1337357"/>
                  <a:pt x="1993502" y="1265639"/>
                </a:cubicBezTo>
                <a:cubicBezTo>
                  <a:pt x="1908337" y="1193921"/>
                  <a:pt x="1056690" y="868951"/>
                  <a:pt x="850502" y="768098"/>
                </a:cubicBezTo>
                <a:cubicBezTo>
                  <a:pt x="644314" y="667245"/>
                  <a:pt x="756373" y="716550"/>
                  <a:pt x="756373" y="660521"/>
                </a:cubicBezTo>
                <a:cubicBezTo>
                  <a:pt x="756373" y="604492"/>
                  <a:pt x="951355" y="436403"/>
                  <a:pt x="850502" y="431921"/>
                </a:cubicBezTo>
                <a:cubicBezTo>
                  <a:pt x="749649" y="427439"/>
                  <a:pt x="126602" y="660521"/>
                  <a:pt x="151255" y="633627"/>
                </a:cubicBezTo>
                <a:cubicBezTo>
                  <a:pt x="175908" y="606733"/>
                  <a:pt x="1025314" y="331069"/>
                  <a:pt x="998420" y="270557"/>
                </a:cubicBezTo>
                <a:cubicBezTo>
                  <a:pt x="971526" y="210045"/>
                  <a:pt x="-66138" y="342274"/>
                  <a:pt x="3338" y="29745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3C065B8D-7539-BC0B-6F26-B6D85DFD9BD1}"/>
              </a:ext>
            </a:extLst>
          </p:cNvPr>
          <p:cNvSpPr/>
          <p:nvPr/>
        </p:nvSpPr>
        <p:spPr>
          <a:xfrm>
            <a:off x="3348520" y="2761175"/>
            <a:ext cx="4334981" cy="2820123"/>
          </a:xfrm>
          <a:custGeom>
            <a:avLst/>
            <a:gdLst>
              <a:gd name="connsiteX0" fmla="*/ 161162 w 4334981"/>
              <a:gd name="connsiteY0" fmla="*/ 35813 h 2820123"/>
              <a:gd name="connsiteX1" fmla="*/ 403209 w 4334981"/>
              <a:gd name="connsiteY1" fmla="*/ 62707 h 2820123"/>
              <a:gd name="connsiteX2" fmla="*/ 2030304 w 4334981"/>
              <a:gd name="connsiteY2" fmla="*/ 371990 h 2820123"/>
              <a:gd name="connsiteX3" fmla="*/ 3428798 w 4334981"/>
              <a:gd name="connsiteY3" fmla="*/ 1125025 h 2820123"/>
              <a:gd name="connsiteX4" fmla="*/ 3751527 w 4334981"/>
              <a:gd name="connsiteY4" fmla="*/ 936766 h 2820123"/>
              <a:gd name="connsiteX5" fmla="*/ 3375009 w 4334981"/>
              <a:gd name="connsiteY5" fmla="*/ 1151919 h 2820123"/>
              <a:gd name="connsiteX6" fmla="*/ 3657398 w 4334981"/>
              <a:gd name="connsiteY6" fmla="*/ 1676354 h 2820123"/>
              <a:gd name="connsiteX7" fmla="*/ 3200198 w 4334981"/>
              <a:gd name="connsiteY7" fmla="*/ 1783931 h 2820123"/>
              <a:gd name="connsiteX8" fmla="*/ 4329751 w 4334981"/>
              <a:gd name="connsiteY8" fmla="*/ 2805907 h 2820123"/>
              <a:gd name="connsiteX9" fmla="*/ 3563268 w 4334981"/>
              <a:gd name="connsiteY9" fmla="*/ 2335260 h 2820123"/>
              <a:gd name="connsiteX10" fmla="*/ 2232009 w 4334981"/>
              <a:gd name="connsiteY10" fmla="*/ 1689801 h 2820123"/>
              <a:gd name="connsiteX11" fmla="*/ 26692 w 4334981"/>
              <a:gd name="connsiteY11" fmla="*/ 479566 h 2820123"/>
              <a:gd name="connsiteX12" fmla="*/ 981433 w 4334981"/>
              <a:gd name="connsiteY12" fmla="*/ 788849 h 2820123"/>
              <a:gd name="connsiteX13" fmla="*/ 537680 w 4334981"/>
              <a:gd name="connsiteY13" fmla="*/ 425778 h 2820123"/>
              <a:gd name="connsiteX14" fmla="*/ 1586551 w 4334981"/>
              <a:gd name="connsiteY14" fmla="*/ 466119 h 2820123"/>
              <a:gd name="connsiteX15" fmla="*/ 161162 w 4334981"/>
              <a:gd name="connsiteY15" fmla="*/ 35813 h 282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4981" h="2820123">
                <a:moveTo>
                  <a:pt x="161162" y="35813"/>
                </a:moveTo>
                <a:cubicBezTo>
                  <a:pt x="-36062" y="-31422"/>
                  <a:pt x="91685" y="6678"/>
                  <a:pt x="403209" y="62707"/>
                </a:cubicBezTo>
                <a:cubicBezTo>
                  <a:pt x="714733" y="118736"/>
                  <a:pt x="1526039" y="194937"/>
                  <a:pt x="2030304" y="371990"/>
                </a:cubicBezTo>
                <a:cubicBezTo>
                  <a:pt x="2534569" y="549043"/>
                  <a:pt x="3141928" y="1030896"/>
                  <a:pt x="3428798" y="1125025"/>
                </a:cubicBezTo>
                <a:cubicBezTo>
                  <a:pt x="3715668" y="1219154"/>
                  <a:pt x="3760492" y="932284"/>
                  <a:pt x="3751527" y="936766"/>
                </a:cubicBezTo>
                <a:cubicBezTo>
                  <a:pt x="3742562" y="941248"/>
                  <a:pt x="3390697" y="1028654"/>
                  <a:pt x="3375009" y="1151919"/>
                </a:cubicBezTo>
                <a:cubicBezTo>
                  <a:pt x="3359321" y="1275184"/>
                  <a:pt x="3686533" y="1571019"/>
                  <a:pt x="3657398" y="1676354"/>
                </a:cubicBezTo>
                <a:cubicBezTo>
                  <a:pt x="3628263" y="1781689"/>
                  <a:pt x="3088139" y="1595672"/>
                  <a:pt x="3200198" y="1783931"/>
                </a:cubicBezTo>
                <a:cubicBezTo>
                  <a:pt x="3312257" y="1972190"/>
                  <a:pt x="4269239" y="2714019"/>
                  <a:pt x="4329751" y="2805907"/>
                </a:cubicBezTo>
                <a:cubicBezTo>
                  <a:pt x="4390263" y="2897795"/>
                  <a:pt x="3912892" y="2521278"/>
                  <a:pt x="3563268" y="2335260"/>
                </a:cubicBezTo>
                <a:cubicBezTo>
                  <a:pt x="3213644" y="2149242"/>
                  <a:pt x="2821438" y="1999083"/>
                  <a:pt x="2232009" y="1689801"/>
                </a:cubicBezTo>
                <a:cubicBezTo>
                  <a:pt x="1642580" y="1380519"/>
                  <a:pt x="235121" y="629725"/>
                  <a:pt x="26692" y="479566"/>
                </a:cubicBezTo>
                <a:cubicBezTo>
                  <a:pt x="-181737" y="329407"/>
                  <a:pt x="896268" y="797814"/>
                  <a:pt x="981433" y="788849"/>
                </a:cubicBezTo>
                <a:cubicBezTo>
                  <a:pt x="1066598" y="779884"/>
                  <a:pt x="436827" y="479566"/>
                  <a:pt x="537680" y="425778"/>
                </a:cubicBezTo>
                <a:cubicBezTo>
                  <a:pt x="638533" y="371990"/>
                  <a:pt x="1651545" y="531113"/>
                  <a:pt x="1586551" y="466119"/>
                </a:cubicBezTo>
                <a:cubicBezTo>
                  <a:pt x="1521557" y="401125"/>
                  <a:pt x="358386" y="103048"/>
                  <a:pt x="161162" y="3581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28602E7A-FAD4-F956-283E-F8BD44C4FCAB}"/>
              </a:ext>
            </a:extLst>
          </p:cNvPr>
          <p:cNvSpPr/>
          <p:nvPr/>
        </p:nvSpPr>
        <p:spPr>
          <a:xfrm>
            <a:off x="4777149" y="4226728"/>
            <a:ext cx="2614429" cy="1389366"/>
          </a:xfrm>
          <a:custGeom>
            <a:avLst/>
            <a:gdLst>
              <a:gd name="connsiteX0" fmla="*/ 157922 w 2614429"/>
              <a:gd name="connsiteY0" fmla="*/ 103225 h 1389366"/>
              <a:gd name="connsiteX1" fmla="*/ 252051 w 2614429"/>
              <a:gd name="connsiteY1" fmla="*/ 197354 h 1389366"/>
              <a:gd name="connsiteX2" fmla="*/ 1637098 w 2614429"/>
              <a:gd name="connsiteY2" fmla="*/ 1246225 h 1389366"/>
              <a:gd name="connsiteX3" fmla="*/ 2497710 w 2614429"/>
              <a:gd name="connsiteY3" fmla="*/ 1326907 h 1389366"/>
              <a:gd name="connsiteX4" fmla="*/ 2417027 w 2614429"/>
              <a:gd name="connsiteY4" fmla="*/ 748684 h 1389366"/>
              <a:gd name="connsiteX5" fmla="*/ 1421945 w 2614429"/>
              <a:gd name="connsiteY5" fmla="*/ 345272 h 1389366"/>
              <a:gd name="connsiteX6" fmla="*/ 2000169 w 2614429"/>
              <a:gd name="connsiteY6" fmla="*/ 1138648 h 1389366"/>
              <a:gd name="connsiteX7" fmla="*/ 2578392 w 2614429"/>
              <a:gd name="connsiteY7" fmla="*/ 883154 h 1389366"/>
              <a:gd name="connsiteX8" fmla="*/ 897510 w 2614429"/>
              <a:gd name="connsiteY8" fmla="*/ 372166 h 1389366"/>
              <a:gd name="connsiteX9" fmla="*/ 1919486 w 2614429"/>
              <a:gd name="connsiteY9" fmla="*/ 1326907 h 1389366"/>
              <a:gd name="connsiteX10" fmla="*/ 157922 w 2614429"/>
              <a:gd name="connsiteY10" fmla="*/ 103225 h 138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4429" h="1389366">
                <a:moveTo>
                  <a:pt x="157922" y="103225"/>
                </a:moveTo>
                <a:cubicBezTo>
                  <a:pt x="-119984" y="-85034"/>
                  <a:pt x="5522" y="6854"/>
                  <a:pt x="252051" y="197354"/>
                </a:cubicBezTo>
                <a:cubicBezTo>
                  <a:pt x="498580" y="387854"/>
                  <a:pt x="1262822" y="1057966"/>
                  <a:pt x="1637098" y="1246225"/>
                </a:cubicBezTo>
                <a:cubicBezTo>
                  <a:pt x="2011374" y="1434484"/>
                  <a:pt x="2367722" y="1409830"/>
                  <a:pt x="2497710" y="1326907"/>
                </a:cubicBezTo>
                <a:cubicBezTo>
                  <a:pt x="2627698" y="1243984"/>
                  <a:pt x="2596321" y="912290"/>
                  <a:pt x="2417027" y="748684"/>
                </a:cubicBezTo>
                <a:cubicBezTo>
                  <a:pt x="2237733" y="585078"/>
                  <a:pt x="1491421" y="280278"/>
                  <a:pt x="1421945" y="345272"/>
                </a:cubicBezTo>
                <a:cubicBezTo>
                  <a:pt x="1352469" y="410266"/>
                  <a:pt x="1807428" y="1049001"/>
                  <a:pt x="2000169" y="1138648"/>
                </a:cubicBezTo>
                <a:cubicBezTo>
                  <a:pt x="2192910" y="1228295"/>
                  <a:pt x="2762169" y="1010901"/>
                  <a:pt x="2578392" y="883154"/>
                </a:cubicBezTo>
                <a:cubicBezTo>
                  <a:pt x="2394616" y="755407"/>
                  <a:pt x="1007328" y="298207"/>
                  <a:pt x="897510" y="372166"/>
                </a:cubicBezTo>
                <a:cubicBezTo>
                  <a:pt x="787692" y="446125"/>
                  <a:pt x="2044992" y="1369489"/>
                  <a:pt x="1919486" y="1326907"/>
                </a:cubicBezTo>
                <a:cubicBezTo>
                  <a:pt x="1793980" y="1284325"/>
                  <a:pt x="435828" y="291484"/>
                  <a:pt x="157922" y="1032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63A7BA88-4DC1-AEE4-4435-B9BBE98A1A82}"/>
              </a:ext>
            </a:extLst>
          </p:cNvPr>
          <p:cNvSpPr/>
          <p:nvPr/>
        </p:nvSpPr>
        <p:spPr>
          <a:xfrm>
            <a:off x="6568676" y="5287639"/>
            <a:ext cx="1031493" cy="3103765"/>
          </a:xfrm>
          <a:custGeom>
            <a:avLst/>
            <a:gdLst>
              <a:gd name="connsiteX0" fmla="*/ 248983 w 1031493"/>
              <a:gd name="connsiteY0" fmla="*/ 10502 h 3103765"/>
              <a:gd name="connsiteX1" fmla="*/ 665842 w 1031493"/>
              <a:gd name="connsiteY1" fmla="*/ 1261079 h 3103765"/>
              <a:gd name="connsiteX2" fmla="*/ 262430 w 1031493"/>
              <a:gd name="connsiteY2" fmla="*/ 1906537 h 3103765"/>
              <a:gd name="connsiteX3" fmla="*/ 437242 w 1031493"/>
              <a:gd name="connsiteY3" fmla="*/ 1691385 h 3103765"/>
              <a:gd name="connsiteX4" fmla="*/ 154853 w 1031493"/>
              <a:gd name="connsiteY4" fmla="*/ 2525102 h 3103765"/>
              <a:gd name="connsiteX5" fmla="*/ 316218 w 1031493"/>
              <a:gd name="connsiteY5" fmla="*/ 2336843 h 3103765"/>
              <a:gd name="connsiteX6" fmla="*/ 20383 w 1031493"/>
              <a:gd name="connsiteY6" fmla="*/ 3062985 h 3103765"/>
              <a:gd name="connsiteX7" fmla="*/ 988571 w 1031493"/>
              <a:gd name="connsiteY7" fmla="*/ 911455 h 3103765"/>
              <a:gd name="connsiteX8" fmla="*/ 827206 w 1031493"/>
              <a:gd name="connsiteY8" fmla="*/ 1422443 h 3103765"/>
              <a:gd name="connsiteX9" fmla="*/ 517924 w 1031493"/>
              <a:gd name="connsiteY9" fmla="*/ 64290 h 3103765"/>
              <a:gd name="connsiteX10" fmla="*/ 638948 w 1031493"/>
              <a:gd name="connsiteY10" fmla="*/ 629067 h 3103765"/>
              <a:gd name="connsiteX11" fmla="*/ 248983 w 1031493"/>
              <a:gd name="connsiteY11" fmla="*/ 10502 h 310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493" h="3103765">
                <a:moveTo>
                  <a:pt x="248983" y="10502"/>
                </a:moveTo>
                <a:cubicBezTo>
                  <a:pt x="253465" y="115837"/>
                  <a:pt x="663601" y="945073"/>
                  <a:pt x="665842" y="1261079"/>
                </a:cubicBezTo>
                <a:cubicBezTo>
                  <a:pt x="668083" y="1577085"/>
                  <a:pt x="300530" y="1834819"/>
                  <a:pt x="262430" y="1906537"/>
                </a:cubicBezTo>
                <a:cubicBezTo>
                  <a:pt x="224330" y="1978255"/>
                  <a:pt x="455171" y="1588291"/>
                  <a:pt x="437242" y="1691385"/>
                </a:cubicBezTo>
                <a:cubicBezTo>
                  <a:pt x="419313" y="1794479"/>
                  <a:pt x="175024" y="2417526"/>
                  <a:pt x="154853" y="2525102"/>
                </a:cubicBezTo>
                <a:cubicBezTo>
                  <a:pt x="134682" y="2632678"/>
                  <a:pt x="338630" y="2247196"/>
                  <a:pt x="316218" y="2336843"/>
                </a:cubicBezTo>
                <a:cubicBezTo>
                  <a:pt x="293806" y="2426490"/>
                  <a:pt x="-91676" y="3300550"/>
                  <a:pt x="20383" y="3062985"/>
                </a:cubicBezTo>
                <a:cubicBezTo>
                  <a:pt x="132442" y="2825420"/>
                  <a:pt x="854101" y="1184879"/>
                  <a:pt x="988571" y="911455"/>
                </a:cubicBezTo>
                <a:cubicBezTo>
                  <a:pt x="1123042" y="638031"/>
                  <a:pt x="905647" y="1563637"/>
                  <a:pt x="827206" y="1422443"/>
                </a:cubicBezTo>
                <a:cubicBezTo>
                  <a:pt x="748765" y="1281249"/>
                  <a:pt x="549300" y="196519"/>
                  <a:pt x="517924" y="64290"/>
                </a:cubicBezTo>
                <a:cubicBezTo>
                  <a:pt x="486548" y="-67939"/>
                  <a:pt x="681530" y="631308"/>
                  <a:pt x="638948" y="629067"/>
                </a:cubicBezTo>
                <a:cubicBezTo>
                  <a:pt x="596366" y="626826"/>
                  <a:pt x="244501" y="-94833"/>
                  <a:pt x="248983" y="1050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2FDF88F5-A1B8-9A28-4B99-62A5E6CB6139}"/>
              </a:ext>
            </a:extLst>
          </p:cNvPr>
          <p:cNvSpPr/>
          <p:nvPr/>
        </p:nvSpPr>
        <p:spPr>
          <a:xfrm>
            <a:off x="2551144" y="5457547"/>
            <a:ext cx="1148641" cy="540699"/>
          </a:xfrm>
          <a:custGeom>
            <a:avLst/>
            <a:gdLst>
              <a:gd name="connsiteX0" fmla="*/ 380315 w 1148641"/>
              <a:gd name="connsiteY0" fmla="*/ 1959 h 540699"/>
              <a:gd name="connsiteX1" fmla="*/ 850962 w 1148641"/>
              <a:gd name="connsiteY1" fmla="*/ 297794 h 540699"/>
              <a:gd name="connsiteX2" fmla="*/ 931644 w 1148641"/>
              <a:gd name="connsiteY2" fmla="*/ 217112 h 540699"/>
              <a:gd name="connsiteX3" fmla="*/ 1146797 w 1148641"/>
              <a:gd name="connsiteY3" fmla="*/ 539841 h 540699"/>
              <a:gd name="connsiteX4" fmla="*/ 797174 w 1148641"/>
              <a:gd name="connsiteY4" fmla="*/ 311241 h 540699"/>
              <a:gd name="connsiteX5" fmla="*/ 17244 w 1148641"/>
              <a:gd name="connsiteY5" fmla="*/ 297794 h 540699"/>
              <a:gd name="connsiteX6" fmla="*/ 259291 w 1148641"/>
              <a:gd name="connsiteY6" fmla="*/ 244006 h 540699"/>
              <a:gd name="connsiteX7" fmla="*/ 286185 w 1148641"/>
              <a:gd name="connsiteY7" fmla="*/ 55747 h 540699"/>
              <a:gd name="connsiteX8" fmla="*/ 555127 w 1148641"/>
              <a:gd name="connsiteY8" fmla="*/ 163324 h 540699"/>
              <a:gd name="connsiteX9" fmla="*/ 380315 w 1148641"/>
              <a:gd name="connsiteY9" fmla="*/ 1959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641" h="540699">
                <a:moveTo>
                  <a:pt x="380315" y="1959"/>
                </a:moveTo>
                <a:cubicBezTo>
                  <a:pt x="429621" y="24371"/>
                  <a:pt x="759074" y="261935"/>
                  <a:pt x="850962" y="297794"/>
                </a:cubicBezTo>
                <a:cubicBezTo>
                  <a:pt x="942850" y="333653"/>
                  <a:pt x="882338" y="176771"/>
                  <a:pt x="931644" y="217112"/>
                </a:cubicBezTo>
                <a:cubicBezTo>
                  <a:pt x="980950" y="257453"/>
                  <a:pt x="1169209" y="524153"/>
                  <a:pt x="1146797" y="539841"/>
                </a:cubicBezTo>
                <a:cubicBezTo>
                  <a:pt x="1124385" y="555529"/>
                  <a:pt x="985433" y="351582"/>
                  <a:pt x="797174" y="311241"/>
                </a:cubicBezTo>
                <a:cubicBezTo>
                  <a:pt x="608915" y="270900"/>
                  <a:pt x="106891" y="309000"/>
                  <a:pt x="17244" y="297794"/>
                </a:cubicBezTo>
                <a:cubicBezTo>
                  <a:pt x="-72403" y="286588"/>
                  <a:pt x="214468" y="284347"/>
                  <a:pt x="259291" y="244006"/>
                </a:cubicBezTo>
                <a:cubicBezTo>
                  <a:pt x="304114" y="203665"/>
                  <a:pt x="236879" y="69194"/>
                  <a:pt x="286185" y="55747"/>
                </a:cubicBezTo>
                <a:cubicBezTo>
                  <a:pt x="335491" y="42300"/>
                  <a:pt x="534956" y="170047"/>
                  <a:pt x="555127" y="163324"/>
                </a:cubicBezTo>
                <a:cubicBezTo>
                  <a:pt x="575298" y="156601"/>
                  <a:pt x="331009" y="-20453"/>
                  <a:pt x="380315" y="195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F23D28E8-3835-178E-06D5-F8297F98E808}"/>
              </a:ext>
            </a:extLst>
          </p:cNvPr>
          <p:cNvSpPr/>
          <p:nvPr/>
        </p:nvSpPr>
        <p:spPr>
          <a:xfrm>
            <a:off x="4168271" y="5619992"/>
            <a:ext cx="1372602" cy="202654"/>
          </a:xfrm>
          <a:custGeom>
            <a:avLst/>
            <a:gdLst>
              <a:gd name="connsiteX0" fmla="*/ 317 w 1372602"/>
              <a:gd name="connsiteY0" fmla="*/ 68114 h 202654"/>
              <a:gd name="connsiteX1" fmla="*/ 349941 w 1372602"/>
              <a:gd name="connsiteY1" fmla="*/ 81561 h 202654"/>
              <a:gd name="connsiteX2" fmla="*/ 780247 w 1372602"/>
              <a:gd name="connsiteY2" fmla="*/ 879 h 202654"/>
              <a:gd name="connsiteX3" fmla="*/ 1371917 w 1372602"/>
              <a:gd name="connsiteY3" fmla="*/ 41220 h 202654"/>
              <a:gd name="connsiteX4" fmla="*/ 887823 w 1372602"/>
              <a:gd name="connsiteY4" fmla="*/ 81561 h 202654"/>
              <a:gd name="connsiteX5" fmla="*/ 390282 w 1372602"/>
              <a:gd name="connsiteY5" fmla="*/ 175690 h 202654"/>
              <a:gd name="connsiteX6" fmla="*/ 591988 w 1372602"/>
              <a:gd name="connsiteY6" fmla="*/ 148796 h 202654"/>
              <a:gd name="connsiteX7" fmla="*/ 27211 w 1372602"/>
              <a:gd name="connsiteY7" fmla="*/ 202584 h 202654"/>
              <a:gd name="connsiteX8" fmla="*/ 282705 w 1372602"/>
              <a:gd name="connsiteY8" fmla="*/ 135349 h 202654"/>
              <a:gd name="connsiteX9" fmla="*/ 317 w 1372602"/>
              <a:gd name="connsiteY9" fmla="*/ 68114 h 20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2602" h="202654">
                <a:moveTo>
                  <a:pt x="317" y="68114"/>
                </a:moveTo>
                <a:cubicBezTo>
                  <a:pt x="11523" y="59149"/>
                  <a:pt x="219953" y="92767"/>
                  <a:pt x="349941" y="81561"/>
                </a:cubicBezTo>
                <a:cubicBezTo>
                  <a:pt x="479929" y="70355"/>
                  <a:pt x="609918" y="7602"/>
                  <a:pt x="780247" y="879"/>
                </a:cubicBezTo>
                <a:cubicBezTo>
                  <a:pt x="950576" y="-5844"/>
                  <a:pt x="1353988" y="27773"/>
                  <a:pt x="1371917" y="41220"/>
                </a:cubicBezTo>
                <a:cubicBezTo>
                  <a:pt x="1389846" y="54667"/>
                  <a:pt x="1051429" y="59149"/>
                  <a:pt x="887823" y="81561"/>
                </a:cubicBezTo>
                <a:cubicBezTo>
                  <a:pt x="724217" y="103973"/>
                  <a:pt x="439588" y="164484"/>
                  <a:pt x="390282" y="175690"/>
                </a:cubicBezTo>
                <a:cubicBezTo>
                  <a:pt x="340976" y="186896"/>
                  <a:pt x="652500" y="144314"/>
                  <a:pt x="591988" y="148796"/>
                </a:cubicBezTo>
                <a:cubicBezTo>
                  <a:pt x="531476" y="153278"/>
                  <a:pt x="78758" y="204825"/>
                  <a:pt x="27211" y="202584"/>
                </a:cubicBezTo>
                <a:cubicBezTo>
                  <a:pt x="-24336" y="200343"/>
                  <a:pt x="287187" y="155520"/>
                  <a:pt x="282705" y="135349"/>
                </a:cubicBezTo>
                <a:cubicBezTo>
                  <a:pt x="278223" y="115179"/>
                  <a:pt x="-10889" y="77079"/>
                  <a:pt x="317" y="6811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F74473B-2E73-28EC-91FD-562E1801F267}"/>
              </a:ext>
            </a:extLst>
          </p:cNvPr>
          <p:cNvSpPr/>
          <p:nvPr/>
        </p:nvSpPr>
        <p:spPr>
          <a:xfrm>
            <a:off x="3526201" y="8000784"/>
            <a:ext cx="1208375" cy="500684"/>
          </a:xfrm>
          <a:custGeom>
            <a:avLst/>
            <a:gdLst>
              <a:gd name="connsiteX0" fmla="*/ 23823 w 1208375"/>
              <a:gd name="connsiteY0" fmla="*/ 13663 h 500684"/>
              <a:gd name="connsiteX1" fmla="*/ 548258 w 1208375"/>
              <a:gd name="connsiteY1" fmla="*/ 148134 h 500684"/>
              <a:gd name="connsiteX2" fmla="*/ 992011 w 1208375"/>
              <a:gd name="connsiteY2" fmla="*/ 216 h 500684"/>
              <a:gd name="connsiteX3" fmla="*/ 1045799 w 1208375"/>
              <a:gd name="connsiteY3" fmla="*/ 188475 h 500684"/>
              <a:gd name="connsiteX4" fmla="*/ 1207164 w 1208375"/>
              <a:gd name="connsiteY4" fmla="*/ 188475 h 500684"/>
              <a:gd name="connsiteX5" fmla="*/ 951670 w 1208375"/>
              <a:gd name="connsiteY5" fmla="*/ 349840 h 500684"/>
              <a:gd name="connsiteX6" fmla="*/ 655834 w 1208375"/>
              <a:gd name="connsiteY6" fmla="*/ 457416 h 500684"/>
              <a:gd name="connsiteX7" fmla="*/ 265870 w 1208375"/>
              <a:gd name="connsiteY7" fmla="*/ 376734 h 500684"/>
              <a:gd name="connsiteX8" fmla="*/ 373446 w 1208375"/>
              <a:gd name="connsiteY8" fmla="*/ 497757 h 500684"/>
              <a:gd name="connsiteX9" fmla="*/ 117952 w 1208375"/>
              <a:gd name="connsiteY9" fmla="*/ 228816 h 500684"/>
              <a:gd name="connsiteX10" fmla="*/ 23823 w 1208375"/>
              <a:gd name="connsiteY10" fmla="*/ 13663 h 50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375" h="500684">
                <a:moveTo>
                  <a:pt x="23823" y="13663"/>
                </a:moveTo>
                <a:cubicBezTo>
                  <a:pt x="95541" y="216"/>
                  <a:pt x="386893" y="150375"/>
                  <a:pt x="548258" y="148134"/>
                </a:cubicBezTo>
                <a:cubicBezTo>
                  <a:pt x="709623" y="145893"/>
                  <a:pt x="909088" y="-6507"/>
                  <a:pt x="992011" y="216"/>
                </a:cubicBezTo>
                <a:cubicBezTo>
                  <a:pt x="1074934" y="6939"/>
                  <a:pt x="1009940" y="157099"/>
                  <a:pt x="1045799" y="188475"/>
                </a:cubicBezTo>
                <a:cubicBezTo>
                  <a:pt x="1081658" y="219851"/>
                  <a:pt x="1222852" y="161581"/>
                  <a:pt x="1207164" y="188475"/>
                </a:cubicBezTo>
                <a:cubicBezTo>
                  <a:pt x="1191476" y="215369"/>
                  <a:pt x="1043558" y="305017"/>
                  <a:pt x="951670" y="349840"/>
                </a:cubicBezTo>
                <a:cubicBezTo>
                  <a:pt x="859782" y="394663"/>
                  <a:pt x="770134" y="452934"/>
                  <a:pt x="655834" y="457416"/>
                </a:cubicBezTo>
                <a:cubicBezTo>
                  <a:pt x="541534" y="461898"/>
                  <a:pt x="312935" y="370011"/>
                  <a:pt x="265870" y="376734"/>
                </a:cubicBezTo>
                <a:cubicBezTo>
                  <a:pt x="218805" y="383457"/>
                  <a:pt x="398099" y="522410"/>
                  <a:pt x="373446" y="497757"/>
                </a:cubicBezTo>
                <a:cubicBezTo>
                  <a:pt x="348793" y="473104"/>
                  <a:pt x="176222" y="311739"/>
                  <a:pt x="117952" y="228816"/>
                </a:cubicBezTo>
                <a:cubicBezTo>
                  <a:pt x="59682" y="145893"/>
                  <a:pt x="-47895" y="27110"/>
                  <a:pt x="23823" y="1366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1B3C4F82-E548-C58F-77C9-E78A6884A9F9}"/>
              </a:ext>
            </a:extLst>
          </p:cNvPr>
          <p:cNvSpPr/>
          <p:nvPr/>
        </p:nvSpPr>
        <p:spPr>
          <a:xfrm>
            <a:off x="425084" y="7743350"/>
            <a:ext cx="2856620" cy="1956343"/>
          </a:xfrm>
          <a:custGeom>
            <a:avLst/>
            <a:gdLst>
              <a:gd name="connsiteX0" fmla="*/ 717916 w 2856620"/>
              <a:gd name="connsiteY0" fmla="*/ 647615 h 1956343"/>
              <a:gd name="connsiteX1" fmla="*/ 1739892 w 2856620"/>
              <a:gd name="connsiteY1" fmla="*/ 15603 h 1956343"/>
              <a:gd name="connsiteX2" fmla="*/ 1591975 w 2856620"/>
              <a:gd name="connsiteY2" fmla="*/ 190415 h 1956343"/>
              <a:gd name="connsiteX3" fmla="*/ 2479481 w 2856620"/>
              <a:gd name="connsiteY3" fmla="*/ 163521 h 1956343"/>
              <a:gd name="connsiteX4" fmla="*/ 2573610 w 2856620"/>
              <a:gd name="connsiteY4" fmla="*/ 324885 h 1956343"/>
              <a:gd name="connsiteX5" fmla="*/ 2613951 w 2856620"/>
              <a:gd name="connsiteY5" fmla="*/ 553485 h 1956343"/>
              <a:gd name="connsiteX6" fmla="*/ 2855998 w 2856620"/>
              <a:gd name="connsiteY6" fmla="*/ 1185497 h 1956343"/>
              <a:gd name="connsiteX7" fmla="*/ 2533269 w 2856620"/>
              <a:gd name="connsiteY7" fmla="*/ 1494779 h 1956343"/>
              <a:gd name="connsiteX8" fmla="*/ 2264328 w 2856620"/>
              <a:gd name="connsiteY8" fmla="*/ 1575462 h 1956343"/>
              <a:gd name="connsiteX9" fmla="*/ 1995387 w 2856620"/>
              <a:gd name="connsiteY9" fmla="*/ 1951979 h 1956343"/>
              <a:gd name="connsiteX10" fmla="*/ 2129857 w 2856620"/>
              <a:gd name="connsiteY10" fmla="*/ 1293074 h 1956343"/>
              <a:gd name="connsiteX11" fmla="*/ 1444057 w 2856620"/>
              <a:gd name="connsiteY11" fmla="*/ 1225838 h 1956343"/>
              <a:gd name="connsiteX12" fmla="*/ 906175 w 2856620"/>
              <a:gd name="connsiteY12" fmla="*/ 1387203 h 1956343"/>
              <a:gd name="connsiteX13" fmla="*/ 1040645 w 2856620"/>
              <a:gd name="connsiteY13" fmla="*/ 1037579 h 1956343"/>
              <a:gd name="connsiteX14" fmla="*/ 1040645 w 2856620"/>
              <a:gd name="connsiteY14" fmla="*/ 889662 h 1956343"/>
              <a:gd name="connsiteX15" fmla="*/ 1484398 w 2856620"/>
              <a:gd name="connsiteY15" fmla="*/ 432462 h 1956343"/>
              <a:gd name="connsiteX16" fmla="*/ 18669 w 2856620"/>
              <a:gd name="connsiteY16" fmla="*/ 1024132 h 1956343"/>
              <a:gd name="connsiteX17" fmla="*/ 717916 w 2856620"/>
              <a:gd name="connsiteY17" fmla="*/ 647615 h 19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56620" h="1956343">
                <a:moveTo>
                  <a:pt x="717916" y="647615"/>
                </a:moveTo>
                <a:cubicBezTo>
                  <a:pt x="1004786" y="479527"/>
                  <a:pt x="1594216" y="91803"/>
                  <a:pt x="1739892" y="15603"/>
                </a:cubicBezTo>
                <a:cubicBezTo>
                  <a:pt x="1885568" y="-60597"/>
                  <a:pt x="1468710" y="165762"/>
                  <a:pt x="1591975" y="190415"/>
                </a:cubicBezTo>
                <a:cubicBezTo>
                  <a:pt x="1715240" y="215068"/>
                  <a:pt x="2315875" y="141109"/>
                  <a:pt x="2479481" y="163521"/>
                </a:cubicBezTo>
                <a:cubicBezTo>
                  <a:pt x="2643087" y="185933"/>
                  <a:pt x="2551198" y="259891"/>
                  <a:pt x="2573610" y="324885"/>
                </a:cubicBezTo>
                <a:cubicBezTo>
                  <a:pt x="2596022" y="389879"/>
                  <a:pt x="2566886" y="410050"/>
                  <a:pt x="2613951" y="553485"/>
                </a:cubicBezTo>
                <a:cubicBezTo>
                  <a:pt x="2661016" y="696920"/>
                  <a:pt x="2869445" y="1028615"/>
                  <a:pt x="2855998" y="1185497"/>
                </a:cubicBezTo>
                <a:cubicBezTo>
                  <a:pt x="2842551" y="1342379"/>
                  <a:pt x="2631881" y="1429785"/>
                  <a:pt x="2533269" y="1494779"/>
                </a:cubicBezTo>
                <a:cubicBezTo>
                  <a:pt x="2434657" y="1559773"/>
                  <a:pt x="2353975" y="1499262"/>
                  <a:pt x="2264328" y="1575462"/>
                </a:cubicBezTo>
                <a:cubicBezTo>
                  <a:pt x="2174681" y="1651662"/>
                  <a:pt x="2017799" y="1999043"/>
                  <a:pt x="1995387" y="1951979"/>
                </a:cubicBezTo>
                <a:cubicBezTo>
                  <a:pt x="1972975" y="1904915"/>
                  <a:pt x="2221745" y="1414097"/>
                  <a:pt x="2129857" y="1293074"/>
                </a:cubicBezTo>
                <a:cubicBezTo>
                  <a:pt x="2037969" y="1172051"/>
                  <a:pt x="1648004" y="1210150"/>
                  <a:pt x="1444057" y="1225838"/>
                </a:cubicBezTo>
                <a:cubicBezTo>
                  <a:pt x="1240110" y="1241526"/>
                  <a:pt x="973410" y="1418579"/>
                  <a:pt x="906175" y="1387203"/>
                </a:cubicBezTo>
                <a:cubicBezTo>
                  <a:pt x="838940" y="1355827"/>
                  <a:pt x="1018233" y="1120502"/>
                  <a:pt x="1040645" y="1037579"/>
                </a:cubicBezTo>
                <a:cubicBezTo>
                  <a:pt x="1063057" y="954656"/>
                  <a:pt x="966686" y="990515"/>
                  <a:pt x="1040645" y="889662"/>
                </a:cubicBezTo>
                <a:cubicBezTo>
                  <a:pt x="1114604" y="788809"/>
                  <a:pt x="1654727" y="410050"/>
                  <a:pt x="1484398" y="432462"/>
                </a:cubicBezTo>
                <a:cubicBezTo>
                  <a:pt x="1314069" y="454874"/>
                  <a:pt x="144175" y="988273"/>
                  <a:pt x="18669" y="1024132"/>
                </a:cubicBezTo>
                <a:cubicBezTo>
                  <a:pt x="-106837" y="1059991"/>
                  <a:pt x="431046" y="815703"/>
                  <a:pt x="717916" y="64761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8FF5E47F-92D4-B7ED-0C60-9C4FB29302AF}"/>
              </a:ext>
            </a:extLst>
          </p:cNvPr>
          <p:cNvSpPr/>
          <p:nvPr/>
        </p:nvSpPr>
        <p:spPr>
          <a:xfrm>
            <a:off x="1311492" y="7554306"/>
            <a:ext cx="1768086" cy="702205"/>
          </a:xfrm>
          <a:custGeom>
            <a:avLst/>
            <a:gdLst>
              <a:gd name="connsiteX0" fmla="*/ 6320 w 1768086"/>
              <a:gd name="connsiteY0" fmla="*/ 688741 h 702205"/>
              <a:gd name="connsiteX1" fmla="*/ 665226 w 1768086"/>
              <a:gd name="connsiteY1" fmla="*/ 16388 h 702205"/>
              <a:gd name="connsiteX2" fmla="*/ 1216555 w 1768086"/>
              <a:gd name="connsiteY2" fmla="*/ 204647 h 702205"/>
              <a:gd name="connsiteX3" fmla="*/ 1230002 w 1768086"/>
              <a:gd name="connsiteY3" fmla="*/ 177753 h 702205"/>
              <a:gd name="connsiteX4" fmla="*/ 1767884 w 1768086"/>
              <a:gd name="connsiteY4" fmla="*/ 513929 h 702205"/>
              <a:gd name="connsiteX5" fmla="*/ 1162767 w 1768086"/>
              <a:gd name="connsiteY5" fmla="*/ 312223 h 702205"/>
              <a:gd name="connsiteX6" fmla="*/ 503861 w 1768086"/>
              <a:gd name="connsiteY6" fmla="*/ 527376 h 702205"/>
              <a:gd name="connsiteX7" fmla="*/ 342496 w 1768086"/>
              <a:gd name="connsiteY7" fmla="*/ 473588 h 702205"/>
              <a:gd name="connsiteX8" fmla="*/ 6320 w 1768086"/>
              <a:gd name="connsiteY8" fmla="*/ 688741 h 70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086" h="702205">
                <a:moveTo>
                  <a:pt x="6320" y="688741"/>
                </a:moveTo>
                <a:cubicBezTo>
                  <a:pt x="60108" y="612541"/>
                  <a:pt x="463520" y="97070"/>
                  <a:pt x="665226" y="16388"/>
                </a:cubicBezTo>
                <a:cubicBezTo>
                  <a:pt x="866932" y="-64294"/>
                  <a:pt x="1122426" y="177753"/>
                  <a:pt x="1216555" y="204647"/>
                </a:cubicBezTo>
                <a:cubicBezTo>
                  <a:pt x="1310684" y="231541"/>
                  <a:pt x="1138114" y="126206"/>
                  <a:pt x="1230002" y="177753"/>
                </a:cubicBezTo>
                <a:cubicBezTo>
                  <a:pt x="1321890" y="229300"/>
                  <a:pt x="1779090" y="491517"/>
                  <a:pt x="1767884" y="513929"/>
                </a:cubicBezTo>
                <a:cubicBezTo>
                  <a:pt x="1756678" y="536341"/>
                  <a:pt x="1373437" y="309982"/>
                  <a:pt x="1162767" y="312223"/>
                </a:cubicBezTo>
                <a:cubicBezTo>
                  <a:pt x="952097" y="314464"/>
                  <a:pt x="640573" y="500482"/>
                  <a:pt x="503861" y="527376"/>
                </a:cubicBezTo>
                <a:cubicBezTo>
                  <a:pt x="367149" y="554270"/>
                  <a:pt x="427661" y="453417"/>
                  <a:pt x="342496" y="473588"/>
                </a:cubicBezTo>
                <a:cubicBezTo>
                  <a:pt x="257331" y="493759"/>
                  <a:pt x="-47468" y="764941"/>
                  <a:pt x="6320" y="688741"/>
                </a:cubicBezTo>
                <a:close/>
              </a:path>
            </a:pathLst>
          </a:custGeom>
          <a:solidFill>
            <a:srgbClr val="FFC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A7F8B16-BD11-9A66-DF19-0FD6C60DB405}"/>
              </a:ext>
            </a:extLst>
          </p:cNvPr>
          <p:cNvSpPr/>
          <p:nvPr/>
        </p:nvSpPr>
        <p:spPr>
          <a:xfrm>
            <a:off x="1407880" y="8982635"/>
            <a:ext cx="455911" cy="445824"/>
          </a:xfrm>
          <a:custGeom>
            <a:avLst/>
            <a:gdLst>
              <a:gd name="connsiteX0" fmla="*/ 57849 w 455911"/>
              <a:gd name="connsiteY0" fmla="*/ 188259 h 445824"/>
              <a:gd name="connsiteX1" fmla="*/ 380579 w 455911"/>
              <a:gd name="connsiteY1" fmla="*/ 0 h 445824"/>
              <a:gd name="connsiteX2" fmla="*/ 447814 w 455911"/>
              <a:gd name="connsiteY2" fmla="*/ 188259 h 445824"/>
              <a:gd name="connsiteX3" fmla="*/ 246108 w 455911"/>
              <a:gd name="connsiteY3" fmla="*/ 416859 h 445824"/>
              <a:gd name="connsiteX4" fmla="*/ 299896 w 455911"/>
              <a:gd name="connsiteY4" fmla="*/ 376518 h 445824"/>
              <a:gd name="connsiteX5" fmla="*/ 4061 w 455911"/>
              <a:gd name="connsiteY5" fmla="*/ 443753 h 445824"/>
              <a:gd name="connsiteX6" fmla="*/ 125085 w 455911"/>
              <a:gd name="connsiteY6" fmla="*/ 282389 h 445824"/>
              <a:gd name="connsiteX7" fmla="*/ 57849 w 455911"/>
              <a:gd name="connsiteY7" fmla="*/ 188259 h 4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11" h="445824">
                <a:moveTo>
                  <a:pt x="57849" y="188259"/>
                </a:moveTo>
                <a:cubicBezTo>
                  <a:pt x="100431" y="141194"/>
                  <a:pt x="315585" y="0"/>
                  <a:pt x="380579" y="0"/>
                </a:cubicBezTo>
                <a:cubicBezTo>
                  <a:pt x="445573" y="0"/>
                  <a:pt x="470226" y="118782"/>
                  <a:pt x="447814" y="188259"/>
                </a:cubicBezTo>
                <a:cubicBezTo>
                  <a:pt x="425402" y="257736"/>
                  <a:pt x="270761" y="385483"/>
                  <a:pt x="246108" y="416859"/>
                </a:cubicBezTo>
                <a:cubicBezTo>
                  <a:pt x="221455" y="448236"/>
                  <a:pt x="340237" y="372036"/>
                  <a:pt x="299896" y="376518"/>
                </a:cubicBezTo>
                <a:cubicBezTo>
                  <a:pt x="259555" y="381000"/>
                  <a:pt x="33196" y="459441"/>
                  <a:pt x="4061" y="443753"/>
                </a:cubicBezTo>
                <a:cubicBezTo>
                  <a:pt x="-25074" y="428065"/>
                  <a:pt x="111638" y="324971"/>
                  <a:pt x="125085" y="282389"/>
                </a:cubicBezTo>
                <a:cubicBezTo>
                  <a:pt x="138532" y="239807"/>
                  <a:pt x="15267" y="235324"/>
                  <a:pt x="57849" y="18825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25C87F44-A76D-71B3-BEC2-57B6C9DD743C}"/>
              </a:ext>
            </a:extLst>
          </p:cNvPr>
          <p:cNvSpPr/>
          <p:nvPr/>
        </p:nvSpPr>
        <p:spPr>
          <a:xfrm>
            <a:off x="1878768" y="9089543"/>
            <a:ext cx="536393" cy="352367"/>
          </a:xfrm>
          <a:custGeom>
            <a:avLst/>
            <a:gdLst>
              <a:gd name="connsiteX0" fmla="*/ 3820 w 536393"/>
              <a:gd name="connsiteY0" fmla="*/ 135139 h 352367"/>
              <a:gd name="connsiteX1" fmla="*/ 487914 w 536393"/>
              <a:gd name="connsiteY1" fmla="*/ 669 h 352367"/>
              <a:gd name="connsiteX2" fmla="*/ 514808 w 536393"/>
              <a:gd name="connsiteY2" fmla="*/ 94798 h 352367"/>
              <a:gd name="connsiteX3" fmla="*/ 447573 w 536393"/>
              <a:gd name="connsiteY3" fmla="*/ 336845 h 352367"/>
              <a:gd name="connsiteX4" fmla="*/ 272761 w 536393"/>
              <a:gd name="connsiteY4" fmla="*/ 309951 h 352367"/>
              <a:gd name="connsiteX5" fmla="*/ 3820 w 536393"/>
              <a:gd name="connsiteY5" fmla="*/ 135139 h 35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393" h="352367">
                <a:moveTo>
                  <a:pt x="3820" y="135139"/>
                </a:moveTo>
                <a:cubicBezTo>
                  <a:pt x="39679" y="83592"/>
                  <a:pt x="487914" y="669"/>
                  <a:pt x="487914" y="669"/>
                </a:cubicBezTo>
                <a:cubicBezTo>
                  <a:pt x="573079" y="-6054"/>
                  <a:pt x="521531" y="38769"/>
                  <a:pt x="514808" y="94798"/>
                </a:cubicBezTo>
                <a:cubicBezTo>
                  <a:pt x="508085" y="150827"/>
                  <a:pt x="487914" y="300986"/>
                  <a:pt x="447573" y="336845"/>
                </a:cubicBezTo>
                <a:cubicBezTo>
                  <a:pt x="407232" y="372704"/>
                  <a:pt x="351202" y="339086"/>
                  <a:pt x="272761" y="309951"/>
                </a:cubicBezTo>
                <a:cubicBezTo>
                  <a:pt x="194320" y="280816"/>
                  <a:pt x="-32039" y="186686"/>
                  <a:pt x="3820" y="13513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857FEA51-263E-1308-1CCE-F0E5D1360C2A}"/>
              </a:ext>
            </a:extLst>
          </p:cNvPr>
          <p:cNvSpPr/>
          <p:nvPr/>
        </p:nvSpPr>
        <p:spPr>
          <a:xfrm>
            <a:off x="2487692" y="9368490"/>
            <a:ext cx="511054" cy="345800"/>
          </a:xfrm>
          <a:custGeom>
            <a:avLst/>
            <a:gdLst>
              <a:gd name="connsiteX0" fmla="*/ 14 w 511054"/>
              <a:gd name="connsiteY0" fmla="*/ 246157 h 345800"/>
              <a:gd name="connsiteX1" fmla="*/ 349637 w 511054"/>
              <a:gd name="connsiteY1" fmla="*/ 4110 h 345800"/>
              <a:gd name="connsiteX2" fmla="*/ 511002 w 511054"/>
              <a:gd name="connsiteY2" fmla="*/ 111686 h 345800"/>
              <a:gd name="connsiteX3" fmla="*/ 363084 w 511054"/>
              <a:gd name="connsiteY3" fmla="*/ 340286 h 345800"/>
              <a:gd name="connsiteX4" fmla="*/ 14 w 511054"/>
              <a:gd name="connsiteY4" fmla="*/ 246157 h 34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054" h="345800">
                <a:moveTo>
                  <a:pt x="14" y="246157"/>
                </a:moveTo>
                <a:cubicBezTo>
                  <a:pt x="-2227" y="190128"/>
                  <a:pt x="264472" y="26522"/>
                  <a:pt x="349637" y="4110"/>
                </a:cubicBezTo>
                <a:cubicBezTo>
                  <a:pt x="434802" y="-18302"/>
                  <a:pt x="508761" y="55657"/>
                  <a:pt x="511002" y="111686"/>
                </a:cubicBezTo>
                <a:cubicBezTo>
                  <a:pt x="513243" y="167715"/>
                  <a:pt x="443766" y="315633"/>
                  <a:pt x="363084" y="340286"/>
                </a:cubicBezTo>
                <a:cubicBezTo>
                  <a:pt x="282402" y="364939"/>
                  <a:pt x="2255" y="302186"/>
                  <a:pt x="14" y="246157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85CA7BD8-1879-49AC-AD2F-52CFF91944A3}"/>
              </a:ext>
            </a:extLst>
          </p:cNvPr>
          <p:cNvSpPr/>
          <p:nvPr/>
        </p:nvSpPr>
        <p:spPr>
          <a:xfrm>
            <a:off x="2452736" y="10058298"/>
            <a:ext cx="686315" cy="221449"/>
          </a:xfrm>
          <a:custGeom>
            <a:avLst/>
            <a:gdLst>
              <a:gd name="connsiteX0" fmla="*/ 21523 w 686315"/>
              <a:gd name="connsiteY0" fmla="*/ 215255 h 221449"/>
              <a:gd name="connsiteX1" fmla="*/ 115652 w 686315"/>
              <a:gd name="connsiteY1" fmla="*/ 201808 h 221449"/>
              <a:gd name="connsiteX2" fmla="*/ 626640 w 686315"/>
              <a:gd name="connsiteY2" fmla="*/ 102 h 221449"/>
              <a:gd name="connsiteX3" fmla="*/ 653535 w 686315"/>
              <a:gd name="connsiteY3" fmla="*/ 174914 h 221449"/>
              <a:gd name="connsiteX4" fmla="*/ 424935 w 686315"/>
              <a:gd name="connsiteY4" fmla="*/ 215255 h 221449"/>
              <a:gd name="connsiteX5" fmla="*/ 21523 w 686315"/>
              <a:gd name="connsiteY5" fmla="*/ 215255 h 2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315" h="221449">
                <a:moveTo>
                  <a:pt x="21523" y="215255"/>
                </a:moveTo>
                <a:cubicBezTo>
                  <a:pt x="-30024" y="213014"/>
                  <a:pt x="14799" y="237667"/>
                  <a:pt x="115652" y="201808"/>
                </a:cubicBezTo>
                <a:cubicBezTo>
                  <a:pt x="216505" y="165949"/>
                  <a:pt x="536993" y="4584"/>
                  <a:pt x="626640" y="102"/>
                </a:cubicBezTo>
                <a:cubicBezTo>
                  <a:pt x="716287" y="-4380"/>
                  <a:pt x="687152" y="139055"/>
                  <a:pt x="653535" y="174914"/>
                </a:cubicBezTo>
                <a:cubicBezTo>
                  <a:pt x="619918" y="210773"/>
                  <a:pt x="525788" y="210773"/>
                  <a:pt x="424935" y="215255"/>
                </a:cubicBezTo>
                <a:cubicBezTo>
                  <a:pt x="324082" y="219737"/>
                  <a:pt x="73070" y="217496"/>
                  <a:pt x="21523" y="21525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07FCC25-8180-091C-D8C0-0310E5DE10AC}"/>
              </a:ext>
            </a:extLst>
          </p:cNvPr>
          <p:cNvSpPr/>
          <p:nvPr/>
        </p:nvSpPr>
        <p:spPr>
          <a:xfrm>
            <a:off x="2690354" y="9474174"/>
            <a:ext cx="265778" cy="440166"/>
          </a:xfrm>
          <a:custGeom>
            <a:avLst/>
            <a:gdLst>
              <a:gd name="connsiteX0" fmla="*/ 217946 w 265778"/>
              <a:gd name="connsiteY0" fmla="*/ 26 h 440166"/>
              <a:gd name="connsiteX1" fmla="*/ 246521 w 265778"/>
              <a:gd name="connsiteY1" fmla="*/ 158776 h 440166"/>
              <a:gd name="connsiteX2" fmla="*/ 230646 w 265778"/>
              <a:gd name="connsiteY2" fmla="*/ 206401 h 440166"/>
              <a:gd name="connsiteX3" fmla="*/ 249696 w 265778"/>
              <a:gd name="connsiteY3" fmla="*/ 181001 h 440166"/>
              <a:gd name="connsiteX4" fmla="*/ 195721 w 265778"/>
              <a:gd name="connsiteY4" fmla="*/ 285776 h 440166"/>
              <a:gd name="connsiteX5" fmla="*/ 211596 w 265778"/>
              <a:gd name="connsiteY5" fmla="*/ 269901 h 440166"/>
              <a:gd name="connsiteX6" fmla="*/ 106821 w 265778"/>
              <a:gd name="connsiteY6" fmla="*/ 358801 h 440166"/>
              <a:gd name="connsiteX7" fmla="*/ 157621 w 265778"/>
              <a:gd name="connsiteY7" fmla="*/ 323876 h 440166"/>
              <a:gd name="connsiteX8" fmla="*/ 87771 w 265778"/>
              <a:gd name="connsiteY8" fmla="*/ 371501 h 440166"/>
              <a:gd name="connsiteX9" fmla="*/ 2046 w 265778"/>
              <a:gd name="connsiteY9" fmla="*/ 438176 h 440166"/>
              <a:gd name="connsiteX10" fmla="*/ 179846 w 265778"/>
              <a:gd name="connsiteY10" fmla="*/ 288951 h 440166"/>
              <a:gd name="connsiteX11" fmla="*/ 249696 w 265778"/>
              <a:gd name="connsiteY11" fmla="*/ 190526 h 440166"/>
              <a:gd name="connsiteX12" fmla="*/ 265571 w 265778"/>
              <a:gd name="connsiteY12" fmla="*/ 171476 h 440166"/>
              <a:gd name="connsiteX13" fmla="*/ 217946 w 265778"/>
              <a:gd name="connsiteY13" fmla="*/ 26 h 44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778" h="440166">
                <a:moveTo>
                  <a:pt x="217946" y="26"/>
                </a:moveTo>
                <a:cubicBezTo>
                  <a:pt x="214771" y="-2091"/>
                  <a:pt x="244404" y="124380"/>
                  <a:pt x="246521" y="158776"/>
                </a:cubicBezTo>
                <a:cubicBezTo>
                  <a:pt x="248638" y="193172"/>
                  <a:pt x="230117" y="202697"/>
                  <a:pt x="230646" y="206401"/>
                </a:cubicBezTo>
                <a:cubicBezTo>
                  <a:pt x="231175" y="210105"/>
                  <a:pt x="255517" y="167772"/>
                  <a:pt x="249696" y="181001"/>
                </a:cubicBezTo>
                <a:cubicBezTo>
                  <a:pt x="243875" y="194230"/>
                  <a:pt x="195721" y="285776"/>
                  <a:pt x="195721" y="285776"/>
                </a:cubicBezTo>
                <a:cubicBezTo>
                  <a:pt x="189371" y="300593"/>
                  <a:pt x="226413" y="257730"/>
                  <a:pt x="211596" y="269901"/>
                </a:cubicBezTo>
                <a:cubicBezTo>
                  <a:pt x="196779" y="282072"/>
                  <a:pt x="115817" y="349805"/>
                  <a:pt x="106821" y="358801"/>
                </a:cubicBezTo>
                <a:cubicBezTo>
                  <a:pt x="97825" y="367797"/>
                  <a:pt x="160796" y="321759"/>
                  <a:pt x="157621" y="323876"/>
                </a:cubicBezTo>
                <a:cubicBezTo>
                  <a:pt x="154446" y="325993"/>
                  <a:pt x="113700" y="352451"/>
                  <a:pt x="87771" y="371501"/>
                </a:cubicBezTo>
                <a:cubicBezTo>
                  <a:pt x="61842" y="390551"/>
                  <a:pt x="-13300" y="451934"/>
                  <a:pt x="2046" y="438176"/>
                </a:cubicBezTo>
                <a:cubicBezTo>
                  <a:pt x="17392" y="424418"/>
                  <a:pt x="138571" y="330226"/>
                  <a:pt x="179846" y="288951"/>
                </a:cubicBezTo>
                <a:cubicBezTo>
                  <a:pt x="221121" y="247676"/>
                  <a:pt x="249696" y="190526"/>
                  <a:pt x="249696" y="190526"/>
                </a:cubicBezTo>
                <a:cubicBezTo>
                  <a:pt x="263983" y="170947"/>
                  <a:pt x="266629" y="202697"/>
                  <a:pt x="265571" y="171476"/>
                </a:cubicBezTo>
                <a:cubicBezTo>
                  <a:pt x="264513" y="140255"/>
                  <a:pt x="221121" y="2143"/>
                  <a:pt x="217946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271FCF2E-B9D0-6F6D-CACA-22BDEEF7E7A3}"/>
              </a:ext>
            </a:extLst>
          </p:cNvPr>
          <p:cNvSpPr/>
          <p:nvPr/>
        </p:nvSpPr>
        <p:spPr>
          <a:xfrm>
            <a:off x="2688997" y="9660685"/>
            <a:ext cx="256553" cy="288568"/>
          </a:xfrm>
          <a:custGeom>
            <a:avLst/>
            <a:gdLst>
              <a:gd name="connsiteX0" fmla="*/ 254228 w 256553"/>
              <a:gd name="connsiteY0" fmla="*/ 840 h 288568"/>
              <a:gd name="connsiteX1" fmla="*/ 187553 w 256553"/>
              <a:gd name="connsiteY1" fmla="*/ 111965 h 288568"/>
              <a:gd name="connsiteX2" fmla="*/ 6578 w 256553"/>
              <a:gd name="connsiteY2" fmla="*/ 283415 h 288568"/>
              <a:gd name="connsiteX3" fmla="*/ 47853 w 256553"/>
              <a:gd name="connsiteY3" fmla="*/ 235790 h 288568"/>
              <a:gd name="connsiteX4" fmla="*/ 127228 w 256553"/>
              <a:gd name="connsiteY4" fmla="*/ 153240 h 288568"/>
              <a:gd name="connsiteX5" fmla="*/ 85953 w 256553"/>
              <a:gd name="connsiteY5" fmla="*/ 175465 h 288568"/>
              <a:gd name="connsiteX6" fmla="*/ 178028 w 256553"/>
              <a:gd name="connsiteY6" fmla="*/ 89740 h 288568"/>
              <a:gd name="connsiteX7" fmla="*/ 114528 w 256553"/>
              <a:gd name="connsiteY7" fmla="*/ 169115 h 288568"/>
              <a:gd name="connsiteX8" fmla="*/ 254228 w 256553"/>
              <a:gd name="connsiteY8" fmla="*/ 840 h 28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53" h="288568">
                <a:moveTo>
                  <a:pt x="254228" y="840"/>
                </a:moveTo>
                <a:cubicBezTo>
                  <a:pt x="266399" y="-8685"/>
                  <a:pt x="228828" y="64869"/>
                  <a:pt x="187553" y="111965"/>
                </a:cubicBezTo>
                <a:cubicBezTo>
                  <a:pt x="146278" y="159061"/>
                  <a:pt x="29861" y="262778"/>
                  <a:pt x="6578" y="283415"/>
                </a:cubicBezTo>
                <a:cubicBezTo>
                  <a:pt x="-16705" y="304052"/>
                  <a:pt x="27745" y="257486"/>
                  <a:pt x="47853" y="235790"/>
                </a:cubicBezTo>
                <a:cubicBezTo>
                  <a:pt x="67961" y="214094"/>
                  <a:pt x="120878" y="163294"/>
                  <a:pt x="127228" y="153240"/>
                </a:cubicBezTo>
                <a:cubicBezTo>
                  <a:pt x="133578" y="143186"/>
                  <a:pt x="77486" y="186048"/>
                  <a:pt x="85953" y="175465"/>
                </a:cubicBezTo>
                <a:cubicBezTo>
                  <a:pt x="94420" y="164882"/>
                  <a:pt x="173266" y="90798"/>
                  <a:pt x="178028" y="89740"/>
                </a:cubicBezTo>
                <a:cubicBezTo>
                  <a:pt x="182790" y="88682"/>
                  <a:pt x="101299" y="182873"/>
                  <a:pt x="114528" y="169115"/>
                </a:cubicBezTo>
                <a:cubicBezTo>
                  <a:pt x="127757" y="155357"/>
                  <a:pt x="242057" y="10365"/>
                  <a:pt x="254228" y="8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63C08F8D-5984-EA0A-D467-30ABF2F6481B}"/>
              </a:ext>
            </a:extLst>
          </p:cNvPr>
          <p:cNvSpPr/>
          <p:nvPr/>
        </p:nvSpPr>
        <p:spPr>
          <a:xfrm>
            <a:off x="2774510" y="9613436"/>
            <a:ext cx="117622" cy="99044"/>
          </a:xfrm>
          <a:custGeom>
            <a:avLst/>
            <a:gdLst>
              <a:gd name="connsiteX0" fmla="*/ 440 w 117622"/>
              <a:gd name="connsiteY0" fmla="*/ 98889 h 99044"/>
              <a:gd name="connsiteX1" fmla="*/ 114740 w 117622"/>
              <a:gd name="connsiteY1" fmla="*/ 3639 h 99044"/>
              <a:gd name="connsiteX2" fmla="*/ 76640 w 117622"/>
              <a:gd name="connsiteY2" fmla="*/ 25864 h 99044"/>
              <a:gd name="connsiteX3" fmla="*/ 440 w 117622"/>
              <a:gd name="connsiteY3" fmla="*/ 98889 h 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22" h="99044">
                <a:moveTo>
                  <a:pt x="440" y="98889"/>
                </a:moveTo>
                <a:cubicBezTo>
                  <a:pt x="6790" y="95185"/>
                  <a:pt x="102040" y="15810"/>
                  <a:pt x="114740" y="3639"/>
                </a:cubicBezTo>
                <a:cubicBezTo>
                  <a:pt x="127440" y="-8532"/>
                  <a:pt x="95161" y="12635"/>
                  <a:pt x="76640" y="25864"/>
                </a:cubicBezTo>
                <a:cubicBezTo>
                  <a:pt x="58119" y="39093"/>
                  <a:pt x="-5910" y="102593"/>
                  <a:pt x="440" y="988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B60D70E0-5732-4160-1624-3D2E5F5FD749}"/>
              </a:ext>
            </a:extLst>
          </p:cNvPr>
          <p:cNvSpPr/>
          <p:nvPr/>
        </p:nvSpPr>
        <p:spPr>
          <a:xfrm>
            <a:off x="2530442" y="9788374"/>
            <a:ext cx="70971" cy="71323"/>
          </a:xfrm>
          <a:custGeom>
            <a:avLst/>
            <a:gdLst>
              <a:gd name="connsiteX0" fmla="*/ 22258 w 70971"/>
              <a:gd name="connsiteY0" fmla="*/ 151 h 71323"/>
              <a:gd name="connsiteX1" fmla="*/ 57183 w 70971"/>
              <a:gd name="connsiteY1" fmla="*/ 54126 h 71323"/>
              <a:gd name="connsiteX2" fmla="*/ 33 w 70971"/>
              <a:gd name="connsiteY2" fmla="*/ 70001 h 71323"/>
              <a:gd name="connsiteX3" fmla="*/ 66708 w 70971"/>
              <a:gd name="connsiteY3" fmla="*/ 66826 h 71323"/>
              <a:gd name="connsiteX4" fmla="*/ 60358 w 70971"/>
              <a:gd name="connsiteY4" fmla="*/ 38251 h 71323"/>
              <a:gd name="connsiteX5" fmla="*/ 22258 w 70971"/>
              <a:gd name="connsiteY5" fmla="*/ 151 h 7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71" h="71323">
                <a:moveTo>
                  <a:pt x="22258" y="151"/>
                </a:moveTo>
                <a:cubicBezTo>
                  <a:pt x="21729" y="2797"/>
                  <a:pt x="60887" y="42484"/>
                  <a:pt x="57183" y="54126"/>
                </a:cubicBezTo>
                <a:cubicBezTo>
                  <a:pt x="53479" y="65768"/>
                  <a:pt x="-1555" y="67884"/>
                  <a:pt x="33" y="70001"/>
                </a:cubicBezTo>
                <a:cubicBezTo>
                  <a:pt x="1621" y="72118"/>
                  <a:pt x="56654" y="72118"/>
                  <a:pt x="66708" y="66826"/>
                </a:cubicBezTo>
                <a:cubicBezTo>
                  <a:pt x="76762" y="61534"/>
                  <a:pt x="66708" y="46188"/>
                  <a:pt x="60358" y="38251"/>
                </a:cubicBezTo>
                <a:cubicBezTo>
                  <a:pt x="54008" y="30314"/>
                  <a:pt x="22787" y="-2495"/>
                  <a:pt x="22258" y="1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D684643A-D3BB-906B-E465-7A2ED976BD33}"/>
              </a:ext>
            </a:extLst>
          </p:cNvPr>
          <p:cNvSpPr/>
          <p:nvPr/>
        </p:nvSpPr>
        <p:spPr>
          <a:xfrm>
            <a:off x="1980570" y="9995289"/>
            <a:ext cx="273015" cy="89012"/>
          </a:xfrm>
          <a:custGeom>
            <a:avLst/>
            <a:gdLst>
              <a:gd name="connsiteX0" fmla="*/ 630 w 273015"/>
              <a:gd name="connsiteY0" fmla="*/ 88511 h 89012"/>
              <a:gd name="connsiteX1" fmla="*/ 260980 w 273015"/>
              <a:gd name="connsiteY1" fmla="*/ 2786 h 89012"/>
              <a:gd name="connsiteX2" fmla="*/ 226055 w 273015"/>
              <a:gd name="connsiteY2" fmla="*/ 25011 h 89012"/>
              <a:gd name="connsiteX3" fmla="*/ 194305 w 273015"/>
              <a:gd name="connsiteY3" fmla="*/ 66286 h 89012"/>
              <a:gd name="connsiteX4" fmla="*/ 226055 w 273015"/>
              <a:gd name="connsiteY4" fmla="*/ 12311 h 89012"/>
              <a:gd name="connsiteX5" fmla="*/ 187955 w 273015"/>
              <a:gd name="connsiteY5" fmla="*/ 37711 h 89012"/>
              <a:gd name="connsiteX6" fmla="*/ 630 w 273015"/>
              <a:gd name="connsiteY6" fmla="*/ 88511 h 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015" h="89012">
                <a:moveTo>
                  <a:pt x="630" y="88511"/>
                </a:moveTo>
                <a:cubicBezTo>
                  <a:pt x="12801" y="82690"/>
                  <a:pt x="223409" y="13369"/>
                  <a:pt x="260980" y="2786"/>
                </a:cubicBezTo>
                <a:cubicBezTo>
                  <a:pt x="298551" y="-7797"/>
                  <a:pt x="237167" y="14428"/>
                  <a:pt x="226055" y="25011"/>
                </a:cubicBezTo>
                <a:cubicBezTo>
                  <a:pt x="214943" y="35594"/>
                  <a:pt x="194305" y="68403"/>
                  <a:pt x="194305" y="66286"/>
                </a:cubicBezTo>
                <a:cubicBezTo>
                  <a:pt x="194305" y="64169"/>
                  <a:pt x="227113" y="17073"/>
                  <a:pt x="226055" y="12311"/>
                </a:cubicBezTo>
                <a:cubicBezTo>
                  <a:pt x="224997" y="7549"/>
                  <a:pt x="219705" y="27657"/>
                  <a:pt x="187955" y="37711"/>
                </a:cubicBezTo>
                <a:cubicBezTo>
                  <a:pt x="156205" y="47765"/>
                  <a:pt x="-11541" y="94332"/>
                  <a:pt x="630" y="885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F8D1A80D-620A-D9DB-7B40-B8172FF96BC6}"/>
              </a:ext>
            </a:extLst>
          </p:cNvPr>
          <p:cNvSpPr/>
          <p:nvPr/>
        </p:nvSpPr>
        <p:spPr>
          <a:xfrm>
            <a:off x="2079624" y="10066384"/>
            <a:ext cx="409579" cy="141261"/>
          </a:xfrm>
          <a:custGeom>
            <a:avLst/>
            <a:gdLst>
              <a:gd name="connsiteX0" fmla="*/ 1 w 409579"/>
              <a:gd name="connsiteY0" fmla="*/ 141241 h 141261"/>
              <a:gd name="connsiteX1" fmla="*/ 279401 w 409579"/>
              <a:gd name="connsiteY1" fmla="*/ 26941 h 141261"/>
              <a:gd name="connsiteX2" fmla="*/ 409576 w 409579"/>
              <a:gd name="connsiteY2" fmla="*/ 1541 h 141261"/>
              <a:gd name="connsiteX3" fmla="*/ 276226 w 409579"/>
              <a:gd name="connsiteY3" fmla="*/ 17416 h 141261"/>
              <a:gd name="connsiteX4" fmla="*/ 1 w 409579"/>
              <a:gd name="connsiteY4" fmla="*/ 141241 h 14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9" h="141261">
                <a:moveTo>
                  <a:pt x="1" y="141241"/>
                </a:moveTo>
                <a:cubicBezTo>
                  <a:pt x="530" y="142828"/>
                  <a:pt x="211139" y="50224"/>
                  <a:pt x="279401" y="26941"/>
                </a:cubicBezTo>
                <a:cubicBezTo>
                  <a:pt x="347663" y="3658"/>
                  <a:pt x="410105" y="3128"/>
                  <a:pt x="409576" y="1541"/>
                </a:cubicBezTo>
                <a:cubicBezTo>
                  <a:pt x="409047" y="-46"/>
                  <a:pt x="350309" y="-4809"/>
                  <a:pt x="276226" y="17416"/>
                </a:cubicBezTo>
                <a:cubicBezTo>
                  <a:pt x="202143" y="39641"/>
                  <a:pt x="-528" y="139654"/>
                  <a:pt x="1" y="1412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1B1220F7-2AAA-7F2C-6498-2BA61798AC31}"/>
              </a:ext>
            </a:extLst>
          </p:cNvPr>
          <p:cNvSpPr/>
          <p:nvPr/>
        </p:nvSpPr>
        <p:spPr>
          <a:xfrm>
            <a:off x="1849904" y="10115500"/>
            <a:ext cx="156941" cy="143301"/>
          </a:xfrm>
          <a:custGeom>
            <a:avLst/>
            <a:gdLst>
              <a:gd name="connsiteX0" fmla="*/ 51921 w 156941"/>
              <a:gd name="connsiteY0" fmla="*/ 50 h 143301"/>
              <a:gd name="connsiteX1" fmla="*/ 1121 w 156941"/>
              <a:gd name="connsiteY1" fmla="*/ 50850 h 143301"/>
              <a:gd name="connsiteX2" fmla="*/ 112246 w 156941"/>
              <a:gd name="connsiteY2" fmla="*/ 111175 h 143301"/>
              <a:gd name="connsiteX3" fmla="*/ 156696 w 156941"/>
              <a:gd name="connsiteY3" fmla="*/ 142925 h 143301"/>
              <a:gd name="connsiteX4" fmla="*/ 124946 w 156941"/>
              <a:gd name="connsiteY4" fmla="*/ 123875 h 143301"/>
              <a:gd name="connsiteX5" fmla="*/ 23346 w 156941"/>
              <a:gd name="connsiteY5" fmla="*/ 57200 h 143301"/>
              <a:gd name="connsiteX6" fmla="*/ 1121 w 156941"/>
              <a:gd name="connsiteY6" fmla="*/ 41325 h 143301"/>
              <a:gd name="connsiteX7" fmla="*/ 51921 w 156941"/>
              <a:gd name="connsiteY7" fmla="*/ 50 h 14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41" h="143301">
                <a:moveTo>
                  <a:pt x="51921" y="50"/>
                </a:moveTo>
                <a:cubicBezTo>
                  <a:pt x="51921" y="1637"/>
                  <a:pt x="-8933" y="32329"/>
                  <a:pt x="1121" y="50850"/>
                </a:cubicBezTo>
                <a:cubicBezTo>
                  <a:pt x="11175" y="69371"/>
                  <a:pt x="86317" y="95829"/>
                  <a:pt x="112246" y="111175"/>
                </a:cubicBezTo>
                <a:cubicBezTo>
                  <a:pt x="138175" y="126521"/>
                  <a:pt x="154579" y="140808"/>
                  <a:pt x="156696" y="142925"/>
                </a:cubicBezTo>
                <a:cubicBezTo>
                  <a:pt x="158813" y="145042"/>
                  <a:pt x="147171" y="138163"/>
                  <a:pt x="124946" y="123875"/>
                </a:cubicBezTo>
                <a:cubicBezTo>
                  <a:pt x="102721" y="109587"/>
                  <a:pt x="43984" y="70958"/>
                  <a:pt x="23346" y="57200"/>
                </a:cubicBezTo>
                <a:cubicBezTo>
                  <a:pt x="2708" y="43442"/>
                  <a:pt x="592" y="48204"/>
                  <a:pt x="1121" y="41325"/>
                </a:cubicBezTo>
                <a:cubicBezTo>
                  <a:pt x="1650" y="34446"/>
                  <a:pt x="51921" y="-1537"/>
                  <a:pt x="51921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C39B1C9F-9F18-0E25-E432-46E42B339476}"/>
              </a:ext>
            </a:extLst>
          </p:cNvPr>
          <p:cNvSpPr/>
          <p:nvPr/>
        </p:nvSpPr>
        <p:spPr>
          <a:xfrm>
            <a:off x="1860666" y="10343554"/>
            <a:ext cx="133515" cy="135047"/>
          </a:xfrm>
          <a:custGeom>
            <a:avLst/>
            <a:gdLst>
              <a:gd name="connsiteX0" fmla="*/ 133234 w 133515"/>
              <a:gd name="connsiteY0" fmla="*/ 596 h 135047"/>
              <a:gd name="connsiteX1" fmla="*/ 18934 w 133515"/>
              <a:gd name="connsiteY1" fmla="*/ 95846 h 135047"/>
              <a:gd name="connsiteX2" fmla="*/ 3059 w 133515"/>
              <a:gd name="connsiteY2" fmla="*/ 133946 h 135047"/>
              <a:gd name="connsiteX3" fmla="*/ 50684 w 133515"/>
              <a:gd name="connsiteY3" fmla="*/ 57746 h 135047"/>
              <a:gd name="connsiteX4" fmla="*/ 133234 w 133515"/>
              <a:gd name="connsiteY4" fmla="*/ 596 h 13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15" h="135047">
                <a:moveTo>
                  <a:pt x="133234" y="596"/>
                </a:moveTo>
                <a:cubicBezTo>
                  <a:pt x="127942" y="6946"/>
                  <a:pt x="40630" y="73621"/>
                  <a:pt x="18934" y="95846"/>
                </a:cubicBezTo>
                <a:cubicBezTo>
                  <a:pt x="-2762" y="118071"/>
                  <a:pt x="-2233" y="140296"/>
                  <a:pt x="3059" y="133946"/>
                </a:cubicBezTo>
                <a:cubicBezTo>
                  <a:pt x="8351" y="127596"/>
                  <a:pt x="33751" y="75208"/>
                  <a:pt x="50684" y="57746"/>
                </a:cubicBezTo>
                <a:cubicBezTo>
                  <a:pt x="67617" y="40284"/>
                  <a:pt x="138526" y="-5754"/>
                  <a:pt x="133234" y="5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8FA5A973-6C99-D8B0-73FF-D478779D3DF4}"/>
              </a:ext>
            </a:extLst>
          </p:cNvPr>
          <p:cNvSpPr/>
          <p:nvPr/>
        </p:nvSpPr>
        <p:spPr>
          <a:xfrm>
            <a:off x="5296627" y="7370037"/>
            <a:ext cx="158504" cy="349484"/>
          </a:xfrm>
          <a:custGeom>
            <a:avLst/>
            <a:gdLst>
              <a:gd name="connsiteX0" fmla="*/ 158377 w 158504"/>
              <a:gd name="connsiteY0" fmla="*/ 105 h 349484"/>
              <a:gd name="connsiteX1" fmla="*/ 48492 w 158504"/>
              <a:gd name="connsiteY1" fmla="*/ 161008 h 349484"/>
              <a:gd name="connsiteX2" fmla="*/ 1399 w 158504"/>
              <a:gd name="connsiteY2" fmla="*/ 349383 h 349484"/>
              <a:gd name="connsiteX3" fmla="*/ 24946 w 158504"/>
              <a:gd name="connsiteY3" fmla="*/ 184555 h 349484"/>
              <a:gd name="connsiteX4" fmla="*/ 158377 w 158504"/>
              <a:gd name="connsiteY4" fmla="*/ 105 h 34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04" h="349484">
                <a:moveTo>
                  <a:pt x="158377" y="105"/>
                </a:moveTo>
                <a:cubicBezTo>
                  <a:pt x="162301" y="-3820"/>
                  <a:pt x="74655" y="102795"/>
                  <a:pt x="48492" y="161008"/>
                </a:cubicBezTo>
                <a:cubicBezTo>
                  <a:pt x="22329" y="219221"/>
                  <a:pt x="5323" y="345459"/>
                  <a:pt x="1399" y="349383"/>
                </a:cubicBezTo>
                <a:cubicBezTo>
                  <a:pt x="-2525" y="353308"/>
                  <a:pt x="745" y="242768"/>
                  <a:pt x="24946" y="184555"/>
                </a:cubicBezTo>
                <a:cubicBezTo>
                  <a:pt x="49147" y="126342"/>
                  <a:pt x="154453" y="4030"/>
                  <a:pt x="158377" y="10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B65F7FA6-9F97-A59F-8CB6-7574CA809746}"/>
              </a:ext>
            </a:extLst>
          </p:cNvPr>
          <p:cNvSpPr/>
          <p:nvPr/>
        </p:nvSpPr>
        <p:spPr>
          <a:xfrm>
            <a:off x="5159217" y="7562165"/>
            <a:ext cx="40707" cy="145598"/>
          </a:xfrm>
          <a:custGeom>
            <a:avLst/>
            <a:gdLst>
              <a:gd name="connsiteX0" fmla="*/ 40697 w 40707"/>
              <a:gd name="connsiteY0" fmla="*/ 276 h 145598"/>
              <a:gd name="connsiteX1" fmla="*/ 5377 w 40707"/>
              <a:gd name="connsiteY1" fmla="*/ 90539 h 145598"/>
              <a:gd name="connsiteX2" fmla="*/ 1453 w 40707"/>
              <a:gd name="connsiteY2" fmla="*/ 145481 h 145598"/>
              <a:gd name="connsiteX3" fmla="*/ 1453 w 40707"/>
              <a:gd name="connsiteY3" fmla="*/ 106237 h 145598"/>
              <a:gd name="connsiteX4" fmla="*/ 1453 w 40707"/>
              <a:gd name="connsiteY4" fmla="*/ 63068 h 145598"/>
              <a:gd name="connsiteX5" fmla="*/ 40697 w 40707"/>
              <a:gd name="connsiteY5" fmla="*/ 276 h 14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07" h="145598">
                <a:moveTo>
                  <a:pt x="40697" y="276"/>
                </a:moveTo>
                <a:cubicBezTo>
                  <a:pt x="41351" y="4854"/>
                  <a:pt x="11918" y="66338"/>
                  <a:pt x="5377" y="90539"/>
                </a:cubicBezTo>
                <a:cubicBezTo>
                  <a:pt x="-1164" y="114740"/>
                  <a:pt x="2107" y="142865"/>
                  <a:pt x="1453" y="145481"/>
                </a:cubicBezTo>
                <a:cubicBezTo>
                  <a:pt x="799" y="148097"/>
                  <a:pt x="1453" y="106237"/>
                  <a:pt x="1453" y="106237"/>
                </a:cubicBezTo>
                <a:cubicBezTo>
                  <a:pt x="1453" y="92502"/>
                  <a:pt x="-1817" y="76804"/>
                  <a:pt x="1453" y="63068"/>
                </a:cubicBezTo>
                <a:cubicBezTo>
                  <a:pt x="4723" y="49332"/>
                  <a:pt x="40043" y="-4302"/>
                  <a:pt x="40697" y="276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F1FAB2DB-0FAF-4806-07F3-68F9867502F5}"/>
              </a:ext>
            </a:extLst>
          </p:cNvPr>
          <p:cNvSpPr/>
          <p:nvPr/>
        </p:nvSpPr>
        <p:spPr>
          <a:xfrm>
            <a:off x="5939703" y="7185698"/>
            <a:ext cx="282461" cy="177209"/>
          </a:xfrm>
          <a:custGeom>
            <a:avLst/>
            <a:gdLst>
              <a:gd name="connsiteX0" fmla="*/ 1790 w 282461"/>
              <a:gd name="connsiteY0" fmla="*/ 175854 h 177209"/>
              <a:gd name="connsiteX1" fmla="*/ 275689 w 282461"/>
              <a:gd name="connsiteY1" fmla="*/ 3087 h 177209"/>
              <a:gd name="connsiteX2" fmla="*/ 195626 w 282461"/>
              <a:gd name="connsiteY2" fmla="*/ 66295 h 177209"/>
              <a:gd name="connsiteX3" fmla="*/ 157702 w 282461"/>
              <a:gd name="connsiteY3" fmla="*/ 83150 h 177209"/>
              <a:gd name="connsiteX4" fmla="*/ 1790 w 282461"/>
              <a:gd name="connsiteY4" fmla="*/ 175854 h 1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61" h="177209">
                <a:moveTo>
                  <a:pt x="1790" y="175854"/>
                </a:moveTo>
                <a:cubicBezTo>
                  <a:pt x="21455" y="162510"/>
                  <a:pt x="243383" y="21347"/>
                  <a:pt x="275689" y="3087"/>
                </a:cubicBezTo>
                <a:cubicBezTo>
                  <a:pt x="307995" y="-15173"/>
                  <a:pt x="215291" y="52951"/>
                  <a:pt x="195626" y="66295"/>
                </a:cubicBezTo>
                <a:cubicBezTo>
                  <a:pt x="175962" y="79639"/>
                  <a:pt x="185092" y="66295"/>
                  <a:pt x="157702" y="83150"/>
                </a:cubicBezTo>
                <a:cubicBezTo>
                  <a:pt x="130312" y="100005"/>
                  <a:pt x="-17875" y="189198"/>
                  <a:pt x="1790" y="1758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AB6D1F0B-F311-5BB0-D4CB-FE48B518E8C3}"/>
              </a:ext>
            </a:extLst>
          </p:cNvPr>
          <p:cNvSpPr/>
          <p:nvPr/>
        </p:nvSpPr>
        <p:spPr>
          <a:xfrm>
            <a:off x="5566181" y="7509031"/>
            <a:ext cx="38262" cy="210701"/>
          </a:xfrm>
          <a:custGeom>
            <a:avLst/>
            <a:gdLst>
              <a:gd name="connsiteX0" fmla="*/ 38206 w 38262"/>
              <a:gd name="connsiteY0" fmla="*/ 5 h 210701"/>
              <a:gd name="connsiteX1" fmla="*/ 8709 w 38262"/>
              <a:gd name="connsiteY1" fmla="*/ 105351 h 210701"/>
              <a:gd name="connsiteX2" fmla="*/ 4495 w 38262"/>
              <a:gd name="connsiteY2" fmla="*/ 210696 h 210701"/>
              <a:gd name="connsiteX3" fmla="*/ 282 w 38262"/>
              <a:gd name="connsiteY3" fmla="*/ 109564 h 210701"/>
              <a:gd name="connsiteX4" fmla="*/ 38206 w 38262"/>
              <a:gd name="connsiteY4" fmla="*/ 5 h 21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2" h="210701">
                <a:moveTo>
                  <a:pt x="38206" y="5"/>
                </a:moveTo>
                <a:cubicBezTo>
                  <a:pt x="39610" y="-697"/>
                  <a:pt x="14327" y="70236"/>
                  <a:pt x="8709" y="105351"/>
                </a:cubicBezTo>
                <a:cubicBezTo>
                  <a:pt x="3091" y="140466"/>
                  <a:pt x="5899" y="209994"/>
                  <a:pt x="4495" y="210696"/>
                </a:cubicBezTo>
                <a:cubicBezTo>
                  <a:pt x="3091" y="211398"/>
                  <a:pt x="-1123" y="142572"/>
                  <a:pt x="282" y="109564"/>
                </a:cubicBezTo>
                <a:cubicBezTo>
                  <a:pt x="1687" y="76556"/>
                  <a:pt x="36802" y="707"/>
                  <a:pt x="38206" y="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A45DE55F-53BB-0FD3-F4C3-1603A3AFA04A}"/>
              </a:ext>
            </a:extLst>
          </p:cNvPr>
          <p:cNvSpPr/>
          <p:nvPr/>
        </p:nvSpPr>
        <p:spPr>
          <a:xfrm>
            <a:off x="3335785" y="7525476"/>
            <a:ext cx="109424" cy="169125"/>
          </a:xfrm>
          <a:custGeom>
            <a:avLst/>
            <a:gdLst>
              <a:gd name="connsiteX0" fmla="*/ 23 w 109424"/>
              <a:gd name="connsiteY0" fmla="*/ 4 h 169125"/>
              <a:gd name="connsiteX1" fmla="*/ 92418 w 109424"/>
              <a:gd name="connsiteY1" fmla="*/ 73284 h 169125"/>
              <a:gd name="connsiteX2" fmla="*/ 89232 w 109424"/>
              <a:gd name="connsiteY2" fmla="*/ 156121 h 169125"/>
              <a:gd name="connsiteX3" fmla="*/ 86046 w 109424"/>
              <a:gd name="connsiteY3" fmla="*/ 168865 h 169125"/>
              <a:gd name="connsiteX4" fmla="*/ 105163 w 109424"/>
              <a:gd name="connsiteY4" fmla="*/ 92400 h 169125"/>
              <a:gd name="connsiteX5" fmla="*/ 101977 w 109424"/>
              <a:gd name="connsiteY5" fmla="*/ 76470 h 169125"/>
              <a:gd name="connsiteX6" fmla="*/ 23 w 109424"/>
              <a:gd name="connsiteY6" fmla="*/ 4 h 16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24" h="169125">
                <a:moveTo>
                  <a:pt x="23" y="4"/>
                </a:moveTo>
                <a:cubicBezTo>
                  <a:pt x="-1570" y="-527"/>
                  <a:pt x="77550" y="47265"/>
                  <a:pt x="92418" y="73284"/>
                </a:cubicBezTo>
                <a:cubicBezTo>
                  <a:pt x="107286" y="99304"/>
                  <a:pt x="89232" y="156121"/>
                  <a:pt x="89232" y="156121"/>
                </a:cubicBezTo>
                <a:cubicBezTo>
                  <a:pt x="88170" y="172051"/>
                  <a:pt x="86046" y="168865"/>
                  <a:pt x="86046" y="168865"/>
                </a:cubicBezTo>
                <a:lnTo>
                  <a:pt x="105163" y="92400"/>
                </a:lnTo>
                <a:cubicBezTo>
                  <a:pt x="107818" y="77001"/>
                  <a:pt x="114721" y="91338"/>
                  <a:pt x="101977" y="76470"/>
                </a:cubicBezTo>
                <a:cubicBezTo>
                  <a:pt x="89233" y="61602"/>
                  <a:pt x="1616" y="535"/>
                  <a:pt x="23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D3C85844-0906-6B82-C4AE-5E8A06242663}"/>
              </a:ext>
            </a:extLst>
          </p:cNvPr>
          <p:cNvSpPr/>
          <p:nvPr/>
        </p:nvSpPr>
        <p:spPr>
          <a:xfrm>
            <a:off x="3571505" y="7799251"/>
            <a:ext cx="25662" cy="188595"/>
          </a:xfrm>
          <a:custGeom>
            <a:avLst/>
            <a:gdLst>
              <a:gd name="connsiteX0" fmla="*/ 25560 w 25662"/>
              <a:gd name="connsiteY0" fmla="*/ 231 h 188595"/>
              <a:gd name="connsiteX1" fmla="*/ 9629 w 25662"/>
              <a:gd name="connsiteY1" fmla="*/ 121301 h 188595"/>
              <a:gd name="connsiteX2" fmla="*/ 25560 w 25662"/>
              <a:gd name="connsiteY2" fmla="*/ 188208 h 188595"/>
              <a:gd name="connsiteX3" fmla="*/ 71 w 25662"/>
              <a:gd name="connsiteY3" fmla="*/ 92626 h 188595"/>
              <a:gd name="connsiteX4" fmla="*/ 25560 w 25662"/>
              <a:gd name="connsiteY4" fmla="*/ 231 h 18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2" h="188595">
                <a:moveTo>
                  <a:pt x="25560" y="231"/>
                </a:moveTo>
                <a:cubicBezTo>
                  <a:pt x="27153" y="5010"/>
                  <a:pt x="9629" y="89972"/>
                  <a:pt x="9629" y="121301"/>
                </a:cubicBezTo>
                <a:cubicBezTo>
                  <a:pt x="9629" y="152630"/>
                  <a:pt x="27153" y="192987"/>
                  <a:pt x="25560" y="188208"/>
                </a:cubicBezTo>
                <a:cubicBezTo>
                  <a:pt x="23967" y="183429"/>
                  <a:pt x="1664" y="119177"/>
                  <a:pt x="71" y="92626"/>
                </a:cubicBezTo>
                <a:cubicBezTo>
                  <a:pt x="-1522" y="66076"/>
                  <a:pt x="23967" y="-4548"/>
                  <a:pt x="25560" y="2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68E4B441-0045-0138-766B-644147B8B54C}"/>
              </a:ext>
            </a:extLst>
          </p:cNvPr>
          <p:cNvSpPr/>
          <p:nvPr/>
        </p:nvSpPr>
        <p:spPr>
          <a:xfrm>
            <a:off x="3488604" y="8025379"/>
            <a:ext cx="86204" cy="230372"/>
          </a:xfrm>
          <a:custGeom>
            <a:avLst/>
            <a:gdLst>
              <a:gd name="connsiteX0" fmla="*/ 135 w 86204"/>
              <a:gd name="connsiteY0" fmla="*/ 313 h 230372"/>
              <a:gd name="connsiteX1" fmla="*/ 25623 w 86204"/>
              <a:gd name="connsiteY1" fmla="*/ 124569 h 230372"/>
              <a:gd name="connsiteX2" fmla="*/ 86158 w 86204"/>
              <a:gd name="connsiteY2" fmla="*/ 229710 h 230372"/>
              <a:gd name="connsiteX3" fmla="*/ 35181 w 86204"/>
              <a:gd name="connsiteY3" fmla="*/ 162802 h 230372"/>
              <a:gd name="connsiteX4" fmla="*/ 135 w 86204"/>
              <a:gd name="connsiteY4" fmla="*/ 313 h 23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4" h="230372">
                <a:moveTo>
                  <a:pt x="135" y="313"/>
                </a:moveTo>
                <a:cubicBezTo>
                  <a:pt x="-1458" y="-6059"/>
                  <a:pt x="11286" y="86336"/>
                  <a:pt x="25623" y="124569"/>
                </a:cubicBezTo>
                <a:cubicBezTo>
                  <a:pt x="39960" y="162802"/>
                  <a:pt x="84565" y="223338"/>
                  <a:pt x="86158" y="229710"/>
                </a:cubicBezTo>
                <a:cubicBezTo>
                  <a:pt x="87751" y="236082"/>
                  <a:pt x="47925" y="195194"/>
                  <a:pt x="35181" y="162802"/>
                </a:cubicBezTo>
                <a:cubicBezTo>
                  <a:pt x="22437" y="130410"/>
                  <a:pt x="1728" y="6685"/>
                  <a:pt x="135" y="3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A731AC03-7D1A-4212-97CA-478FA419FEF6}"/>
              </a:ext>
            </a:extLst>
          </p:cNvPr>
          <p:cNvSpPr/>
          <p:nvPr/>
        </p:nvSpPr>
        <p:spPr>
          <a:xfrm>
            <a:off x="4514297" y="8323551"/>
            <a:ext cx="239814" cy="122966"/>
          </a:xfrm>
          <a:custGeom>
            <a:avLst/>
            <a:gdLst>
              <a:gd name="connsiteX0" fmla="*/ 354 w 239814"/>
              <a:gd name="connsiteY0" fmla="*/ 122701 h 122966"/>
              <a:gd name="connsiteX1" fmla="*/ 115052 w 239814"/>
              <a:gd name="connsiteY1" fmla="*/ 46236 h 122966"/>
              <a:gd name="connsiteX2" fmla="*/ 239309 w 239814"/>
              <a:gd name="connsiteY2" fmla="*/ 1631 h 122966"/>
              <a:gd name="connsiteX3" fmla="*/ 153285 w 239814"/>
              <a:gd name="connsiteY3" fmla="*/ 17561 h 122966"/>
              <a:gd name="connsiteX4" fmla="*/ 354 w 239814"/>
              <a:gd name="connsiteY4" fmla="*/ 122701 h 1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14" h="122966">
                <a:moveTo>
                  <a:pt x="354" y="122701"/>
                </a:moveTo>
                <a:cubicBezTo>
                  <a:pt x="-6018" y="127480"/>
                  <a:pt x="75226" y="66414"/>
                  <a:pt x="115052" y="46236"/>
                </a:cubicBezTo>
                <a:cubicBezTo>
                  <a:pt x="154878" y="26058"/>
                  <a:pt x="232937" y="6410"/>
                  <a:pt x="239309" y="1631"/>
                </a:cubicBezTo>
                <a:cubicBezTo>
                  <a:pt x="245681" y="-3148"/>
                  <a:pt x="190456" y="2693"/>
                  <a:pt x="153285" y="17561"/>
                </a:cubicBezTo>
                <a:cubicBezTo>
                  <a:pt x="116114" y="32429"/>
                  <a:pt x="6726" y="117922"/>
                  <a:pt x="354" y="1227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02A74B56-BB2E-9EBB-1AB6-5ACCFE0926CA}"/>
              </a:ext>
            </a:extLst>
          </p:cNvPr>
          <p:cNvSpPr/>
          <p:nvPr/>
        </p:nvSpPr>
        <p:spPr>
          <a:xfrm>
            <a:off x="3539816" y="7946424"/>
            <a:ext cx="73434" cy="252675"/>
          </a:xfrm>
          <a:custGeom>
            <a:avLst/>
            <a:gdLst>
              <a:gd name="connsiteX0" fmla="*/ 309 w 73434"/>
              <a:gd name="connsiteY0" fmla="*/ 601 h 252675"/>
              <a:gd name="connsiteX1" fmla="*/ 19359 w 73434"/>
              <a:gd name="connsiteY1" fmla="*/ 127601 h 252675"/>
              <a:gd name="connsiteX2" fmla="*/ 73334 w 73434"/>
              <a:gd name="connsiteY2" fmla="*/ 251426 h 252675"/>
              <a:gd name="connsiteX3" fmla="*/ 32059 w 73434"/>
              <a:gd name="connsiteY3" fmla="*/ 181576 h 252675"/>
              <a:gd name="connsiteX4" fmla="*/ 309 w 73434"/>
              <a:gd name="connsiteY4" fmla="*/ 601 h 2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34" h="252675">
                <a:moveTo>
                  <a:pt x="309" y="601"/>
                </a:moveTo>
                <a:cubicBezTo>
                  <a:pt x="-1808" y="-8395"/>
                  <a:pt x="7188" y="85797"/>
                  <a:pt x="19359" y="127601"/>
                </a:cubicBezTo>
                <a:cubicBezTo>
                  <a:pt x="31530" y="169405"/>
                  <a:pt x="71217" y="242430"/>
                  <a:pt x="73334" y="251426"/>
                </a:cubicBezTo>
                <a:cubicBezTo>
                  <a:pt x="75451" y="260422"/>
                  <a:pt x="43701" y="219147"/>
                  <a:pt x="32059" y="181576"/>
                </a:cubicBezTo>
                <a:cubicBezTo>
                  <a:pt x="20417" y="144005"/>
                  <a:pt x="2426" y="9597"/>
                  <a:pt x="309" y="6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BD5C1450-6E4C-5957-7ADD-03934EFE9F95}"/>
              </a:ext>
            </a:extLst>
          </p:cNvPr>
          <p:cNvSpPr/>
          <p:nvPr/>
        </p:nvSpPr>
        <p:spPr>
          <a:xfrm>
            <a:off x="3422518" y="7931056"/>
            <a:ext cx="31916" cy="152619"/>
          </a:xfrm>
          <a:custGeom>
            <a:avLst/>
            <a:gdLst>
              <a:gd name="connsiteX0" fmla="*/ 12832 w 31916"/>
              <a:gd name="connsiteY0" fmla="*/ 94 h 152619"/>
              <a:gd name="connsiteX1" fmla="*/ 6482 w 31916"/>
              <a:gd name="connsiteY1" fmla="*/ 76294 h 152619"/>
              <a:gd name="connsiteX2" fmla="*/ 31882 w 31916"/>
              <a:gd name="connsiteY2" fmla="*/ 152494 h 152619"/>
              <a:gd name="connsiteX3" fmla="*/ 132 w 31916"/>
              <a:gd name="connsiteY3" fmla="*/ 92169 h 152619"/>
              <a:gd name="connsiteX4" fmla="*/ 12832 w 31916"/>
              <a:gd name="connsiteY4" fmla="*/ 94 h 15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6" h="152619">
                <a:moveTo>
                  <a:pt x="12832" y="94"/>
                </a:moveTo>
                <a:cubicBezTo>
                  <a:pt x="13890" y="-2552"/>
                  <a:pt x="3307" y="50894"/>
                  <a:pt x="6482" y="76294"/>
                </a:cubicBezTo>
                <a:cubicBezTo>
                  <a:pt x="9657" y="101694"/>
                  <a:pt x="32940" y="149848"/>
                  <a:pt x="31882" y="152494"/>
                </a:cubicBezTo>
                <a:cubicBezTo>
                  <a:pt x="30824" y="155140"/>
                  <a:pt x="1719" y="115452"/>
                  <a:pt x="132" y="92169"/>
                </a:cubicBezTo>
                <a:cubicBezTo>
                  <a:pt x="-1456" y="68886"/>
                  <a:pt x="11774" y="2740"/>
                  <a:pt x="12832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1D9C86DF-A942-5709-40DA-79C7F2DEFB87}"/>
              </a:ext>
            </a:extLst>
          </p:cNvPr>
          <p:cNvSpPr/>
          <p:nvPr/>
        </p:nvSpPr>
        <p:spPr>
          <a:xfrm>
            <a:off x="4800481" y="8017930"/>
            <a:ext cx="149583" cy="116519"/>
          </a:xfrm>
          <a:custGeom>
            <a:avLst/>
            <a:gdLst>
              <a:gd name="connsiteX0" fmla="*/ 119 w 149583"/>
              <a:gd name="connsiteY0" fmla="*/ 116420 h 116519"/>
              <a:gd name="connsiteX1" fmla="*/ 82669 w 149583"/>
              <a:gd name="connsiteY1" fmla="*/ 27520 h 116519"/>
              <a:gd name="connsiteX2" fmla="*/ 149344 w 149583"/>
              <a:gd name="connsiteY2" fmla="*/ 5295 h 116519"/>
              <a:gd name="connsiteX3" fmla="*/ 101719 w 149583"/>
              <a:gd name="connsiteY3" fmla="*/ 8470 h 116519"/>
              <a:gd name="connsiteX4" fmla="*/ 119 w 149583"/>
              <a:gd name="connsiteY4" fmla="*/ 116420 h 1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" h="116519">
                <a:moveTo>
                  <a:pt x="119" y="116420"/>
                </a:moveTo>
                <a:cubicBezTo>
                  <a:pt x="-3056" y="119595"/>
                  <a:pt x="57798" y="46041"/>
                  <a:pt x="82669" y="27520"/>
                </a:cubicBezTo>
                <a:cubicBezTo>
                  <a:pt x="107540" y="8999"/>
                  <a:pt x="146169" y="8470"/>
                  <a:pt x="149344" y="5295"/>
                </a:cubicBezTo>
                <a:cubicBezTo>
                  <a:pt x="152519" y="2120"/>
                  <a:pt x="123415" y="-6347"/>
                  <a:pt x="101719" y="8470"/>
                </a:cubicBezTo>
                <a:cubicBezTo>
                  <a:pt x="80023" y="23287"/>
                  <a:pt x="3294" y="113245"/>
                  <a:pt x="119" y="116420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433886CB-1F36-7238-7574-018EA64679E6}"/>
              </a:ext>
            </a:extLst>
          </p:cNvPr>
          <p:cNvSpPr/>
          <p:nvPr/>
        </p:nvSpPr>
        <p:spPr>
          <a:xfrm>
            <a:off x="4422729" y="7848525"/>
            <a:ext cx="98180" cy="98675"/>
          </a:xfrm>
          <a:custGeom>
            <a:avLst/>
            <a:gdLst>
              <a:gd name="connsiteX0" fmla="*/ 46 w 98180"/>
              <a:gd name="connsiteY0" fmla="*/ 75 h 98675"/>
              <a:gd name="connsiteX1" fmla="*/ 82596 w 98180"/>
              <a:gd name="connsiteY1" fmla="*/ 57225 h 98675"/>
              <a:gd name="connsiteX2" fmla="*/ 85771 w 98180"/>
              <a:gd name="connsiteY2" fmla="*/ 98500 h 98675"/>
              <a:gd name="connsiteX3" fmla="*/ 95296 w 98180"/>
              <a:gd name="connsiteY3" fmla="*/ 69925 h 98675"/>
              <a:gd name="connsiteX4" fmla="*/ 46 w 98180"/>
              <a:gd name="connsiteY4" fmla="*/ 75 h 9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80" h="98675">
                <a:moveTo>
                  <a:pt x="46" y="75"/>
                </a:moveTo>
                <a:cubicBezTo>
                  <a:pt x="-2071" y="-2042"/>
                  <a:pt x="68308" y="40821"/>
                  <a:pt x="82596" y="57225"/>
                </a:cubicBezTo>
                <a:cubicBezTo>
                  <a:pt x="96884" y="73629"/>
                  <a:pt x="83654" y="96383"/>
                  <a:pt x="85771" y="98500"/>
                </a:cubicBezTo>
                <a:cubicBezTo>
                  <a:pt x="87888" y="100617"/>
                  <a:pt x="104821" y="83154"/>
                  <a:pt x="95296" y="69925"/>
                </a:cubicBezTo>
                <a:cubicBezTo>
                  <a:pt x="85771" y="56696"/>
                  <a:pt x="2163" y="2192"/>
                  <a:pt x="46" y="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75CE10FE-00A6-C4EE-9AB6-6D2D1E282D88}"/>
              </a:ext>
            </a:extLst>
          </p:cNvPr>
          <p:cNvSpPr/>
          <p:nvPr/>
        </p:nvSpPr>
        <p:spPr>
          <a:xfrm>
            <a:off x="2797173" y="6286484"/>
            <a:ext cx="129395" cy="158944"/>
          </a:xfrm>
          <a:custGeom>
            <a:avLst/>
            <a:gdLst>
              <a:gd name="connsiteX0" fmla="*/ 2 w 129395"/>
              <a:gd name="connsiteY0" fmla="*/ 16 h 158944"/>
              <a:gd name="connsiteX1" fmla="*/ 117477 w 129395"/>
              <a:gd name="connsiteY1" fmla="*/ 146066 h 158944"/>
              <a:gd name="connsiteX2" fmla="*/ 114302 w 129395"/>
              <a:gd name="connsiteY2" fmla="*/ 136541 h 158944"/>
              <a:gd name="connsiteX3" fmla="*/ 2 w 129395"/>
              <a:gd name="connsiteY3" fmla="*/ 16 h 15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5" h="158944">
                <a:moveTo>
                  <a:pt x="2" y="16"/>
                </a:moveTo>
                <a:cubicBezTo>
                  <a:pt x="531" y="1603"/>
                  <a:pt x="117477" y="146066"/>
                  <a:pt x="117477" y="146066"/>
                </a:cubicBezTo>
                <a:cubicBezTo>
                  <a:pt x="136527" y="168820"/>
                  <a:pt x="130706" y="158766"/>
                  <a:pt x="114302" y="136541"/>
                </a:cubicBezTo>
                <a:cubicBezTo>
                  <a:pt x="97898" y="114316"/>
                  <a:pt x="-527" y="-1571"/>
                  <a:pt x="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430332EE-0F2E-798B-DCAE-6A789F910C88}"/>
              </a:ext>
            </a:extLst>
          </p:cNvPr>
          <p:cNvSpPr/>
          <p:nvPr/>
        </p:nvSpPr>
        <p:spPr>
          <a:xfrm>
            <a:off x="2923961" y="6069086"/>
            <a:ext cx="456902" cy="43000"/>
          </a:xfrm>
          <a:custGeom>
            <a:avLst/>
            <a:gdLst>
              <a:gd name="connsiteX0" fmla="*/ 214 w 456902"/>
              <a:gd name="connsiteY0" fmla="*/ 4689 h 43000"/>
              <a:gd name="connsiteX1" fmla="*/ 279614 w 456902"/>
              <a:gd name="connsiteY1" fmla="*/ 11039 h 43000"/>
              <a:gd name="connsiteX2" fmla="*/ 454239 w 456902"/>
              <a:gd name="connsiteY2" fmla="*/ 42789 h 43000"/>
              <a:gd name="connsiteX3" fmla="*/ 374864 w 456902"/>
              <a:gd name="connsiteY3" fmla="*/ 23739 h 43000"/>
              <a:gd name="connsiteX4" fmla="*/ 235164 w 456902"/>
              <a:gd name="connsiteY4" fmla="*/ 1514 h 43000"/>
              <a:gd name="connsiteX5" fmla="*/ 214 w 456902"/>
              <a:gd name="connsiteY5" fmla="*/ 4689 h 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902" h="43000">
                <a:moveTo>
                  <a:pt x="214" y="4689"/>
                </a:moveTo>
                <a:cubicBezTo>
                  <a:pt x="7622" y="6276"/>
                  <a:pt x="203943" y="4689"/>
                  <a:pt x="279614" y="11039"/>
                </a:cubicBezTo>
                <a:cubicBezTo>
                  <a:pt x="355285" y="17389"/>
                  <a:pt x="438364" y="40672"/>
                  <a:pt x="454239" y="42789"/>
                </a:cubicBezTo>
                <a:cubicBezTo>
                  <a:pt x="470114" y="44906"/>
                  <a:pt x="411376" y="30618"/>
                  <a:pt x="374864" y="23739"/>
                </a:cubicBezTo>
                <a:cubicBezTo>
                  <a:pt x="338352" y="16860"/>
                  <a:pt x="291256" y="5747"/>
                  <a:pt x="235164" y="1514"/>
                </a:cubicBezTo>
                <a:cubicBezTo>
                  <a:pt x="179072" y="-2719"/>
                  <a:pt x="-7194" y="3102"/>
                  <a:pt x="214" y="46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240D0F18-0E70-0380-1306-B469A1E31ADD}"/>
              </a:ext>
            </a:extLst>
          </p:cNvPr>
          <p:cNvSpPr/>
          <p:nvPr/>
        </p:nvSpPr>
        <p:spPr>
          <a:xfrm>
            <a:off x="4698907" y="6054725"/>
            <a:ext cx="485007" cy="28583"/>
          </a:xfrm>
          <a:custGeom>
            <a:avLst/>
            <a:gdLst>
              <a:gd name="connsiteX0" fmla="*/ 93 w 485007"/>
              <a:gd name="connsiteY0" fmla="*/ 15875 h 28583"/>
              <a:gd name="connsiteX1" fmla="*/ 393793 w 485007"/>
              <a:gd name="connsiteY1" fmla="*/ 3175 h 28583"/>
              <a:gd name="connsiteX2" fmla="*/ 476343 w 485007"/>
              <a:gd name="connsiteY2" fmla="*/ 28575 h 28583"/>
              <a:gd name="connsiteX3" fmla="*/ 431893 w 485007"/>
              <a:gd name="connsiteY3" fmla="*/ 0 h 28583"/>
              <a:gd name="connsiteX4" fmla="*/ 93 w 485007"/>
              <a:gd name="connsiteY4" fmla="*/ 15875 h 2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007" h="28583">
                <a:moveTo>
                  <a:pt x="93" y="15875"/>
                </a:moveTo>
                <a:cubicBezTo>
                  <a:pt x="-6257" y="16404"/>
                  <a:pt x="314418" y="1058"/>
                  <a:pt x="393793" y="3175"/>
                </a:cubicBezTo>
                <a:cubicBezTo>
                  <a:pt x="473168" y="5292"/>
                  <a:pt x="469993" y="29104"/>
                  <a:pt x="476343" y="28575"/>
                </a:cubicBezTo>
                <a:cubicBezTo>
                  <a:pt x="482693" y="28046"/>
                  <a:pt x="506505" y="2646"/>
                  <a:pt x="431893" y="0"/>
                </a:cubicBezTo>
                <a:lnTo>
                  <a:pt x="93" y="158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96A049DA-5AD2-62E5-5170-7D99E918E04E}"/>
              </a:ext>
            </a:extLst>
          </p:cNvPr>
          <p:cNvSpPr/>
          <p:nvPr/>
        </p:nvSpPr>
        <p:spPr>
          <a:xfrm>
            <a:off x="5048250" y="6429323"/>
            <a:ext cx="359144" cy="22277"/>
          </a:xfrm>
          <a:custGeom>
            <a:avLst/>
            <a:gdLst>
              <a:gd name="connsiteX0" fmla="*/ 0 w 359144"/>
              <a:gd name="connsiteY0" fmla="*/ 22277 h 22277"/>
              <a:gd name="connsiteX1" fmla="*/ 184150 w 359144"/>
              <a:gd name="connsiteY1" fmla="*/ 52 h 22277"/>
              <a:gd name="connsiteX2" fmla="*/ 155575 w 359144"/>
              <a:gd name="connsiteY2" fmla="*/ 15927 h 22277"/>
              <a:gd name="connsiteX3" fmla="*/ 358775 w 359144"/>
              <a:gd name="connsiteY3" fmla="*/ 9577 h 22277"/>
              <a:gd name="connsiteX4" fmla="*/ 209550 w 359144"/>
              <a:gd name="connsiteY4" fmla="*/ 12752 h 22277"/>
              <a:gd name="connsiteX5" fmla="*/ 0 w 359144"/>
              <a:gd name="connsiteY5" fmla="*/ 22277 h 2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144" h="22277">
                <a:moveTo>
                  <a:pt x="0" y="22277"/>
                </a:moveTo>
                <a:cubicBezTo>
                  <a:pt x="79110" y="11693"/>
                  <a:pt x="158221" y="1110"/>
                  <a:pt x="184150" y="52"/>
                </a:cubicBezTo>
                <a:cubicBezTo>
                  <a:pt x="210079" y="-1006"/>
                  <a:pt x="126471" y="14340"/>
                  <a:pt x="155575" y="15927"/>
                </a:cubicBezTo>
                <a:cubicBezTo>
                  <a:pt x="184679" y="17514"/>
                  <a:pt x="349779" y="10106"/>
                  <a:pt x="358775" y="9577"/>
                </a:cubicBezTo>
                <a:cubicBezTo>
                  <a:pt x="367771" y="9048"/>
                  <a:pt x="209550" y="12752"/>
                  <a:pt x="209550" y="12752"/>
                </a:cubicBezTo>
                <a:lnTo>
                  <a:pt x="0" y="2227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000E8BC6-8982-1357-913F-F0159B453567}"/>
              </a:ext>
            </a:extLst>
          </p:cNvPr>
          <p:cNvSpPr/>
          <p:nvPr/>
        </p:nvSpPr>
        <p:spPr>
          <a:xfrm>
            <a:off x="3587684" y="6381746"/>
            <a:ext cx="68173" cy="165107"/>
          </a:xfrm>
          <a:custGeom>
            <a:avLst/>
            <a:gdLst>
              <a:gd name="connsiteX0" fmla="*/ 41341 w 68173"/>
              <a:gd name="connsiteY0" fmla="*/ 4 h 165107"/>
              <a:gd name="connsiteX1" fmla="*/ 54041 w 68173"/>
              <a:gd name="connsiteY1" fmla="*/ 73029 h 165107"/>
              <a:gd name="connsiteX2" fmla="*/ 66 w 68173"/>
              <a:gd name="connsiteY2" fmla="*/ 165104 h 165107"/>
              <a:gd name="connsiteX3" fmla="*/ 66741 w 68173"/>
              <a:gd name="connsiteY3" fmla="*/ 76204 h 165107"/>
              <a:gd name="connsiteX4" fmla="*/ 41341 w 68173"/>
              <a:gd name="connsiteY4" fmla="*/ 4 h 1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73" h="165107">
                <a:moveTo>
                  <a:pt x="41341" y="4"/>
                </a:moveTo>
                <a:cubicBezTo>
                  <a:pt x="39224" y="-525"/>
                  <a:pt x="60920" y="45512"/>
                  <a:pt x="54041" y="73029"/>
                </a:cubicBezTo>
                <a:cubicBezTo>
                  <a:pt x="47162" y="100546"/>
                  <a:pt x="-2051" y="164575"/>
                  <a:pt x="66" y="165104"/>
                </a:cubicBezTo>
                <a:cubicBezTo>
                  <a:pt x="2183" y="165633"/>
                  <a:pt x="58274" y="98958"/>
                  <a:pt x="66741" y="76204"/>
                </a:cubicBezTo>
                <a:cubicBezTo>
                  <a:pt x="75208" y="53450"/>
                  <a:pt x="43458" y="533"/>
                  <a:pt x="41341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1DE4B1BA-4D7D-0C68-AFF1-0E637D721ACC}"/>
              </a:ext>
            </a:extLst>
          </p:cNvPr>
          <p:cNvSpPr/>
          <p:nvPr/>
        </p:nvSpPr>
        <p:spPr>
          <a:xfrm>
            <a:off x="3626318" y="5721854"/>
            <a:ext cx="88262" cy="176747"/>
          </a:xfrm>
          <a:custGeom>
            <a:avLst/>
            <a:gdLst>
              <a:gd name="connsiteX0" fmla="*/ 109 w 88262"/>
              <a:gd name="connsiteY0" fmla="*/ 73 h 176747"/>
              <a:gd name="connsiteX1" fmla="*/ 62455 w 88262"/>
              <a:gd name="connsiteY1" fmla="*/ 79737 h 176747"/>
              <a:gd name="connsiteX2" fmla="*/ 62455 w 88262"/>
              <a:gd name="connsiteY2" fmla="*/ 176719 h 176747"/>
              <a:gd name="connsiteX3" fmla="*/ 65918 w 88262"/>
              <a:gd name="connsiteY3" fmla="*/ 90128 h 176747"/>
              <a:gd name="connsiteX4" fmla="*/ 86700 w 88262"/>
              <a:gd name="connsiteY4" fmla="*/ 110910 h 176747"/>
              <a:gd name="connsiteX5" fmla="*/ 79773 w 88262"/>
              <a:gd name="connsiteY5" fmla="*/ 93591 h 176747"/>
              <a:gd name="connsiteX6" fmla="*/ 109 w 88262"/>
              <a:gd name="connsiteY6" fmla="*/ 73 h 17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2" h="176747">
                <a:moveTo>
                  <a:pt x="109" y="73"/>
                </a:moveTo>
                <a:cubicBezTo>
                  <a:pt x="-2777" y="-2236"/>
                  <a:pt x="52064" y="50296"/>
                  <a:pt x="62455" y="79737"/>
                </a:cubicBezTo>
                <a:cubicBezTo>
                  <a:pt x="72846" y="109178"/>
                  <a:pt x="61878" y="174987"/>
                  <a:pt x="62455" y="176719"/>
                </a:cubicBezTo>
                <a:cubicBezTo>
                  <a:pt x="63032" y="178451"/>
                  <a:pt x="61877" y="101096"/>
                  <a:pt x="65918" y="90128"/>
                </a:cubicBezTo>
                <a:cubicBezTo>
                  <a:pt x="69959" y="79160"/>
                  <a:pt x="84391" y="110333"/>
                  <a:pt x="86700" y="110910"/>
                </a:cubicBezTo>
                <a:cubicBezTo>
                  <a:pt x="89009" y="111487"/>
                  <a:pt x="90164" y="111486"/>
                  <a:pt x="79773" y="93591"/>
                </a:cubicBezTo>
                <a:cubicBezTo>
                  <a:pt x="69382" y="75696"/>
                  <a:pt x="2995" y="2382"/>
                  <a:pt x="109" y="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BE85AC37-8DD2-1F2B-652C-1F6E2F07F23C}"/>
              </a:ext>
            </a:extLst>
          </p:cNvPr>
          <p:cNvSpPr/>
          <p:nvPr/>
        </p:nvSpPr>
        <p:spPr>
          <a:xfrm>
            <a:off x="3442849" y="5527906"/>
            <a:ext cx="52088" cy="135139"/>
          </a:xfrm>
          <a:custGeom>
            <a:avLst/>
            <a:gdLst>
              <a:gd name="connsiteX0" fmla="*/ 6 w 52088"/>
              <a:gd name="connsiteY0" fmla="*/ 58 h 135139"/>
              <a:gd name="connsiteX1" fmla="*/ 45033 w 52088"/>
              <a:gd name="connsiteY1" fmla="*/ 90112 h 135139"/>
              <a:gd name="connsiteX2" fmla="*/ 48496 w 52088"/>
              <a:gd name="connsiteY2" fmla="*/ 135139 h 135139"/>
              <a:gd name="connsiteX3" fmla="*/ 48496 w 52088"/>
              <a:gd name="connsiteY3" fmla="*/ 90112 h 135139"/>
              <a:gd name="connsiteX4" fmla="*/ 48496 w 52088"/>
              <a:gd name="connsiteY4" fmla="*/ 76258 h 135139"/>
              <a:gd name="connsiteX5" fmla="*/ 6 w 52088"/>
              <a:gd name="connsiteY5" fmla="*/ 58 h 1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8" h="135139">
                <a:moveTo>
                  <a:pt x="6" y="58"/>
                </a:moveTo>
                <a:cubicBezTo>
                  <a:pt x="-571" y="2367"/>
                  <a:pt x="36951" y="67599"/>
                  <a:pt x="45033" y="90112"/>
                </a:cubicBezTo>
                <a:cubicBezTo>
                  <a:pt x="53115" y="112625"/>
                  <a:pt x="47919" y="135139"/>
                  <a:pt x="48496" y="135139"/>
                </a:cubicBezTo>
                <a:cubicBezTo>
                  <a:pt x="49073" y="135139"/>
                  <a:pt x="48496" y="90112"/>
                  <a:pt x="48496" y="90112"/>
                </a:cubicBezTo>
                <a:cubicBezTo>
                  <a:pt x="48496" y="80299"/>
                  <a:pt x="56578" y="88381"/>
                  <a:pt x="48496" y="76258"/>
                </a:cubicBezTo>
                <a:cubicBezTo>
                  <a:pt x="40414" y="64135"/>
                  <a:pt x="583" y="-2251"/>
                  <a:pt x="6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A0216092-149F-D9EB-1C3A-137DEC05D2B8}"/>
              </a:ext>
            </a:extLst>
          </p:cNvPr>
          <p:cNvSpPr/>
          <p:nvPr/>
        </p:nvSpPr>
        <p:spPr>
          <a:xfrm>
            <a:off x="4055465" y="5575082"/>
            <a:ext cx="56262" cy="190955"/>
          </a:xfrm>
          <a:custGeom>
            <a:avLst/>
            <a:gdLst>
              <a:gd name="connsiteX0" fmla="*/ 56160 w 56262"/>
              <a:gd name="connsiteY0" fmla="*/ 218 h 190955"/>
              <a:gd name="connsiteX1" fmla="*/ 18060 w 56262"/>
              <a:gd name="connsiteY1" fmla="*/ 85943 h 190955"/>
              <a:gd name="connsiteX2" fmla="*/ 2185 w 56262"/>
              <a:gd name="connsiteY2" fmla="*/ 190718 h 190955"/>
              <a:gd name="connsiteX3" fmla="*/ 5360 w 56262"/>
              <a:gd name="connsiteY3" fmla="*/ 111343 h 190955"/>
              <a:gd name="connsiteX4" fmla="*/ 56160 w 56262"/>
              <a:gd name="connsiteY4" fmla="*/ 218 h 19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62" h="190955">
                <a:moveTo>
                  <a:pt x="56160" y="218"/>
                </a:moveTo>
                <a:cubicBezTo>
                  <a:pt x="58277" y="-4015"/>
                  <a:pt x="27056" y="54193"/>
                  <a:pt x="18060" y="85943"/>
                </a:cubicBezTo>
                <a:cubicBezTo>
                  <a:pt x="9064" y="117693"/>
                  <a:pt x="4302" y="186485"/>
                  <a:pt x="2185" y="190718"/>
                </a:cubicBezTo>
                <a:cubicBezTo>
                  <a:pt x="68" y="194951"/>
                  <a:pt x="-2578" y="141506"/>
                  <a:pt x="5360" y="111343"/>
                </a:cubicBezTo>
                <a:cubicBezTo>
                  <a:pt x="13298" y="81180"/>
                  <a:pt x="54043" y="4451"/>
                  <a:pt x="56160" y="2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円/楕円 1536">
            <a:extLst>
              <a:ext uri="{FF2B5EF4-FFF2-40B4-BE49-F238E27FC236}">
                <a16:creationId xmlns:a16="http://schemas.microsoft.com/office/drawing/2014/main" id="{61A3C027-E051-B4BD-2672-16507B0CF07C}"/>
              </a:ext>
            </a:extLst>
          </p:cNvPr>
          <p:cNvSpPr/>
          <p:nvPr/>
        </p:nvSpPr>
        <p:spPr>
          <a:xfrm>
            <a:off x="3074715" y="6872030"/>
            <a:ext cx="441367" cy="441367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円/楕円 1555">
            <a:extLst>
              <a:ext uri="{FF2B5EF4-FFF2-40B4-BE49-F238E27FC236}">
                <a16:creationId xmlns:a16="http://schemas.microsoft.com/office/drawing/2014/main" id="{F8FB4BA3-DEE0-9C07-57DE-B7C22D75ACF6}"/>
              </a:ext>
            </a:extLst>
          </p:cNvPr>
          <p:cNvSpPr/>
          <p:nvPr/>
        </p:nvSpPr>
        <p:spPr>
          <a:xfrm>
            <a:off x="4832236" y="6861534"/>
            <a:ext cx="557360" cy="557360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1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80819-31EC-F588-DDA4-4106ADEEF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非売品！ TWICE SANA サナ ハーゲンダッツPOP ハーゲンダッツの新TVCMに、グローバルガールズグループ「TWICE」の">
            <a:extLst>
              <a:ext uri="{FF2B5EF4-FFF2-40B4-BE49-F238E27FC236}">
                <a16:creationId xmlns:a16="http://schemas.microsoft.com/office/drawing/2014/main" id="{55AC2B04-E21D-FEC7-BBE9-86A83E4D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063"/>
            <a:ext cx="9601200" cy="84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9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AE29-DB29-F830-3D7F-4918E880E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非売品！ TWICE SANA サナ ハーゲンダッツPOP ハーゲンダッツの新TVCMに、グローバルガールズグループ「TWICE」の" hidden="1">
            <a:extLst>
              <a:ext uri="{FF2B5EF4-FFF2-40B4-BE49-F238E27FC236}">
                <a16:creationId xmlns:a16="http://schemas.microsoft.com/office/drawing/2014/main" id="{421995AF-203E-0881-A879-A0BB4E3D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063"/>
            <a:ext cx="9601200" cy="84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78D4B28-875B-D19A-3CC0-04E3E0C994E0}"/>
              </a:ext>
            </a:extLst>
          </p:cNvPr>
          <p:cNvSpPr/>
          <p:nvPr/>
        </p:nvSpPr>
        <p:spPr>
          <a:xfrm>
            <a:off x="3458647" y="6105840"/>
            <a:ext cx="157315" cy="257358"/>
          </a:xfrm>
          <a:custGeom>
            <a:avLst/>
            <a:gdLst>
              <a:gd name="connsiteX0" fmla="*/ 4 w 157315"/>
              <a:gd name="connsiteY0" fmla="*/ 363 h 257358"/>
              <a:gd name="connsiteX1" fmla="*/ 84175 w 157315"/>
              <a:gd name="connsiteY1" fmla="*/ 115141 h 257358"/>
              <a:gd name="connsiteX2" fmla="*/ 153042 w 157315"/>
              <a:gd name="connsiteY2" fmla="*/ 252875 h 257358"/>
              <a:gd name="connsiteX3" fmla="*/ 141564 w 157315"/>
              <a:gd name="connsiteY3" fmla="*/ 214615 h 257358"/>
              <a:gd name="connsiteX4" fmla="*/ 72697 w 157315"/>
              <a:gd name="connsiteY4" fmla="*/ 122793 h 257358"/>
              <a:gd name="connsiteX5" fmla="*/ 80349 w 157315"/>
              <a:gd name="connsiteY5" fmla="*/ 153400 h 257358"/>
              <a:gd name="connsiteX6" fmla="*/ 4 w 157315"/>
              <a:gd name="connsiteY6" fmla="*/ 363 h 25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15" h="257358">
                <a:moveTo>
                  <a:pt x="4" y="363"/>
                </a:moveTo>
                <a:cubicBezTo>
                  <a:pt x="642" y="-6013"/>
                  <a:pt x="58669" y="73056"/>
                  <a:pt x="84175" y="115141"/>
                </a:cubicBezTo>
                <a:cubicBezTo>
                  <a:pt x="109681" y="157226"/>
                  <a:pt x="143477" y="236296"/>
                  <a:pt x="153042" y="252875"/>
                </a:cubicBezTo>
                <a:cubicBezTo>
                  <a:pt x="162607" y="269454"/>
                  <a:pt x="154955" y="236295"/>
                  <a:pt x="141564" y="214615"/>
                </a:cubicBezTo>
                <a:cubicBezTo>
                  <a:pt x="128173" y="192935"/>
                  <a:pt x="82899" y="132995"/>
                  <a:pt x="72697" y="122793"/>
                </a:cubicBezTo>
                <a:cubicBezTo>
                  <a:pt x="62495" y="112591"/>
                  <a:pt x="89276" y="169341"/>
                  <a:pt x="80349" y="153400"/>
                </a:cubicBezTo>
                <a:cubicBezTo>
                  <a:pt x="71422" y="137459"/>
                  <a:pt x="-634" y="6739"/>
                  <a:pt x="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074F417-D5E8-BCF1-51EB-65C943FC224A}"/>
              </a:ext>
            </a:extLst>
          </p:cNvPr>
          <p:cNvSpPr/>
          <p:nvPr/>
        </p:nvSpPr>
        <p:spPr>
          <a:xfrm>
            <a:off x="3408465" y="6136361"/>
            <a:ext cx="180588" cy="214902"/>
          </a:xfrm>
          <a:custGeom>
            <a:avLst/>
            <a:gdLst>
              <a:gd name="connsiteX0" fmla="*/ 449 w 180588"/>
              <a:gd name="connsiteY0" fmla="*/ 449 h 214902"/>
              <a:gd name="connsiteX1" fmla="*/ 134357 w 180588"/>
              <a:gd name="connsiteY1" fmla="*/ 122879 h 214902"/>
              <a:gd name="connsiteX2" fmla="*/ 119053 w 180588"/>
              <a:gd name="connsiteY2" fmla="*/ 107575 h 214902"/>
              <a:gd name="connsiteX3" fmla="*/ 157312 w 180588"/>
              <a:gd name="connsiteY3" fmla="*/ 184094 h 214902"/>
              <a:gd name="connsiteX4" fmla="*/ 157312 w 180588"/>
              <a:gd name="connsiteY4" fmla="*/ 164965 h 214902"/>
              <a:gd name="connsiteX5" fmla="*/ 180268 w 180588"/>
              <a:gd name="connsiteY5" fmla="*/ 214702 h 214902"/>
              <a:gd name="connsiteX6" fmla="*/ 168790 w 180588"/>
              <a:gd name="connsiteY6" fmla="*/ 180268 h 214902"/>
              <a:gd name="connsiteX7" fmla="*/ 142009 w 180588"/>
              <a:gd name="connsiteY7" fmla="*/ 126705 h 214902"/>
              <a:gd name="connsiteX8" fmla="*/ 115227 w 180588"/>
              <a:gd name="connsiteY8" fmla="*/ 92272 h 214902"/>
              <a:gd name="connsiteX9" fmla="*/ 142009 w 180588"/>
              <a:gd name="connsiteY9" fmla="*/ 134357 h 214902"/>
              <a:gd name="connsiteX10" fmla="*/ 46360 w 180588"/>
              <a:gd name="connsiteY10" fmla="*/ 69316 h 214902"/>
              <a:gd name="connsiteX11" fmla="*/ 88445 w 180588"/>
              <a:gd name="connsiteY11" fmla="*/ 80794 h 214902"/>
              <a:gd name="connsiteX12" fmla="*/ 449 w 180588"/>
              <a:gd name="connsiteY12" fmla="*/ 449 h 2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588" h="214902">
                <a:moveTo>
                  <a:pt x="449" y="449"/>
                </a:moveTo>
                <a:lnTo>
                  <a:pt x="134357" y="122879"/>
                </a:lnTo>
                <a:cubicBezTo>
                  <a:pt x="154124" y="140733"/>
                  <a:pt x="115227" y="97373"/>
                  <a:pt x="119053" y="107575"/>
                </a:cubicBezTo>
                <a:cubicBezTo>
                  <a:pt x="122879" y="117778"/>
                  <a:pt x="150936" y="174529"/>
                  <a:pt x="157312" y="184094"/>
                </a:cubicBezTo>
                <a:cubicBezTo>
                  <a:pt x="163689" y="193659"/>
                  <a:pt x="153486" y="159864"/>
                  <a:pt x="157312" y="164965"/>
                </a:cubicBezTo>
                <a:cubicBezTo>
                  <a:pt x="161138" y="170066"/>
                  <a:pt x="178355" y="212151"/>
                  <a:pt x="180268" y="214702"/>
                </a:cubicBezTo>
                <a:cubicBezTo>
                  <a:pt x="182181" y="217253"/>
                  <a:pt x="175166" y="194934"/>
                  <a:pt x="168790" y="180268"/>
                </a:cubicBezTo>
                <a:cubicBezTo>
                  <a:pt x="162414" y="165602"/>
                  <a:pt x="150936" y="141371"/>
                  <a:pt x="142009" y="126705"/>
                </a:cubicBezTo>
                <a:cubicBezTo>
                  <a:pt x="133082" y="112039"/>
                  <a:pt x="115227" y="90997"/>
                  <a:pt x="115227" y="92272"/>
                </a:cubicBezTo>
                <a:cubicBezTo>
                  <a:pt x="115227" y="93547"/>
                  <a:pt x="153487" y="138183"/>
                  <a:pt x="142009" y="134357"/>
                </a:cubicBezTo>
                <a:cubicBezTo>
                  <a:pt x="130531" y="130531"/>
                  <a:pt x="55287" y="78243"/>
                  <a:pt x="46360" y="69316"/>
                </a:cubicBezTo>
                <a:cubicBezTo>
                  <a:pt x="37433" y="60389"/>
                  <a:pt x="91633" y="90996"/>
                  <a:pt x="88445" y="80794"/>
                </a:cubicBezTo>
                <a:cubicBezTo>
                  <a:pt x="85257" y="70592"/>
                  <a:pt x="-7203" y="-6565"/>
                  <a:pt x="44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3577135-3B80-01D5-606C-5471E1E82EF4}"/>
              </a:ext>
            </a:extLst>
          </p:cNvPr>
          <p:cNvSpPr/>
          <p:nvPr/>
        </p:nvSpPr>
        <p:spPr>
          <a:xfrm>
            <a:off x="3098618" y="6101069"/>
            <a:ext cx="393563" cy="109395"/>
          </a:xfrm>
          <a:custGeom>
            <a:avLst/>
            <a:gdLst>
              <a:gd name="connsiteX0" fmla="*/ 390641 w 393563"/>
              <a:gd name="connsiteY0" fmla="*/ 108434 h 109395"/>
              <a:gd name="connsiteX1" fmla="*/ 325600 w 393563"/>
              <a:gd name="connsiteY1" fmla="*/ 70175 h 109395"/>
              <a:gd name="connsiteX2" fmla="*/ 149606 w 393563"/>
              <a:gd name="connsiteY2" fmla="*/ 1308 h 109395"/>
              <a:gd name="connsiteX3" fmla="*/ 206995 w 393563"/>
              <a:gd name="connsiteY3" fmla="*/ 28089 h 109395"/>
              <a:gd name="connsiteX4" fmla="*/ 233777 w 393563"/>
              <a:gd name="connsiteY4" fmla="*/ 66349 h 109395"/>
              <a:gd name="connsiteX5" fmla="*/ 118999 w 393563"/>
              <a:gd name="connsiteY5" fmla="*/ 1308 h 109395"/>
              <a:gd name="connsiteX6" fmla="*/ 149606 w 393563"/>
              <a:gd name="connsiteY6" fmla="*/ 28089 h 109395"/>
              <a:gd name="connsiteX7" fmla="*/ 130477 w 393563"/>
              <a:gd name="connsiteY7" fmla="*/ 39567 h 109395"/>
              <a:gd name="connsiteX8" fmla="*/ 73087 w 393563"/>
              <a:gd name="connsiteY8" fmla="*/ 28089 h 109395"/>
              <a:gd name="connsiteX9" fmla="*/ 395 w 393563"/>
              <a:gd name="connsiteY9" fmla="*/ 16611 h 109395"/>
              <a:gd name="connsiteX10" fmla="*/ 46306 w 393563"/>
              <a:gd name="connsiteY10" fmla="*/ 24263 h 109395"/>
              <a:gd name="connsiteX11" fmla="*/ 96043 w 393563"/>
              <a:gd name="connsiteY11" fmla="*/ 43393 h 109395"/>
              <a:gd name="connsiteX12" fmla="*/ 153432 w 393563"/>
              <a:gd name="connsiteY12" fmla="*/ 51045 h 109395"/>
              <a:gd name="connsiteX13" fmla="*/ 164910 w 393563"/>
              <a:gd name="connsiteY13" fmla="*/ 35741 h 109395"/>
              <a:gd name="connsiteX14" fmla="*/ 241429 w 393563"/>
              <a:gd name="connsiteY14" fmla="*/ 54871 h 109395"/>
              <a:gd name="connsiteX15" fmla="*/ 241429 w 393563"/>
              <a:gd name="connsiteY15" fmla="*/ 31915 h 109395"/>
              <a:gd name="connsiteX16" fmla="*/ 390641 w 393563"/>
              <a:gd name="connsiteY16" fmla="*/ 108434 h 1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563" h="109395">
                <a:moveTo>
                  <a:pt x="390641" y="108434"/>
                </a:moveTo>
                <a:cubicBezTo>
                  <a:pt x="404669" y="114811"/>
                  <a:pt x="365772" y="88029"/>
                  <a:pt x="325600" y="70175"/>
                </a:cubicBezTo>
                <a:cubicBezTo>
                  <a:pt x="285427" y="52321"/>
                  <a:pt x="169373" y="8322"/>
                  <a:pt x="149606" y="1308"/>
                </a:cubicBezTo>
                <a:cubicBezTo>
                  <a:pt x="129839" y="-5706"/>
                  <a:pt x="192966" y="17249"/>
                  <a:pt x="206995" y="28089"/>
                </a:cubicBezTo>
                <a:cubicBezTo>
                  <a:pt x="221023" y="38929"/>
                  <a:pt x="248443" y="70812"/>
                  <a:pt x="233777" y="66349"/>
                </a:cubicBezTo>
                <a:cubicBezTo>
                  <a:pt x="219111" y="61886"/>
                  <a:pt x="133027" y="7685"/>
                  <a:pt x="118999" y="1308"/>
                </a:cubicBezTo>
                <a:cubicBezTo>
                  <a:pt x="104971" y="-5069"/>
                  <a:pt x="149606" y="28089"/>
                  <a:pt x="149606" y="28089"/>
                </a:cubicBezTo>
                <a:cubicBezTo>
                  <a:pt x="151519" y="34465"/>
                  <a:pt x="143230" y="39567"/>
                  <a:pt x="130477" y="39567"/>
                </a:cubicBezTo>
                <a:cubicBezTo>
                  <a:pt x="117724" y="39567"/>
                  <a:pt x="94767" y="31915"/>
                  <a:pt x="73087" y="28089"/>
                </a:cubicBezTo>
                <a:cubicBezTo>
                  <a:pt x="51407" y="24263"/>
                  <a:pt x="4858" y="17249"/>
                  <a:pt x="395" y="16611"/>
                </a:cubicBezTo>
                <a:cubicBezTo>
                  <a:pt x="-4068" y="15973"/>
                  <a:pt x="30365" y="19799"/>
                  <a:pt x="46306" y="24263"/>
                </a:cubicBezTo>
                <a:cubicBezTo>
                  <a:pt x="62247" y="28727"/>
                  <a:pt x="78189" y="38929"/>
                  <a:pt x="96043" y="43393"/>
                </a:cubicBezTo>
                <a:cubicBezTo>
                  <a:pt x="113897" y="47857"/>
                  <a:pt x="153432" y="51045"/>
                  <a:pt x="153432" y="51045"/>
                </a:cubicBezTo>
                <a:cubicBezTo>
                  <a:pt x="164910" y="49770"/>
                  <a:pt x="150244" y="35103"/>
                  <a:pt x="164910" y="35741"/>
                </a:cubicBezTo>
                <a:cubicBezTo>
                  <a:pt x="179576" y="36379"/>
                  <a:pt x="228676" y="55509"/>
                  <a:pt x="241429" y="54871"/>
                </a:cubicBezTo>
                <a:cubicBezTo>
                  <a:pt x="254182" y="54233"/>
                  <a:pt x="218473" y="27452"/>
                  <a:pt x="241429" y="31915"/>
                </a:cubicBezTo>
                <a:cubicBezTo>
                  <a:pt x="264385" y="36378"/>
                  <a:pt x="376613" y="102057"/>
                  <a:pt x="390641" y="108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5864F21-81EE-F614-5396-5B118CBE8394}"/>
              </a:ext>
            </a:extLst>
          </p:cNvPr>
          <p:cNvSpPr/>
          <p:nvPr/>
        </p:nvSpPr>
        <p:spPr>
          <a:xfrm>
            <a:off x="2941447" y="6083139"/>
            <a:ext cx="245694" cy="126822"/>
          </a:xfrm>
          <a:custGeom>
            <a:avLst/>
            <a:gdLst>
              <a:gd name="connsiteX0" fmla="*/ 31309 w 245694"/>
              <a:gd name="connsiteY0" fmla="*/ 126364 h 126822"/>
              <a:gd name="connsiteX1" fmla="*/ 241736 w 245694"/>
              <a:gd name="connsiteY1" fmla="*/ 34541 h 126822"/>
              <a:gd name="connsiteX2" fmla="*/ 165217 w 245694"/>
              <a:gd name="connsiteY2" fmla="*/ 42193 h 126822"/>
              <a:gd name="connsiteX3" fmla="*/ 119306 w 245694"/>
              <a:gd name="connsiteY3" fmla="*/ 3934 h 126822"/>
              <a:gd name="connsiteX4" fmla="*/ 142262 w 245694"/>
              <a:gd name="connsiteY4" fmla="*/ 38367 h 126822"/>
              <a:gd name="connsiteX5" fmla="*/ 134610 w 245694"/>
              <a:gd name="connsiteY5" fmla="*/ 68975 h 126822"/>
              <a:gd name="connsiteX6" fmla="*/ 58091 w 245694"/>
              <a:gd name="connsiteY6" fmla="*/ 108 h 126822"/>
              <a:gd name="connsiteX7" fmla="*/ 96350 w 245694"/>
              <a:gd name="connsiteY7" fmla="*/ 53671 h 126822"/>
              <a:gd name="connsiteX8" fmla="*/ 96350 w 245694"/>
              <a:gd name="connsiteY8" fmla="*/ 76627 h 126822"/>
              <a:gd name="connsiteX9" fmla="*/ 702 w 245694"/>
              <a:gd name="connsiteY9" fmla="*/ 15412 h 126822"/>
              <a:gd name="connsiteX10" fmla="*/ 50439 w 245694"/>
              <a:gd name="connsiteY10" fmla="*/ 68975 h 126822"/>
              <a:gd name="connsiteX11" fmla="*/ 31309 w 245694"/>
              <a:gd name="connsiteY11" fmla="*/ 126364 h 12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694" h="126822">
                <a:moveTo>
                  <a:pt x="31309" y="126364"/>
                </a:moveTo>
                <a:cubicBezTo>
                  <a:pt x="63192" y="120625"/>
                  <a:pt x="219418" y="48570"/>
                  <a:pt x="241736" y="34541"/>
                </a:cubicBezTo>
                <a:cubicBezTo>
                  <a:pt x="264054" y="20512"/>
                  <a:pt x="185622" y="47294"/>
                  <a:pt x="165217" y="42193"/>
                </a:cubicBezTo>
                <a:cubicBezTo>
                  <a:pt x="144812" y="37092"/>
                  <a:pt x="119306" y="3934"/>
                  <a:pt x="119306" y="3934"/>
                </a:cubicBezTo>
                <a:cubicBezTo>
                  <a:pt x="115480" y="3296"/>
                  <a:pt x="139711" y="27527"/>
                  <a:pt x="142262" y="38367"/>
                </a:cubicBezTo>
                <a:cubicBezTo>
                  <a:pt x="144813" y="49207"/>
                  <a:pt x="148638" y="75351"/>
                  <a:pt x="134610" y="68975"/>
                </a:cubicBezTo>
                <a:cubicBezTo>
                  <a:pt x="120582" y="62599"/>
                  <a:pt x="64468" y="2659"/>
                  <a:pt x="58091" y="108"/>
                </a:cubicBezTo>
                <a:cubicBezTo>
                  <a:pt x="51714" y="-2443"/>
                  <a:pt x="89974" y="40918"/>
                  <a:pt x="96350" y="53671"/>
                </a:cubicBezTo>
                <a:cubicBezTo>
                  <a:pt x="102727" y="66424"/>
                  <a:pt x="112291" y="83003"/>
                  <a:pt x="96350" y="76627"/>
                </a:cubicBezTo>
                <a:cubicBezTo>
                  <a:pt x="80409" y="70250"/>
                  <a:pt x="8354" y="16687"/>
                  <a:pt x="702" y="15412"/>
                </a:cubicBezTo>
                <a:cubicBezTo>
                  <a:pt x="-6950" y="14137"/>
                  <a:pt x="50439" y="68975"/>
                  <a:pt x="50439" y="68975"/>
                </a:cubicBezTo>
                <a:cubicBezTo>
                  <a:pt x="61279" y="82366"/>
                  <a:pt x="-574" y="132103"/>
                  <a:pt x="31309" y="126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645BD23-999D-004C-1501-CB2064CC0954}"/>
              </a:ext>
            </a:extLst>
          </p:cNvPr>
          <p:cNvSpPr/>
          <p:nvPr/>
        </p:nvSpPr>
        <p:spPr>
          <a:xfrm>
            <a:off x="2712453" y="6148125"/>
            <a:ext cx="318935" cy="123873"/>
          </a:xfrm>
          <a:custGeom>
            <a:avLst/>
            <a:gdLst>
              <a:gd name="connsiteX0" fmla="*/ 317693 w 318935"/>
              <a:gd name="connsiteY0" fmla="*/ 15467 h 123873"/>
              <a:gd name="connsiteX1" fmla="*/ 134047 w 318935"/>
              <a:gd name="connsiteY1" fmla="*/ 111115 h 123873"/>
              <a:gd name="connsiteX2" fmla="*/ 11617 w 318935"/>
              <a:gd name="connsiteY2" fmla="*/ 111115 h 123873"/>
              <a:gd name="connsiteX3" fmla="*/ 69006 w 318935"/>
              <a:gd name="connsiteY3" fmla="*/ 122593 h 123873"/>
              <a:gd name="connsiteX4" fmla="*/ 141699 w 318935"/>
              <a:gd name="connsiteY4" fmla="*/ 76682 h 123873"/>
              <a:gd name="connsiteX5" fmla="*/ 72832 w 318935"/>
              <a:gd name="connsiteY5" fmla="*/ 76682 h 123873"/>
              <a:gd name="connsiteX6" fmla="*/ 139 w 318935"/>
              <a:gd name="connsiteY6" fmla="*/ 57552 h 123873"/>
              <a:gd name="connsiteX7" fmla="*/ 91962 w 318935"/>
              <a:gd name="connsiteY7" fmla="*/ 69030 h 123873"/>
              <a:gd name="connsiteX8" fmla="*/ 114918 w 318935"/>
              <a:gd name="connsiteY8" fmla="*/ 49900 h 123873"/>
              <a:gd name="connsiteX9" fmla="*/ 84310 w 318935"/>
              <a:gd name="connsiteY9" fmla="*/ 163 h 123873"/>
              <a:gd name="connsiteX10" fmla="*/ 99614 w 318935"/>
              <a:gd name="connsiteY10" fmla="*/ 34596 h 123873"/>
              <a:gd name="connsiteX11" fmla="*/ 172307 w 318935"/>
              <a:gd name="connsiteY11" fmla="*/ 53726 h 123873"/>
              <a:gd name="connsiteX12" fmla="*/ 157003 w 318935"/>
              <a:gd name="connsiteY12" fmla="*/ 26944 h 123873"/>
              <a:gd name="connsiteX13" fmla="*/ 199088 w 318935"/>
              <a:gd name="connsiteY13" fmla="*/ 42248 h 123873"/>
              <a:gd name="connsiteX14" fmla="*/ 225870 w 318935"/>
              <a:gd name="connsiteY14" fmla="*/ 42248 h 123873"/>
              <a:gd name="connsiteX15" fmla="*/ 206740 w 318935"/>
              <a:gd name="connsiteY15" fmla="*/ 3989 h 123873"/>
              <a:gd name="connsiteX16" fmla="*/ 214392 w 318935"/>
              <a:gd name="connsiteY16" fmla="*/ 34596 h 123873"/>
              <a:gd name="connsiteX17" fmla="*/ 317693 w 318935"/>
              <a:gd name="connsiteY17" fmla="*/ 15467 h 12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935" h="123873">
                <a:moveTo>
                  <a:pt x="317693" y="15467"/>
                </a:moveTo>
                <a:cubicBezTo>
                  <a:pt x="304302" y="28220"/>
                  <a:pt x="185060" y="95174"/>
                  <a:pt x="134047" y="111115"/>
                </a:cubicBezTo>
                <a:cubicBezTo>
                  <a:pt x="83034" y="127056"/>
                  <a:pt x="22457" y="109202"/>
                  <a:pt x="11617" y="111115"/>
                </a:cubicBezTo>
                <a:cubicBezTo>
                  <a:pt x="777" y="113028"/>
                  <a:pt x="47326" y="128332"/>
                  <a:pt x="69006" y="122593"/>
                </a:cubicBezTo>
                <a:cubicBezTo>
                  <a:pt x="90686" y="116854"/>
                  <a:pt x="141061" y="84334"/>
                  <a:pt x="141699" y="76682"/>
                </a:cubicBezTo>
                <a:cubicBezTo>
                  <a:pt x="142337" y="69030"/>
                  <a:pt x="96425" y="79870"/>
                  <a:pt x="72832" y="76682"/>
                </a:cubicBezTo>
                <a:cubicBezTo>
                  <a:pt x="49239" y="73494"/>
                  <a:pt x="-3049" y="58827"/>
                  <a:pt x="139" y="57552"/>
                </a:cubicBezTo>
                <a:cubicBezTo>
                  <a:pt x="3327" y="56277"/>
                  <a:pt x="72832" y="70305"/>
                  <a:pt x="91962" y="69030"/>
                </a:cubicBezTo>
                <a:cubicBezTo>
                  <a:pt x="111092" y="67755"/>
                  <a:pt x="116193" y="61378"/>
                  <a:pt x="114918" y="49900"/>
                </a:cubicBezTo>
                <a:cubicBezTo>
                  <a:pt x="113643" y="38422"/>
                  <a:pt x="84310" y="163"/>
                  <a:pt x="84310" y="163"/>
                </a:cubicBezTo>
                <a:cubicBezTo>
                  <a:pt x="81759" y="-2388"/>
                  <a:pt x="84948" y="25669"/>
                  <a:pt x="99614" y="34596"/>
                </a:cubicBezTo>
                <a:cubicBezTo>
                  <a:pt x="114280" y="43523"/>
                  <a:pt x="162742" y="55001"/>
                  <a:pt x="172307" y="53726"/>
                </a:cubicBezTo>
                <a:cubicBezTo>
                  <a:pt x="181872" y="52451"/>
                  <a:pt x="152539" y="28857"/>
                  <a:pt x="157003" y="26944"/>
                </a:cubicBezTo>
                <a:cubicBezTo>
                  <a:pt x="161467" y="25031"/>
                  <a:pt x="199088" y="42248"/>
                  <a:pt x="199088" y="42248"/>
                </a:cubicBezTo>
                <a:cubicBezTo>
                  <a:pt x="210566" y="44799"/>
                  <a:pt x="224595" y="48624"/>
                  <a:pt x="225870" y="42248"/>
                </a:cubicBezTo>
                <a:cubicBezTo>
                  <a:pt x="227145" y="35872"/>
                  <a:pt x="208653" y="5264"/>
                  <a:pt x="206740" y="3989"/>
                </a:cubicBezTo>
                <a:cubicBezTo>
                  <a:pt x="204827" y="2714"/>
                  <a:pt x="196538" y="32683"/>
                  <a:pt x="214392" y="34596"/>
                </a:cubicBezTo>
                <a:cubicBezTo>
                  <a:pt x="232246" y="36509"/>
                  <a:pt x="331084" y="2714"/>
                  <a:pt x="317693" y="15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3B5E5DF-5917-419D-3EBB-050A7B6ABB02}"/>
              </a:ext>
            </a:extLst>
          </p:cNvPr>
          <p:cNvSpPr/>
          <p:nvPr/>
        </p:nvSpPr>
        <p:spPr>
          <a:xfrm>
            <a:off x="2861802" y="6090736"/>
            <a:ext cx="598514" cy="101443"/>
          </a:xfrm>
          <a:custGeom>
            <a:avLst/>
            <a:gdLst>
              <a:gd name="connsiteX0" fmla="*/ 2 w 598514"/>
              <a:gd name="connsiteY0" fmla="*/ 99637 h 101443"/>
              <a:gd name="connsiteX1" fmla="*/ 160692 w 598514"/>
              <a:gd name="connsiteY1" fmla="*/ 23118 h 101443"/>
              <a:gd name="connsiteX2" fmla="*/ 294600 w 598514"/>
              <a:gd name="connsiteY2" fmla="*/ 34596 h 101443"/>
              <a:gd name="connsiteX3" fmla="*/ 286948 w 598514"/>
              <a:gd name="connsiteY3" fmla="*/ 19292 h 101443"/>
              <a:gd name="connsiteX4" fmla="*/ 432334 w 598514"/>
              <a:gd name="connsiteY4" fmla="*/ 49900 h 101443"/>
              <a:gd name="connsiteX5" fmla="*/ 428508 w 598514"/>
              <a:gd name="connsiteY5" fmla="*/ 42248 h 101443"/>
              <a:gd name="connsiteX6" fmla="*/ 593023 w 598514"/>
              <a:gd name="connsiteY6" fmla="*/ 99637 h 101443"/>
              <a:gd name="connsiteX7" fmla="*/ 562416 w 598514"/>
              <a:gd name="connsiteY7" fmla="*/ 88159 h 101443"/>
              <a:gd name="connsiteX8" fmla="*/ 332859 w 598514"/>
              <a:gd name="connsiteY8" fmla="*/ 7815 h 101443"/>
              <a:gd name="connsiteX9" fmla="*/ 355815 w 598514"/>
              <a:gd name="connsiteY9" fmla="*/ 26944 h 101443"/>
              <a:gd name="connsiteX10" fmla="*/ 237211 w 598514"/>
              <a:gd name="connsiteY10" fmla="*/ 163 h 101443"/>
              <a:gd name="connsiteX11" fmla="*/ 137736 w 598514"/>
              <a:gd name="connsiteY11" fmla="*/ 42248 h 101443"/>
              <a:gd name="connsiteX12" fmla="*/ 164518 w 598514"/>
              <a:gd name="connsiteY12" fmla="*/ 19292 h 101443"/>
              <a:gd name="connsiteX13" fmla="*/ 2 w 598514"/>
              <a:gd name="connsiteY13" fmla="*/ 99637 h 10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514" h="101443">
                <a:moveTo>
                  <a:pt x="2" y="99637"/>
                </a:moveTo>
                <a:cubicBezTo>
                  <a:pt x="-636" y="100275"/>
                  <a:pt x="111592" y="33958"/>
                  <a:pt x="160692" y="23118"/>
                </a:cubicBezTo>
                <a:cubicBezTo>
                  <a:pt x="209792" y="12278"/>
                  <a:pt x="294600" y="34596"/>
                  <a:pt x="294600" y="34596"/>
                </a:cubicBezTo>
                <a:cubicBezTo>
                  <a:pt x="315643" y="33958"/>
                  <a:pt x="263992" y="16741"/>
                  <a:pt x="286948" y="19292"/>
                </a:cubicBezTo>
                <a:cubicBezTo>
                  <a:pt x="309904" y="21843"/>
                  <a:pt x="408741" y="46074"/>
                  <a:pt x="432334" y="49900"/>
                </a:cubicBezTo>
                <a:cubicBezTo>
                  <a:pt x="455927" y="53726"/>
                  <a:pt x="401727" y="33959"/>
                  <a:pt x="428508" y="42248"/>
                </a:cubicBezTo>
                <a:cubicBezTo>
                  <a:pt x="455289" y="50537"/>
                  <a:pt x="593023" y="99637"/>
                  <a:pt x="593023" y="99637"/>
                </a:cubicBezTo>
                <a:cubicBezTo>
                  <a:pt x="615341" y="107289"/>
                  <a:pt x="562416" y="88159"/>
                  <a:pt x="562416" y="88159"/>
                </a:cubicBezTo>
                <a:lnTo>
                  <a:pt x="332859" y="7815"/>
                </a:lnTo>
                <a:cubicBezTo>
                  <a:pt x="298426" y="-2387"/>
                  <a:pt x="371756" y="28219"/>
                  <a:pt x="355815" y="26944"/>
                </a:cubicBezTo>
                <a:cubicBezTo>
                  <a:pt x="339874" y="25669"/>
                  <a:pt x="273557" y="-2388"/>
                  <a:pt x="237211" y="163"/>
                </a:cubicBezTo>
                <a:cubicBezTo>
                  <a:pt x="200865" y="2714"/>
                  <a:pt x="137736" y="42248"/>
                  <a:pt x="137736" y="42248"/>
                </a:cubicBezTo>
                <a:cubicBezTo>
                  <a:pt x="125621" y="45436"/>
                  <a:pt x="182372" y="10365"/>
                  <a:pt x="164518" y="19292"/>
                </a:cubicBezTo>
                <a:cubicBezTo>
                  <a:pt x="146664" y="28219"/>
                  <a:pt x="640" y="98999"/>
                  <a:pt x="2" y="99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D3C5E9E-A656-CAF2-9541-F99B2A610CD7}"/>
              </a:ext>
            </a:extLst>
          </p:cNvPr>
          <p:cNvSpPr/>
          <p:nvPr/>
        </p:nvSpPr>
        <p:spPr>
          <a:xfrm>
            <a:off x="3472289" y="6178544"/>
            <a:ext cx="129132" cy="256000"/>
          </a:xfrm>
          <a:custGeom>
            <a:avLst/>
            <a:gdLst>
              <a:gd name="connsiteX0" fmla="*/ 32273 w 129132"/>
              <a:gd name="connsiteY0" fmla="*/ 351 h 256000"/>
              <a:gd name="connsiteX1" fmla="*/ 55229 w 129132"/>
              <a:gd name="connsiteY1" fmla="*/ 141911 h 256000"/>
              <a:gd name="connsiteX2" fmla="*/ 1666 w 129132"/>
              <a:gd name="connsiteY2" fmla="*/ 252864 h 256000"/>
              <a:gd name="connsiteX3" fmla="*/ 16970 w 129132"/>
              <a:gd name="connsiteY3" fmla="*/ 222256 h 256000"/>
              <a:gd name="connsiteX4" fmla="*/ 51403 w 129132"/>
              <a:gd name="connsiteY4" fmla="*/ 187823 h 256000"/>
              <a:gd name="connsiteX5" fmla="*/ 39925 w 129132"/>
              <a:gd name="connsiteY5" fmla="*/ 206952 h 256000"/>
              <a:gd name="connsiteX6" fmla="*/ 127922 w 129132"/>
              <a:gd name="connsiteY6" fmla="*/ 191648 h 256000"/>
              <a:gd name="connsiteX7" fmla="*/ 93488 w 129132"/>
              <a:gd name="connsiteY7" fmla="*/ 191648 h 256000"/>
              <a:gd name="connsiteX8" fmla="*/ 70533 w 129132"/>
              <a:gd name="connsiteY8" fmla="*/ 172519 h 256000"/>
              <a:gd name="connsiteX9" fmla="*/ 20796 w 129132"/>
              <a:gd name="connsiteY9" fmla="*/ 73044 h 256000"/>
              <a:gd name="connsiteX10" fmla="*/ 39925 w 129132"/>
              <a:gd name="connsiteY10" fmla="*/ 99826 h 256000"/>
              <a:gd name="connsiteX11" fmla="*/ 32273 w 129132"/>
              <a:gd name="connsiteY11" fmla="*/ 351 h 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132" h="256000">
                <a:moveTo>
                  <a:pt x="32273" y="351"/>
                </a:moveTo>
                <a:cubicBezTo>
                  <a:pt x="34824" y="7365"/>
                  <a:pt x="60330" y="99826"/>
                  <a:pt x="55229" y="141911"/>
                </a:cubicBezTo>
                <a:cubicBezTo>
                  <a:pt x="50128" y="183996"/>
                  <a:pt x="8042" y="239473"/>
                  <a:pt x="1666" y="252864"/>
                </a:cubicBezTo>
                <a:cubicBezTo>
                  <a:pt x="-4710" y="266255"/>
                  <a:pt x="8681" y="233096"/>
                  <a:pt x="16970" y="222256"/>
                </a:cubicBezTo>
                <a:cubicBezTo>
                  <a:pt x="25259" y="211416"/>
                  <a:pt x="47577" y="190374"/>
                  <a:pt x="51403" y="187823"/>
                </a:cubicBezTo>
                <a:cubicBezTo>
                  <a:pt x="55229" y="185272"/>
                  <a:pt x="27172" y="206315"/>
                  <a:pt x="39925" y="206952"/>
                </a:cubicBezTo>
                <a:cubicBezTo>
                  <a:pt x="52678" y="207589"/>
                  <a:pt x="118995" y="194199"/>
                  <a:pt x="127922" y="191648"/>
                </a:cubicBezTo>
                <a:cubicBezTo>
                  <a:pt x="136849" y="189097"/>
                  <a:pt x="93488" y="191648"/>
                  <a:pt x="93488" y="191648"/>
                </a:cubicBezTo>
                <a:cubicBezTo>
                  <a:pt x="83923" y="188460"/>
                  <a:pt x="82648" y="192286"/>
                  <a:pt x="70533" y="172519"/>
                </a:cubicBezTo>
                <a:cubicBezTo>
                  <a:pt x="58418" y="152752"/>
                  <a:pt x="25897" y="85160"/>
                  <a:pt x="20796" y="73044"/>
                </a:cubicBezTo>
                <a:cubicBezTo>
                  <a:pt x="15695" y="60929"/>
                  <a:pt x="36099" y="106203"/>
                  <a:pt x="39925" y="99826"/>
                </a:cubicBezTo>
                <a:cubicBezTo>
                  <a:pt x="43751" y="93450"/>
                  <a:pt x="29722" y="-6663"/>
                  <a:pt x="32273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8965DCE-8CF7-CB69-1A52-B778E62EA13C}"/>
              </a:ext>
            </a:extLst>
          </p:cNvPr>
          <p:cNvSpPr/>
          <p:nvPr/>
        </p:nvSpPr>
        <p:spPr>
          <a:xfrm>
            <a:off x="3189656" y="6361974"/>
            <a:ext cx="441734" cy="123167"/>
          </a:xfrm>
          <a:custGeom>
            <a:avLst/>
            <a:gdLst>
              <a:gd name="connsiteX0" fmla="*/ 1179 w 441734"/>
              <a:gd name="connsiteY0" fmla="*/ 88563 h 123167"/>
              <a:gd name="connsiteX1" fmla="*/ 234562 w 441734"/>
              <a:gd name="connsiteY1" fmla="*/ 88563 h 123167"/>
              <a:gd name="connsiteX2" fmla="*/ 272821 w 441734"/>
              <a:gd name="connsiteY2" fmla="*/ 69434 h 123167"/>
              <a:gd name="connsiteX3" fmla="*/ 234562 w 441734"/>
              <a:gd name="connsiteY3" fmla="*/ 107693 h 123167"/>
              <a:gd name="connsiteX4" fmla="*/ 334036 w 441734"/>
              <a:gd name="connsiteY4" fmla="*/ 69434 h 123167"/>
              <a:gd name="connsiteX5" fmla="*/ 441162 w 441734"/>
              <a:gd name="connsiteY5" fmla="*/ 567 h 123167"/>
              <a:gd name="connsiteX6" fmla="*/ 372295 w 441734"/>
              <a:gd name="connsiteY6" fmla="*/ 38826 h 123167"/>
              <a:gd name="connsiteX7" fmla="*/ 280473 w 441734"/>
              <a:gd name="connsiteY7" fmla="*/ 77085 h 123167"/>
              <a:gd name="connsiteX8" fmla="*/ 307254 w 441734"/>
              <a:gd name="connsiteY8" fmla="*/ 50304 h 123167"/>
              <a:gd name="connsiteX9" fmla="*/ 261343 w 441734"/>
              <a:gd name="connsiteY9" fmla="*/ 77085 h 123167"/>
              <a:gd name="connsiteX10" fmla="*/ 184824 w 441734"/>
              <a:gd name="connsiteY10" fmla="*/ 92389 h 123167"/>
              <a:gd name="connsiteX11" fmla="*/ 119783 w 441734"/>
              <a:gd name="connsiteY11" fmla="*/ 122997 h 123167"/>
              <a:gd name="connsiteX12" fmla="*/ 142739 w 441734"/>
              <a:gd name="connsiteY12" fmla="*/ 103867 h 123167"/>
              <a:gd name="connsiteX13" fmla="*/ 1179 w 441734"/>
              <a:gd name="connsiteY13" fmla="*/ 88563 h 12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734" h="123167">
                <a:moveTo>
                  <a:pt x="1179" y="88563"/>
                </a:moveTo>
                <a:cubicBezTo>
                  <a:pt x="16483" y="86012"/>
                  <a:pt x="189288" y="91751"/>
                  <a:pt x="234562" y="88563"/>
                </a:cubicBezTo>
                <a:cubicBezTo>
                  <a:pt x="279836" y="85375"/>
                  <a:pt x="272821" y="66246"/>
                  <a:pt x="272821" y="69434"/>
                </a:cubicBezTo>
                <a:cubicBezTo>
                  <a:pt x="272821" y="72622"/>
                  <a:pt x="224360" y="107693"/>
                  <a:pt x="234562" y="107693"/>
                </a:cubicBezTo>
                <a:cubicBezTo>
                  <a:pt x="244764" y="107693"/>
                  <a:pt x="299603" y="87288"/>
                  <a:pt x="334036" y="69434"/>
                </a:cubicBezTo>
                <a:cubicBezTo>
                  <a:pt x="368469" y="51580"/>
                  <a:pt x="434786" y="5668"/>
                  <a:pt x="441162" y="567"/>
                </a:cubicBezTo>
                <a:cubicBezTo>
                  <a:pt x="447538" y="-4534"/>
                  <a:pt x="399077" y="26073"/>
                  <a:pt x="372295" y="38826"/>
                </a:cubicBezTo>
                <a:cubicBezTo>
                  <a:pt x="345514" y="51579"/>
                  <a:pt x="291313" y="75172"/>
                  <a:pt x="280473" y="77085"/>
                </a:cubicBezTo>
                <a:cubicBezTo>
                  <a:pt x="269633" y="78998"/>
                  <a:pt x="310442" y="50304"/>
                  <a:pt x="307254" y="50304"/>
                </a:cubicBezTo>
                <a:cubicBezTo>
                  <a:pt x="304066" y="50304"/>
                  <a:pt x="281748" y="70071"/>
                  <a:pt x="261343" y="77085"/>
                </a:cubicBezTo>
                <a:cubicBezTo>
                  <a:pt x="240938" y="84099"/>
                  <a:pt x="208417" y="84737"/>
                  <a:pt x="184824" y="92389"/>
                </a:cubicBezTo>
                <a:cubicBezTo>
                  <a:pt x="161231" y="100041"/>
                  <a:pt x="119783" y="122997"/>
                  <a:pt x="119783" y="122997"/>
                </a:cubicBezTo>
                <a:cubicBezTo>
                  <a:pt x="112769" y="124910"/>
                  <a:pt x="161231" y="110244"/>
                  <a:pt x="142739" y="103867"/>
                </a:cubicBezTo>
                <a:cubicBezTo>
                  <a:pt x="124247" y="97490"/>
                  <a:pt x="-14125" y="91114"/>
                  <a:pt x="1179" y="88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748B988-6111-94EE-B438-F87C867AF550}"/>
              </a:ext>
            </a:extLst>
          </p:cNvPr>
          <p:cNvSpPr/>
          <p:nvPr/>
        </p:nvSpPr>
        <p:spPr>
          <a:xfrm>
            <a:off x="2959345" y="6208681"/>
            <a:ext cx="546567" cy="230556"/>
          </a:xfrm>
          <a:custGeom>
            <a:avLst/>
            <a:gdLst>
              <a:gd name="connsiteX0" fmla="*/ 1934 w 546567"/>
              <a:gd name="connsiteY0" fmla="*/ 822 h 230556"/>
              <a:gd name="connsiteX1" fmla="*/ 116712 w 546567"/>
              <a:gd name="connsiteY1" fmla="*/ 150034 h 230556"/>
              <a:gd name="connsiteX2" fmla="*/ 223838 w 546567"/>
              <a:gd name="connsiteY2" fmla="*/ 215075 h 230556"/>
              <a:gd name="connsiteX3" fmla="*/ 204709 w 546567"/>
              <a:gd name="connsiteY3" fmla="*/ 211249 h 230556"/>
              <a:gd name="connsiteX4" fmla="*/ 353920 w 546567"/>
              <a:gd name="connsiteY4" fmla="*/ 211249 h 230556"/>
              <a:gd name="connsiteX5" fmla="*/ 472524 w 546567"/>
              <a:gd name="connsiteY5" fmla="*/ 195945 h 230556"/>
              <a:gd name="connsiteX6" fmla="*/ 445743 w 546567"/>
              <a:gd name="connsiteY6" fmla="*/ 207423 h 230556"/>
              <a:gd name="connsiteX7" fmla="*/ 545217 w 546567"/>
              <a:gd name="connsiteY7" fmla="*/ 119426 h 230556"/>
              <a:gd name="connsiteX8" fmla="*/ 499306 w 546567"/>
              <a:gd name="connsiteY8" fmla="*/ 169163 h 230556"/>
              <a:gd name="connsiteX9" fmla="*/ 441917 w 546567"/>
              <a:gd name="connsiteY9" fmla="*/ 203597 h 230556"/>
              <a:gd name="connsiteX10" fmla="*/ 373050 w 546567"/>
              <a:gd name="connsiteY10" fmla="*/ 211249 h 230556"/>
              <a:gd name="connsiteX11" fmla="*/ 154971 w 546567"/>
              <a:gd name="connsiteY11" fmla="*/ 230378 h 230556"/>
              <a:gd name="connsiteX12" fmla="*/ 181753 w 546567"/>
              <a:gd name="connsiteY12" fmla="*/ 218901 h 230556"/>
              <a:gd name="connsiteX13" fmla="*/ 143493 w 546567"/>
              <a:gd name="connsiteY13" fmla="*/ 188293 h 230556"/>
              <a:gd name="connsiteX14" fmla="*/ 82278 w 546567"/>
              <a:gd name="connsiteY14" fmla="*/ 134730 h 230556"/>
              <a:gd name="connsiteX15" fmla="*/ 97582 w 546567"/>
              <a:gd name="connsiteY15" fmla="*/ 157686 h 230556"/>
              <a:gd name="connsiteX16" fmla="*/ 47845 w 546567"/>
              <a:gd name="connsiteY16" fmla="*/ 92645 h 230556"/>
              <a:gd name="connsiteX17" fmla="*/ 1934 w 546567"/>
              <a:gd name="connsiteY17" fmla="*/ 822 h 23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6567" h="230556">
                <a:moveTo>
                  <a:pt x="1934" y="822"/>
                </a:moveTo>
                <a:cubicBezTo>
                  <a:pt x="13412" y="10387"/>
                  <a:pt x="79728" y="114325"/>
                  <a:pt x="116712" y="150034"/>
                </a:cubicBezTo>
                <a:cubicBezTo>
                  <a:pt x="153696" y="185743"/>
                  <a:pt x="223838" y="215075"/>
                  <a:pt x="223838" y="215075"/>
                </a:cubicBezTo>
                <a:cubicBezTo>
                  <a:pt x="238504" y="225278"/>
                  <a:pt x="183029" y="211887"/>
                  <a:pt x="204709" y="211249"/>
                </a:cubicBezTo>
                <a:cubicBezTo>
                  <a:pt x="226389" y="210611"/>
                  <a:pt x="309284" y="213800"/>
                  <a:pt x="353920" y="211249"/>
                </a:cubicBezTo>
                <a:cubicBezTo>
                  <a:pt x="398556" y="208698"/>
                  <a:pt x="457220" y="196583"/>
                  <a:pt x="472524" y="195945"/>
                </a:cubicBezTo>
                <a:cubicBezTo>
                  <a:pt x="487828" y="195307"/>
                  <a:pt x="433628" y="220176"/>
                  <a:pt x="445743" y="207423"/>
                </a:cubicBezTo>
                <a:cubicBezTo>
                  <a:pt x="457858" y="194670"/>
                  <a:pt x="536290" y="125803"/>
                  <a:pt x="545217" y="119426"/>
                </a:cubicBezTo>
                <a:cubicBezTo>
                  <a:pt x="554144" y="113049"/>
                  <a:pt x="516523" y="155135"/>
                  <a:pt x="499306" y="169163"/>
                </a:cubicBezTo>
                <a:cubicBezTo>
                  <a:pt x="482089" y="183191"/>
                  <a:pt x="462960" y="196583"/>
                  <a:pt x="441917" y="203597"/>
                </a:cubicBezTo>
                <a:cubicBezTo>
                  <a:pt x="420874" y="210611"/>
                  <a:pt x="373050" y="211249"/>
                  <a:pt x="373050" y="211249"/>
                </a:cubicBezTo>
                <a:lnTo>
                  <a:pt x="154971" y="230378"/>
                </a:lnTo>
                <a:cubicBezTo>
                  <a:pt x="123088" y="231653"/>
                  <a:pt x="183666" y="225915"/>
                  <a:pt x="181753" y="218901"/>
                </a:cubicBezTo>
                <a:cubicBezTo>
                  <a:pt x="179840" y="211887"/>
                  <a:pt x="160072" y="202321"/>
                  <a:pt x="143493" y="188293"/>
                </a:cubicBezTo>
                <a:cubicBezTo>
                  <a:pt x="126914" y="174265"/>
                  <a:pt x="82278" y="134730"/>
                  <a:pt x="82278" y="134730"/>
                </a:cubicBezTo>
                <a:cubicBezTo>
                  <a:pt x="74626" y="129629"/>
                  <a:pt x="103321" y="164700"/>
                  <a:pt x="97582" y="157686"/>
                </a:cubicBezTo>
                <a:cubicBezTo>
                  <a:pt x="91843" y="150672"/>
                  <a:pt x="62511" y="117514"/>
                  <a:pt x="47845" y="92645"/>
                </a:cubicBezTo>
                <a:cubicBezTo>
                  <a:pt x="33179" y="67776"/>
                  <a:pt x="-9544" y="-8743"/>
                  <a:pt x="1934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9700398-3C5C-2B57-DCDD-0208A1F8FCF9}"/>
              </a:ext>
            </a:extLst>
          </p:cNvPr>
          <p:cNvSpPr/>
          <p:nvPr/>
        </p:nvSpPr>
        <p:spPr>
          <a:xfrm>
            <a:off x="2899349" y="6204831"/>
            <a:ext cx="393113" cy="283979"/>
          </a:xfrm>
          <a:custGeom>
            <a:avLst/>
            <a:gdLst>
              <a:gd name="connsiteX0" fmla="*/ 715 w 393113"/>
              <a:gd name="connsiteY0" fmla="*/ 846 h 283979"/>
              <a:gd name="connsiteX1" fmla="*/ 172882 w 393113"/>
              <a:gd name="connsiteY1" fmla="*/ 226577 h 283979"/>
              <a:gd name="connsiteX2" fmla="*/ 165230 w 393113"/>
              <a:gd name="connsiteY2" fmla="*/ 218925 h 283979"/>
              <a:gd name="connsiteX3" fmla="*/ 253227 w 393113"/>
              <a:gd name="connsiteY3" fmla="*/ 272488 h 283979"/>
              <a:gd name="connsiteX4" fmla="*/ 253227 w 393113"/>
              <a:gd name="connsiteY4" fmla="*/ 261010 h 283979"/>
              <a:gd name="connsiteX5" fmla="*/ 314442 w 393113"/>
              <a:gd name="connsiteY5" fmla="*/ 268662 h 283979"/>
              <a:gd name="connsiteX6" fmla="*/ 390961 w 393113"/>
              <a:gd name="connsiteY6" fmla="*/ 257184 h 283979"/>
              <a:gd name="connsiteX7" fmla="*/ 368005 w 393113"/>
              <a:gd name="connsiteY7" fmla="*/ 257184 h 283979"/>
              <a:gd name="connsiteX8" fmla="*/ 325920 w 393113"/>
              <a:gd name="connsiteY8" fmla="*/ 283966 h 283979"/>
              <a:gd name="connsiteX9" fmla="*/ 325920 w 393113"/>
              <a:gd name="connsiteY9" fmla="*/ 261010 h 283979"/>
              <a:gd name="connsiteX10" fmla="*/ 214967 w 393113"/>
              <a:gd name="connsiteY10" fmla="*/ 280140 h 283979"/>
              <a:gd name="connsiteX11" fmla="*/ 230271 w 393113"/>
              <a:gd name="connsiteY11" fmla="*/ 257184 h 283979"/>
              <a:gd name="connsiteX12" fmla="*/ 192012 w 393113"/>
              <a:gd name="connsiteY12" fmla="*/ 207447 h 283979"/>
              <a:gd name="connsiteX13" fmla="*/ 161404 w 393113"/>
              <a:gd name="connsiteY13" fmla="*/ 234228 h 283979"/>
              <a:gd name="connsiteX14" fmla="*/ 157578 w 393113"/>
              <a:gd name="connsiteY14" fmla="*/ 188317 h 283979"/>
              <a:gd name="connsiteX15" fmla="*/ 77233 w 393113"/>
              <a:gd name="connsiteY15" fmla="*/ 176839 h 283979"/>
              <a:gd name="connsiteX16" fmla="*/ 115493 w 393113"/>
              <a:gd name="connsiteY16" fmla="*/ 169187 h 283979"/>
              <a:gd name="connsiteX17" fmla="*/ 111667 w 393113"/>
              <a:gd name="connsiteY17" fmla="*/ 150058 h 283979"/>
              <a:gd name="connsiteX18" fmla="*/ 715 w 393113"/>
              <a:gd name="connsiteY18" fmla="*/ 846 h 2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3113" h="283979">
                <a:moveTo>
                  <a:pt x="715" y="846"/>
                </a:moveTo>
                <a:cubicBezTo>
                  <a:pt x="10918" y="13599"/>
                  <a:pt x="172882" y="226577"/>
                  <a:pt x="172882" y="226577"/>
                </a:cubicBezTo>
                <a:cubicBezTo>
                  <a:pt x="200301" y="262924"/>
                  <a:pt x="151839" y="211273"/>
                  <a:pt x="165230" y="218925"/>
                </a:cubicBezTo>
                <a:cubicBezTo>
                  <a:pt x="178621" y="226577"/>
                  <a:pt x="238561" y="265474"/>
                  <a:pt x="253227" y="272488"/>
                </a:cubicBezTo>
                <a:cubicBezTo>
                  <a:pt x="267893" y="279502"/>
                  <a:pt x="243025" y="261648"/>
                  <a:pt x="253227" y="261010"/>
                </a:cubicBezTo>
                <a:cubicBezTo>
                  <a:pt x="263429" y="260372"/>
                  <a:pt x="291486" y="269300"/>
                  <a:pt x="314442" y="268662"/>
                </a:cubicBezTo>
                <a:cubicBezTo>
                  <a:pt x="337398" y="268024"/>
                  <a:pt x="390961" y="257184"/>
                  <a:pt x="390961" y="257184"/>
                </a:cubicBezTo>
                <a:cubicBezTo>
                  <a:pt x="399888" y="255271"/>
                  <a:pt x="378845" y="252720"/>
                  <a:pt x="368005" y="257184"/>
                </a:cubicBezTo>
                <a:cubicBezTo>
                  <a:pt x="357165" y="261648"/>
                  <a:pt x="325920" y="283966"/>
                  <a:pt x="325920" y="283966"/>
                </a:cubicBezTo>
                <a:cubicBezTo>
                  <a:pt x="318906" y="284604"/>
                  <a:pt x="344412" y="261648"/>
                  <a:pt x="325920" y="261010"/>
                </a:cubicBezTo>
                <a:cubicBezTo>
                  <a:pt x="307428" y="260372"/>
                  <a:pt x="214967" y="280140"/>
                  <a:pt x="214967" y="280140"/>
                </a:cubicBezTo>
                <a:cubicBezTo>
                  <a:pt x="199026" y="279502"/>
                  <a:pt x="234097" y="269300"/>
                  <a:pt x="230271" y="257184"/>
                </a:cubicBezTo>
                <a:cubicBezTo>
                  <a:pt x="226445" y="245069"/>
                  <a:pt x="203490" y="211273"/>
                  <a:pt x="192012" y="207447"/>
                </a:cubicBezTo>
                <a:cubicBezTo>
                  <a:pt x="180534" y="203621"/>
                  <a:pt x="167143" y="237416"/>
                  <a:pt x="161404" y="234228"/>
                </a:cubicBezTo>
                <a:cubicBezTo>
                  <a:pt x="155665" y="231040"/>
                  <a:pt x="171606" y="197882"/>
                  <a:pt x="157578" y="188317"/>
                </a:cubicBezTo>
                <a:cubicBezTo>
                  <a:pt x="143550" y="178752"/>
                  <a:pt x="84247" y="180027"/>
                  <a:pt x="77233" y="176839"/>
                </a:cubicBezTo>
                <a:cubicBezTo>
                  <a:pt x="70219" y="173651"/>
                  <a:pt x="115493" y="169187"/>
                  <a:pt x="115493" y="169187"/>
                </a:cubicBezTo>
                <a:cubicBezTo>
                  <a:pt x="121232" y="164724"/>
                  <a:pt x="130797" y="176839"/>
                  <a:pt x="111667" y="150058"/>
                </a:cubicBezTo>
                <a:cubicBezTo>
                  <a:pt x="92537" y="123277"/>
                  <a:pt x="-9488" y="-11907"/>
                  <a:pt x="715" y="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429C864-19B3-6CDE-D10D-C4FF294F31E0}"/>
              </a:ext>
            </a:extLst>
          </p:cNvPr>
          <p:cNvSpPr/>
          <p:nvPr/>
        </p:nvSpPr>
        <p:spPr>
          <a:xfrm>
            <a:off x="2884758" y="6232437"/>
            <a:ext cx="155718" cy="165512"/>
          </a:xfrm>
          <a:custGeom>
            <a:avLst/>
            <a:gdLst>
              <a:gd name="connsiteX0" fmla="*/ 2 w 155718"/>
              <a:gd name="connsiteY0" fmla="*/ 22 h 165512"/>
              <a:gd name="connsiteX1" fmla="*/ 141562 w 155718"/>
              <a:gd name="connsiteY1" fmla="*/ 153059 h 165512"/>
              <a:gd name="connsiteX2" fmla="*/ 137736 w 155718"/>
              <a:gd name="connsiteY2" fmla="*/ 141581 h 165512"/>
              <a:gd name="connsiteX3" fmla="*/ 2 w 155718"/>
              <a:gd name="connsiteY3" fmla="*/ 22 h 1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18" h="165512">
                <a:moveTo>
                  <a:pt x="2" y="22"/>
                </a:moveTo>
                <a:cubicBezTo>
                  <a:pt x="640" y="1935"/>
                  <a:pt x="141562" y="153059"/>
                  <a:pt x="141562" y="153059"/>
                </a:cubicBezTo>
                <a:cubicBezTo>
                  <a:pt x="164518" y="176652"/>
                  <a:pt x="156866" y="163261"/>
                  <a:pt x="137736" y="141581"/>
                </a:cubicBezTo>
                <a:cubicBezTo>
                  <a:pt x="118606" y="119901"/>
                  <a:pt x="-636" y="-1891"/>
                  <a:pt x="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CFEC50-8F1B-319F-4F60-5B7B22D33351}"/>
              </a:ext>
            </a:extLst>
          </p:cNvPr>
          <p:cNvSpPr/>
          <p:nvPr/>
        </p:nvSpPr>
        <p:spPr>
          <a:xfrm>
            <a:off x="2808241" y="6255059"/>
            <a:ext cx="146088" cy="93647"/>
          </a:xfrm>
          <a:custGeom>
            <a:avLst/>
            <a:gdLst>
              <a:gd name="connsiteX0" fmla="*/ 0 w 146088"/>
              <a:gd name="connsiteY0" fmla="*/ 355 h 93647"/>
              <a:gd name="connsiteX1" fmla="*/ 107126 w 146088"/>
              <a:gd name="connsiteY1" fmla="*/ 19485 h 93647"/>
              <a:gd name="connsiteX2" fmla="*/ 145386 w 146088"/>
              <a:gd name="connsiteY2" fmla="*/ 92178 h 93647"/>
              <a:gd name="connsiteX3" fmla="*/ 130082 w 146088"/>
              <a:gd name="connsiteY3" fmla="*/ 65396 h 93647"/>
              <a:gd name="connsiteX4" fmla="*/ 107126 w 146088"/>
              <a:gd name="connsiteY4" fmla="*/ 30963 h 93647"/>
              <a:gd name="connsiteX5" fmla="*/ 0 w 146088"/>
              <a:gd name="connsiteY5" fmla="*/ 355 h 9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88" h="93647">
                <a:moveTo>
                  <a:pt x="0" y="355"/>
                </a:moveTo>
                <a:cubicBezTo>
                  <a:pt x="0" y="-1558"/>
                  <a:pt x="82895" y="4181"/>
                  <a:pt x="107126" y="19485"/>
                </a:cubicBezTo>
                <a:cubicBezTo>
                  <a:pt x="131357" y="34789"/>
                  <a:pt x="141560" y="84526"/>
                  <a:pt x="145386" y="92178"/>
                </a:cubicBezTo>
                <a:cubicBezTo>
                  <a:pt x="149212" y="99830"/>
                  <a:pt x="136459" y="75599"/>
                  <a:pt x="130082" y="65396"/>
                </a:cubicBezTo>
                <a:cubicBezTo>
                  <a:pt x="123705" y="55194"/>
                  <a:pt x="124980" y="39890"/>
                  <a:pt x="107126" y="30963"/>
                </a:cubicBezTo>
                <a:cubicBezTo>
                  <a:pt x="89272" y="22036"/>
                  <a:pt x="0" y="2268"/>
                  <a:pt x="0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EF8DBEF-7A12-3C8B-CFBB-975E0FEA27EA}"/>
              </a:ext>
            </a:extLst>
          </p:cNvPr>
          <p:cNvSpPr/>
          <p:nvPr/>
        </p:nvSpPr>
        <p:spPr>
          <a:xfrm>
            <a:off x="3022456" y="6128305"/>
            <a:ext cx="409739" cy="296467"/>
          </a:xfrm>
          <a:custGeom>
            <a:avLst/>
            <a:gdLst>
              <a:gd name="connsiteX0" fmla="*/ 38 w 409739"/>
              <a:gd name="connsiteY0" fmla="*/ 23809 h 296467"/>
              <a:gd name="connsiteX1" fmla="*/ 80382 w 409739"/>
              <a:gd name="connsiteY1" fmla="*/ 65894 h 296467"/>
              <a:gd name="connsiteX2" fmla="*/ 72731 w 409739"/>
              <a:gd name="connsiteY2" fmla="*/ 138587 h 296467"/>
              <a:gd name="connsiteX3" fmla="*/ 99512 w 409739"/>
              <a:gd name="connsiteY3" fmla="*/ 211280 h 296467"/>
              <a:gd name="connsiteX4" fmla="*/ 141598 w 409739"/>
              <a:gd name="connsiteY4" fmla="*/ 283973 h 296467"/>
              <a:gd name="connsiteX5" fmla="*/ 229594 w 409739"/>
              <a:gd name="connsiteY5" fmla="*/ 295451 h 296467"/>
              <a:gd name="connsiteX6" fmla="*/ 317591 w 409739"/>
              <a:gd name="connsiteY6" fmla="*/ 272495 h 296467"/>
              <a:gd name="connsiteX7" fmla="*/ 390284 w 409739"/>
              <a:gd name="connsiteY7" fmla="*/ 222758 h 296467"/>
              <a:gd name="connsiteX8" fmla="*/ 409413 w 409739"/>
              <a:gd name="connsiteY8" fmla="*/ 176846 h 296467"/>
              <a:gd name="connsiteX9" fmla="*/ 401762 w 409739"/>
              <a:gd name="connsiteY9" fmla="*/ 142413 h 296467"/>
              <a:gd name="connsiteX10" fmla="*/ 394110 w 409739"/>
              <a:gd name="connsiteY10" fmla="*/ 100328 h 296467"/>
              <a:gd name="connsiteX11" fmla="*/ 378806 w 409739"/>
              <a:gd name="connsiteY11" fmla="*/ 65894 h 296467"/>
              <a:gd name="connsiteX12" fmla="*/ 244898 w 409739"/>
              <a:gd name="connsiteY12" fmla="*/ 4679 h 296467"/>
              <a:gd name="connsiteX13" fmla="*/ 137772 w 409739"/>
              <a:gd name="connsiteY13" fmla="*/ 4679 h 296467"/>
              <a:gd name="connsiteX14" fmla="*/ 91860 w 409739"/>
              <a:gd name="connsiteY14" fmla="*/ 8505 h 296467"/>
              <a:gd name="connsiteX15" fmla="*/ 38 w 409739"/>
              <a:gd name="connsiteY15" fmla="*/ 23809 h 2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739" h="296467">
                <a:moveTo>
                  <a:pt x="38" y="23809"/>
                </a:moveTo>
                <a:cubicBezTo>
                  <a:pt x="-1875" y="33374"/>
                  <a:pt x="68267" y="46764"/>
                  <a:pt x="80382" y="65894"/>
                </a:cubicBezTo>
                <a:cubicBezTo>
                  <a:pt x="92497" y="85024"/>
                  <a:pt x="69543" y="114356"/>
                  <a:pt x="72731" y="138587"/>
                </a:cubicBezTo>
                <a:cubicBezTo>
                  <a:pt x="75919" y="162818"/>
                  <a:pt x="88034" y="187049"/>
                  <a:pt x="99512" y="211280"/>
                </a:cubicBezTo>
                <a:cubicBezTo>
                  <a:pt x="110990" y="235511"/>
                  <a:pt x="119918" y="269945"/>
                  <a:pt x="141598" y="283973"/>
                </a:cubicBezTo>
                <a:cubicBezTo>
                  <a:pt x="163278" y="298002"/>
                  <a:pt x="200262" y="297364"/>
                  <a:pt x="229594" y="295451"/>
                </a:cubicBezTo>
                <a:cubicBezTo>
                  <a:pt x="258926" y="293538"/>
                  <a:pt x="290809" y="284611"/>
                  <a:pt x="317591" y="272495"/>
                </a:cubicBezTo>
                <a:cubicBezTo>
                  <a:pt x="344373" y="260380"/>
                  <a:pt x="374980" y="238699"/>
                  <a:pt x="390284" y="222758"/>
                </a:cubicBezTo>
                <a:cubicBezTo>
                  <a:pt x="405588" y="206817"/>
                  <a:pt x="407500" y="190237"/>
                  <a:pt x="409413" y="176846"/>
                </a:cubicBezTo>
                <a:cubicBezTo>
                  <a:pt x="411326" y="163455"/>
                  <a:pt x="404313" y="155166"/>
                  <a:pt x="401762" y="142413"/>
                </a:cubicBezTo>
                <a:cubicBezTo>
                  <a:pt x="399212" y="129660"/>
                  <a:pt x="397936" y="113081"/>
                  <a:pt x="394110" y="100328"/>
                </a:cubicBezTo>
                <a:cubicBezTo>
                  <a:pt x="390284" y="87575"/>
                  <a:pt x="403675" y="81835"/>
                  <a:pt x="378806" y="65894"/>
                </a:cubicBezTo>
                <a:cubicBezTo>
                  <a:pt x="353937" y="49953"/>
                  <a:pt x="285070" y="14881"/>
                  <a:pt x="244898" y="4679"/>
                </a:cubicBezTo>
                <a:cubicBezTo>
                  <a:pt x="204726" y="-5523"/>
                  <a:pt x="163278" y="4041"/>
                  <a:pt x="137772" y="4679"/>
                </a:cubicBezTo>
                <a:cubicBezTo>
                  <a:pt x="112266" y="5317"/>
                  <a:pt x="109714" y="3404"/>
                  <a:pt x="91860" y="8505"/>
                </a:cubicBezTo>
                <a:cubicBezTo>
                  <a:pt x="74006" y="13606"/>
                  <a:pt x="1951" y="14244"/>
                  <a:pt x="38" y="238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35995A5-1780-680F-CDD1-263DCE54DBE9}"/>
              </a:ext>
            </a:extLst>
          </p:cNvPr>
          <p:cNvSpPr/>
          <p:nvPr/>
        </p:nvSpPr>
        <p:spPr>
          <a:xfrm>
            <a:off x="3259088" y="6110000"/>
            <a:ext cx="208693" cy="105984"/>
          </a:xfrm>
          <a:custGeom>
            <a:avLst/>
            <a:gdLst>
              <a:gd name="connsiteX0" fmla="*/ 614 w 208693"/>
              <a:gd name="connsiteY0" fmla="*/ 28 h 105984"/>
              <a:gd name="connsiteX1" fmla="*/ 195737 w 208693"/>
              <a:gd name="connsiteY1" fmla="*/ 91851 h 105984"/>
              <a:gd name="connsiteX2" fmla="*/ 184259 w 208693"/>
              <a:gd name="connsiteY2" fmla="*/ 80373 h 105984"/>
              <a:gd name="connsiteX3" fmla="*/ 134522 w 208693"/>
              <a:gd name="connsiteY3" fmla="*/ 103329 h 105984"/>
              <a:gd name="connsiteX4" fmla="*/ 614 w 208693"/>
              <a:gd name="connsiteY4" fmla="*/ 28 h 10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93" h="105984">
                <a:moveTo>
                  <a:pt x="614" y="28"/>
                </a:moveTo>
                <a:cubicBezTo>
                  <a:pt x="10816" y="-1885"/>
                  <a:pt x="195737" y="91851"/>
                  <a:pt x="195737" y="91851"/>
                </a:cubicBezTo>
                <a:cubicBezTo>
                  <a:pt x="226344" y="105242"/>
                  <a:pt x="194461" y="78460"/>
                  <a:pt x="184259" y="80373"/>
                </a:cubicBezTo>
                <a:cubicBezTo>
                  <a:pt x="174057" y="82286"/>
                  <a:pt x="158753" y="115444"/>
                  <a:pt x="134522" y="103329"/>
                </a:cubicBezTo>
                <a:cubicBezTo>
                  <a:pt x="110291" y="91214"/>
                  <a:pt x="-9588" y="1941"/>
                  <a:pt x="61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月 17">
            <a:extLst>
              <a:ext uri="{FF2B5EF4-FFF2-40B4-BE49-F238E27FC236}">
                <a16:creationId xmlns:a16="http://schemas.microsoft.com/office/drawing/2014/main" id="{B6DA75E4-AC57-C91B-D991-858AE9B5E6D9}"/>
              </a:ext>
            </a:extLst>
          </p:cNvPr>
          <p:cNvSpPr/>
          <p:nvPr/>
        </p:nvSpPr>
        <p:spPr>
          <a:xfrm rot="19633004">
            <a:off x="3160787" y="6220436"/>
            <a:ext cx="130406" cy="13728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F743AE6-EEFA-4FA6-F28F-9E0790EC0483}"/>
              </a:ext>
            </a:extLst>
          </p:cNvPr>
          <p:cNvSpPr/>
          <p:nvPr/>
        </p:nvSpPr>
        <p:spPr>
          <a:xfrm>
            <a:off x="3403360" y="5645053"/>
            <a:ext cx="81620" cy="102230"/>
          </a:xfrm>
          <a:custGeom>
            <a:avLst/>
            <a:gdLst>
              <a:gd name="connsiteX0" fmla="*/ 240 w 81620"/>
              <a:gd name="connsiteY0" fmla="*/ 97 h 102230"/>
              <a:gd name="connsiteX1" fmla="*/ 76440 w 81620"/>
              <a:gd name="connsiteY1" fmla="*/ 98522 h 102230"/>
              <a:gd name="connsiteX2" fmla="*/ 70090 w 81620"/>
              <a:gd name="connsiteY2" fmla="*/ 79472 h 102230"/>
              <a:gd name="connsiteX3" fmla="*/ 31990 w 81620"/>
              <a:gd name="connsiteY3" fmla="*/ 60422 h 102230"/>
              <a:gd name="connsiteX4" fmla="*/ 51040 w 81620"/>
              <a:gd name="connsiteY4" fmla="*/ 79472 h 102230"/>
              <a:gd name="connsiteX5" fmla="*/ 240 w 81620"/>
              <a:gd name="connsiteY5" fmla="*/ 97 h 10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20" h="102230">
                <a:moveTo>
                  <a:pt x="240" y="97"/>
                </a:moveTo>
                <a:cubicBezTo>
                  <a:pt x="4473" y="3272"/>
                  <a:pt x="76440" y="98522"/>
                  <a:pt x="76440" y="98522"/>
                </a:cubicBezTo>
                <a:cubicBezTo>
                  <a:pt x="88082" y="111751"/>
                  <a:pt x="77498" y="85822"/>
                  <a:pt x="70090" y="79472"/>
                </a:cubicBezTo>
                <a:cubicBezTo>
                  <a:pt x="62682" y="73122"/>
                  <a:pt x="31990" y="60422"/>
                  <a:pt x="31990" y="60422"/>
                </a:cubicBezTo>
                <a:cubicBezTo>
                  <a:pt x="28815" y="60422"/>
                  <a:pt x="53157" y="86880"/>
                  <a:pt x="51040" y="79472"/>
                </a:cubicBezTo>
                <a:cubicBezTo>
                  <a:pt x="48923" y="72064"/>
                  <a:pt x="-3993" y="-3078"/>
                  <a:pt x="240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F1B7874-AF1D-BB63-11FF-92D3D289FC4D}"/>
              </a:ext>
            </a:extLst>
          </p:cNvPr>
          <p:cNvSpPr/>
          <p:nvPr/>
        </p:nvSpPr>
        <p:spPr>
          <a:xfrm>
            <a:off x="3243957" y="5593914"/>
            <a:ext cx="314727" cy="269006"/>
          </a:xfrm>
          <a:custGeom>
            <a:avLst/>
            <a:gdLst>
              <a:gd name="connsiteX0" fmla="*/ 264418 w 314727"/>
              <a:gd name="connsiteY0" fmla="*/ 209986 h 269006"/>
              <a:gd name="connsiteX1" fmla="*/ 175518 w 314727"/>
              <a:gd name="connsiteY1" fmla="*/ 133786 h 269006"/>
              <a:gd name="connsiteX2" fmla="*/ 61218 w 314727"/>
              <a:gd name="connsiteY2" fmla="*/ 25836 h 269006"/>
              <a:gd name="connsiteX3" fmla="*/ 105668 w 314727"/>
              <a:gd name="connsiteY3" fmla="*/ 73461 h 269006"/>
              <a:gd name="connsiteX4" fmla="*/ 893 w 314727"/>
              <a:gd name="connsiteY4" fmla="*/ 436 h 269006"/>
              <a:gd name="connsiteX5" fmla="*/ 58043 w 314727"/>
              <a:gd name="connsiteY5" fmla="*/ 44886 h 269006"/>
              <a:gd name="connsiteX6" fmla="*/ 108843 w 314727"/>
              <a:gd name="connsiteY6" fmla="*/ 82986 h 269006"/>
              <a:gd name="connsiteX7" fmla="*/ 108843 w 314727"/>
              <a:gd name="connsiteY7" fmla="*/ 63936 h 269006"/>
              <a:gd name="connsiteX8" fmla="*/ 143768 w 314727"/>
              <a:gd name="connsiteY8" fmla="*/ 82986 h 269006"/>
              <a:gd name="connsiteX9" fmla="*/ 121543 w 314727"/>
              <a:gd name="connsiteY9" fmla="*/ 44886 h 269006"/>
              <a:gd name="connsiteX10" fmla="*/ 156468 w 314727"/>
              <a:gd name="connsiteY10" fmla="*/ 114736 h 269006"/>
              <a:gd name="connsiteX11" fmla="*/ 308868 w 314727"/>
              <a:gd name="connsiteY11" fmla="*/ 263961 h 269006"/>
              <a:gd name="connsiteX12" fmla="*/ 264418 w 314727"/>
              <a:gd name="connsiteY12" fmla="*/ 209986 h 26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27" h="269006">
                <a:moveTo>
                  <a:pt x="264418" y="209986"/>
                </a:moveTo>
                <a:cubicBezTo>
                  <a:pt x="242193" y="188290"/>
                  <a:pt x="209385" y="164478"/>
                  <a:pt x="175518" y="133786"/>
                </a:cubicBezTo>
                <a:cubicBezTo>
                  <a:pt x="141651" y="103094"/>
                  <a:pt x="72860" y="35890"/>
                  <a:pt x="61218" y="25836"/>
                </a:cubicBezTo>
                <a:cubicBezTo>
                  <a:pt x="49576" y="15782"/>
                  <a:pt x="115722" y="77694"/>
                  <a:pt x="105668" y="73461"/>
                </a:cubicBezTo>
                <a:cubicBezTo>
                  <a:pt x="95614" y="69228"/>
                  <a:pt x="8830" y="5198"/>
                  <a:pt x="893" y="436"/>
                </a:cubicBezTo>
                <a:cubicBezTo>
                  <a:pt x="-7045" y="-4327"/>
                  <a:pt x="40051" y="31128"/>
                  <a:pt x="58043" y="44886"/>
                </a:cubicBezTo>
                <a:cubicBezTo>
                  <a:pt x="76035" y="58644"/>
                  <a:pt x="100376" y="79811"/>
                  <a:pt x="108843" y="82986"/>
                </a:cubicBezTo>
                <a:cubicBezTo>
                  <a:pt x="117310" y="86161"/>
                  <a:pt x="103022" y="63936"/>
                  <a:pt x="108843" y="63936"/>
                </a:cubicBezTo>
                <a:cubicBezTo>
                  <a:pt x="114664" y="63936"/>
                  <a:pt x="141651" y="86161"/>
                  <a:pt x="143768" y="82986"/>
                </a:cubicBezTo>
                <a:cubicBezTo>
                  <a:pt x="145885" y="79811"/>
                  <a:pt x="119426" y="39594"/>
                  <a:pt x="121543" y="44886"/>
                </a:cubicBezTo>
                <a:cubicBezTo>
                  <a:pt x="123660" y="50178"/>
                  <a:pt x="125247" y="78223"/>
                  <a:pt x="156468" y="114736"/>
                </a:cubicBezTo>
                <a:cubicBezTo>
                  <a:pt x="187689" y="151248"/>
                  <a:pt x="287172" y="242265"/>
                  <a:pt x="308868" y="263961"/>
                </a:cubicBezTo>
                <a:cubicBezTo>
                  <a:pt x="330564" y="285657"/>
                  <a:pt x="286643" y="231682"/>
                  <a:pt x="264418" y="209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FD791AC-DB33-B0A7-D4E3-4E355A816357}"/>
              </a:ext>
            </a:extLst>
          </p:cNvPr>
          <p:cNvSpPr/>
          <p:nvPr/>
        </p:nvSpPr>
        <p:spPr>
          <a:xfrm>
            <a:off x="3070225" y="5574595"/>
            <a:ext cx="331929" cy="243028"/>
          </a:xfrm>
          <a:custGeom>
            <a:avLst/>
            <a:gdLst>
              <a:gd name="connsiteX0" fmla="*/ 330200 w 331929"/>
              <a:gd name="connsiteY0" fmla="*/ 242005 h 243028"/>
              <a:gd name="connsiteX1" fmla="*/ 177800 w 331929"/>
              <a:gd name="connsiteY1" fmla="*/ 61030 h 243028"/>
              <a:gd name="connsiteX2" fmla="*/ 63500 w 331929"/>
              <a:gd name="connsiteY2" fmla="*/ 51505 h 243028"/>
              <a:gd name="connsiteX3" fmla="*/ 146050 w 331929"/>
              <a:gd name="connsiteY3" fmla="*/ 32455 h 243028"/>
              <a:gd name="connsiteX4" fmla="*/ 104775 w 331929"/>
              <a:gd name="connsiteY4" fmla="*/ 13405 h 243028"/>
              <a:gd name="connsiteX5" fmla="*/ 0 w 331929"/>
              <a:gd name="connsiteY5" fmla="*/ 705 h 243028"/>
              <a:gd name="connsiteX6" fmla="*/ 104775 w 331929"/>
              <a:gd name="connsiteY6" fmla="*/ 7055 h 243028"/>
              <a:gd name="connsiteX7" fmla="*/ 139700 w 331929"/>
              <a:gd name="connsiteY7" fmla="*/ 51505 h 243028"/>
              <a:gd name="connsiteX8" fmla="*/ 149225 w 331929"/>
              <a:gd name="connsiteY8" fmla="*/ 45155 h 243028"/>
              <a:gd name="connsiteX9" fmla="*/ 209550 w 331929"/>
              <a:gd name="connsiteY9" fmla="*/ 134055 h 243028"/>
              <a:gd name="connsiteX10" fmla="*/ 200025 w 331929"/>
              <a:gd name="connsiteY10" fmla="*/ 76905 h 243028"/>
              <a:gd name="connsiteX11" fmla="*/ 238125 w 331929"/>
              <a:gd name="connsiteY11" fmla="*/ 118180 h 243028"/>
              <a:gd name="connsiteX12" fmla="*/ 260350 w 331929"/>
              <a:gd name="connsiteY12" fmla="*/ 134055 h 243028"/>
              <a:gd name="connsiteX13" fmla="*/ 330200 w 331929"/>
              <a:gd name="connsiteY13" fmla="*/ 242005 h 24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929" h="243028">
                <a:moveTo>
                  <a:pt x="330200" y="242005"/>
                </a:moveTo>
                <a:cubicBezTo>
                  <a:pt x="316442" y="229834"/>
                  <a:pt x="222250" y="92780"/>
                  <a:pt x="177800" y="61030"/>
                </a:cubicBezTo>
                <a:cubicBezTo>
                  <a:pt x="133350" y="29280"/>
                  <a:pt x="68792" y="56267"/>
                  <a:pt x="63500" y="51505"/>
                </a:cubicBezTo>
                <a:cubicBezTo>
                  <a:pt x="58208" y="46742"/>
                  <a:pt x="139171" y="38805"/>
                  <a:pt x="146050" y="32455"/>
                </a:cubicBezTo>
                <a:cubicBezTo>
                  <a:pt x="152929" y="26105"/>
                  <a:pt x="129117" y="18697"/>
                  <a:pt x="104775" y="13405"/>
                </a:cubicBezTo>
                <a:cubicBezTo>
                  <a:pt x="80433" y="8113"/>
                  <a:pt x="0" y="1763"/>
                  <a:pt x="0" y="705"/>
                </a:cubicBezTo>
                <a:cubicBezTo>
                  <a:pt x="0" y="-353"/>
                  <a:pt x="81492" y="-1412"/>
                  <a:pt x="104775" y="7055"/>
                </a:cubicBezTo>
                <a:cubicBezTo>
                  <a:pt x="128058" y="15522"/>
                  <a:pt x="139700" y="51505"/>
                  <a:pt x="139700" y="51505"/>
                </a:cubicBezTo>
                <a:cubicBezTo>
                  <a:pt x="147108" y="57855"/>
                  <a:pt x="137583" y="31397"/>
                  <a:pt x="149225" y="45155"/>
                </a:cubicBezTo>
                <a:cubicBezTo>
                  <a:pt x="160867" y="58913"/>
                  <a:pt x="201083" y="128763"/>
                  <a:pt x="209550" y="134055"/>
                </a:cubicBezTo>
                <a:cubicBezTo>
                  <a:pt x="218017" y="139347"/>
                  <a:pt x="195263" y="79551"/>
                  <a:pt x="200025" y="76905"/>
                </a:cubicBezTo>
                <a:cubicBezTo>
                  <a:pt x="204787" y="74259"/>
                  <a:pt x="228071" y="108655"/>
                  <a:pt x="238125" y="118180"/>
                </a:cubicBezTo>
                <a:cubicBezTo>
                  <a:pt x="248179" y="127705"/>
                  <a:pt x="249238" y="113947"/>
                  <a:pt x="260350" y="134055"/>
                </a:cubicBezTo>
                <a:cubicBezTo>
                  <a:pt x="271462" y="154163"/>
                  <a:pt x="343958" y="254176"/>
                  <a:pt x="330200" y="242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29F815F-2CE8-186A-3323-356F190B0874}"/>
              </a:ext>
            </a:extLst>
          </p:cNvPr>
          <p:cNvSpPr/>
          <p:nvPr/>
        </p:nvSpPr>
        <p:spPr>
          <a:xfrm>
            <a:off x="2987311" y="5540020"/>
            <a:ext cx="331496" cy="249582"/>
          </a:xfrm>
          <a:custGeom>
            <a:avLst/>
            <a:gdLst>
              <a:gd name="connsiteX0" fmla="*/ 364 w 331496"/>
              <a:gd name="connsiteY0" fmla="*/ 355 h 249582"/>
              <a:gd name="connsiteX1" fmla="*/ 174989 w 331496"/>
              <a:gd name="connsiteY1" fmla="*/ 162280 h 249582"/>
              <a:gd name="connsiteX2" fmla="*/ 174989 w 331496"/>
              <a:gd name="connsiteY2" fmla="*/ 146405 h 249582"/>
              <a:gd name="connsiteX3" fmla="*/ 282939 w 331496"/>
              <a:gd name="connsiteY3" fmla="*/ 168630 h 249582"/>
              <a:gd name="connsiteX4" fmla="*/ 263889 w 331496"/>
              <a:gd name="connsiteY4" fmla="*/ 181330 h 249582"/>
              <a:gd name="connsiteX5" fmla="*/ 330564 w 331496"/>
              <a:gd name="connsiteY5" fmla="*/ 248005 h 249582"/>
              <a:gd name="connsiteX6" fmla="*/ 298814 w 331496"/>
              <a:gd name="connsiteY6" fmla="*/ 222605 h 249582"/>
              <a:gd name="connsiteX7" fmla="*/ 241664 w 331496"/>
              <a:gd name="connsiteY7" fmla="*/ 155930 h 249582"/>
              <a:gd name="connsiteX8" fmla="*/ 184514 w 331496"/>
              <a:gd name="connsiteY8" fmla="*/ 168630 h 249582"/>
              <a:gd name="connsiteX9" fmla="*/ 225789 w 331496"/>
              <a:gd name="connsiteY9" fmla="*/ 241655 h 249582"/>
              <a:gd name="connsiteX10" fmla="*/ 203564 w 331496"/>
              <a:gd name="connsiteY10" fmla="*/ 197205 h 249582"/>
              <a:gd name="connsiteX11" fmla="*/ 171814 w 331496"/>
              <a:gd name="connsiteY11" fmla="*/ 155930 h 249582"/>
              <a:gd name="connsiteX12" fmla="*/ 86089 w 331496"/>
              <a:gd name="connsiteY12" fmla="*/ 98780 h 249582"/>
              <a:gd name="connsiteX13" fmla="*/ 127364 w 331496"/>
              <a:gd name="connsiteY13" fmla="*/ 117830 h 249582"/>
              <a:gd name="connsiteX14" fmla="*/ 364 w 331496"/>
              <a:gd name="connsiteY14" fmla="*/ 355 h 24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496" h="249582">
                <a:moveTo>
                  <a:pt x="364" y="355"/>
                </a:moveTo>
                <a:lnTo>
                  <a:pt x="174989" y="162280"/>
                </a:lnTo>
                <a:cubicBezTo>
                  <a:pt x="204093" y="186622"/>
                  <a:pt x="156998" y="145347"/>
                  <a:pt x="174989" y="146405"/>
                </a:cubicBezTo>
                <a:cubicBezTo>
                  <a:pt x="192980" y="147463"/>
                  <a:pt x="268122" y="162809"/>
                  <a:pt x="282939" y="168630"/>
                </a:cubicBezTo>
                <a:cubicBezTo>
                  <a:pt x="297756" y="174451"/>
                  <a:pt x="255952" y="168101"/>
                  <a:pt x="263889" y="181330"/>
                </a:cubicBezTo>
                <a:cubicBezTo>
                  <a:pt x="271826" y="194559"/>
                  <a:pt x="324743" y="241126"/>
                  <a:pt x="330564" y="248005"/>
                </a:cubicBezTo>
                <a:cubicBezTo>
                  <a:pt x="336385" y="254884"/>
                  <a:pt x="313631" y="237951"/>
                  <a:pt x="298814" y="222605"/>
                </a:cubicBezTo>
                <a:cubicBezTo>
                  <a:pt x="283997" y="207259"/>
                  <a:pt x="260714" y="164926"/>
                  <a:pt x="241664" y="155930"/>
                </a:cubicBezTo>
                <a:cubicBezTo>
                  <a:pt x="222614" y="146934"/>
                  <a:pt x="187160" y="154343"/>
                  <a:pt x="184514" y="168630"/>
                </a:cubicBezTo>
                <a:cubicBezTo>
                  <a:pt x="181868" y="182917"/>
                  <a:pt x="222614" y="236893"/>
                  <a:pt x="225789" y="241655"/>
                </a:cubicBezTo>
                <a:cubicBezTo>
                  <a:pt x="228964" y="246417"/>
                  <a:pt x="212560" y="211492"/>
                  <a:pt x="203564" y="197205"/>
                </a:cubicBezTo>
                <a:cubicBezTo>
                  <a:pt x="194568" y="182918"/>
                  <a:pt x="191393" y="172334"/>
                  <a:pt x="171814" y="155930"/>
                </a:cubicBezTo>
                <a:cubicBezTo>
                  <a:pt x="152235" y="139526"/>
                  <a:pt x="93497" y="105130"/>
                  <a:pt x="86089" y="98780"/>
                </a:cubicBezTo>
                <a:cubicBezTo>
                  <a:pt x="78681" y="92430"/>
                  <a:pt x="137947" y="132118"/>
                  <a:pt x="127364" y="117830"/>
                </a:cubicBezTo>
                <a:cubicBezTo>
                  <a:pt x="116781" y="103543"/>
                  <a:pt x="-7574" y="-7053"/>
                  <a:pt x="364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2C1BD34-B8C3-79D7-AE98-270AA9019FFB}"/>
              </a:ext>
            </a:extLst>
          </p:cNvPr>
          <p:cNvSpPr/>
          <p:nvPr/>
        </p:nvSpPr>
        <p:spPr>
          <a:xfrm>
            <a:off x="2698750" y="5572123"/>
            <a:ext cx="108242" cy="177863"/>
          </a:xfrm>
          <a:custGeom>
            <a:avLst/>
            <a:gdLst>
              <a:gd name="connsiteX0" fmla="*/ 85725 w 108242"/>
              <a:gd name="connsiteY0" fmla="*/ 2 h 177863"/>
              <a:gd name="connsiteX1" fmla="*/ 41275 w 108242"/>
              <a:gd name="connsiteY1" fmla="*/ 98427 h 177863"/>
              <a:gd name="connsiteX2" fmla="*/ 107950 w 108242"/>
              <a:gd name="connsiteY2" fmla="*/ 136527 h 177863"/>
              <a:gd name="connsiteX3" fmla="*/ 9525 w 108242"/>
              <a:gd name="connsiteY3" fmla="*/ 177802 h 177863"/>
              <a:gd name="connsiteX4" fmla="*/ 101600 w 108242"/>
              <a:gd name="connsiteY4" fmla="*/ 127002 h 177863"/>
              <a:gd name="connsiteX5" fmla="*/ 41275 w 108242"/>
              <a:gd name="connsiteY5" fmla="*/ 111127 h 177863"/>
              <a:gd name="connsiteX6" fmla="*/ 0 w 108242"/>
              <a:gd name="connsiteY6" fmla="*/ 111127 h 177863"/>
              <a:gd name="connsiteX7" fmla="*/ 41275 w 108242"/>
              <a:gd name="connsiteY7" fmla="*/ 104777 h 177863"/>
              <a:gd name="connsiteX8" fmla="*/ 38100 w 108242"/>
              <a:gd name="connsiteY8" fmla="*/ 47627 h 177863"/>
              <a:gd name="connsiteX9" fmla="*/ 15875 w 108242"/>
              <a:gd name="connsiteY9" fmla="*/ 95252 h 177863"/>
              <a:gd name="connsiteX10" fmla="*/ 85725 w 108242"/>
              <a:gd name="connsiteY10" fmla="*/ 2 h 17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242" h="177863">
                <a:moveTo>
                  <a:pt x="85725" y="2"/>
                </a:moveTo>
                <a:cubicBezTo>
                  <a:pt x="89958" y="531"/>
                  <a:pt x="37571" y="75673"/>
                  <a:pt x="41275" y="98427"/>
                </a:cubicBezTo>
                <a:cubicBezTo>
                  <a:pt x="44979" y="121181"/>
                  <a:pt x="113242" y="123298"/>
                  <a:pt x="107950" y="136527"/>
                </a:cubicBezTo>
                <a:cubicBezTo>
                  <a:pt x="102658" y="149756"/>
                  <a:pt x="10583" y="179390"/>
                  <a:pt x="9525" y="177802"/>
                </a:cubicBezTo>
                <a:cubicBezTo>
                  <a:pt x="8467" y="176214"/>
                  <a:pt x="96308" y="138115"/>
                  <a:pt x="101600" y="127002"/>
                </a:cubicBezTo>
                <a:cubicBezTo>
                  <a:pt x="106892" y="115890"/>
                  <a:pt x="58208" y="113773"/>
                  <a:pt x="41275" y="111127"/>
                </a:cubicBezTo>
                <a:cubicBezTo>
                  <a:pt x="24342" y="108481"/>
                  <a:pt x="0" y="112185"/>
                  <a:pt x="0" y="111127"/>
                </a:cubicBezTo>
                <a:cubicBezTo>
                  <a:pt x="0" y="110069"/>
                  <a:pt x="34925" y="115360"/>
                  <a:pt x="41275" y="104777"/>
                </a:cubicBezTo>
                <a:cubicBezTo>
                  <a:pt x="47625" y="94194"/>
                  <a:pt x="42333" y="49214"/>
                  <a:pt x="38100" y="47627"/>
                </a:cubicBezTo>
                <a:cubicBezTo>
                  <a:pt x="33867" y="46040"/>
                  <a:pt x="6350" y="102131"/>
                  <a:pt x="15875" y="95252"/>
                </a:cubicBezTo>
                <a:cubicBezTo>
                  <a:pt x="25400" y="88373"/>
                  <a:pt x="81492" y="-527"/>
                  <a:pt x="857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3F9332A-0733-9202-DC1B-CD92C751446B}"/>
              </a:ext>
            </a:extLst>
          </p:cNvPr>
          <p:cNvSpPr/>
          <p:nvPr/>
        </p:nvSpPr>
        <p:spPr>
          <a:xfrm>
            <a:off x="2927344" y="5546692"/>
            <a:ext cx="238970" cy="245528"/>
          </a:xfrm>
          <a:custGeom>
            <a:avLst/>
            <a:gdLst>
              <a:gd name="connsiteX0" fmla="*/ 6 w 238970"/>
              <a:gd name="connsiteY0" fmla="*/ 33 h 245528"/>
              <a:gd name="connsiteX1" fmla="*/ 149231 w 238970"/>
              <a:gd name="connsiteY1" fmla="*/ 120683 h 245528"/>
              <a:gd name="connsiteX2" fmla="*/ 117481 w 238970"/>
              <a:gd name="connsiteY2" fmla="*/ 127033 h 245528"/>
              <a:gd name="connsiteX3" fmla="*/ 231781 w 238970"/>
              <a:gd name="connsiteY3" fmla="*/ 241333 h 245528"/>
              <a:gd name="connsiteX4" fmla="*/ 209556 w 238970"/>
              <a:gd name="connsiteY4" fmla="*/ 219108 h 245528"/>
              <a:gd name="connsiteX5" fmla="*/ 66681 w 238970"/>
              <a:gd name="connsiteY5" fmla="*/ 203233 h 245528"/>
              <a:gd name="connsiteX6" fmla="*/ 165106 w 238970"/>
              <a:gd name="connsiteY6" fmla="*/ 206408 h 245528"/>
              <a:gd name="connsiteX7" fmla="*/ 168281 w 238970"/>
              <a:gd name="connsiteY7" fmla="*/ 171483 h 245528"/>
              <a:gd name="connsiteX8" fmla="*/ 98431 w 238970"/>
              <a:gd name="connsiteY8" fmla="*/ 117508 h 245528"/>
              <a:gd name="connsiteX9" fmla="*/ 139706 w 238970"/>
              <a:gd name="connsiteY9" fmla="*/ 139733 h 245528"/>
              <a:gd name="connsiteX10" fmla="*/ 120656 w 238970"/>
              <a:gd name="connsiteY10" fmla="*/ 101633 h 245528"/>
              <a:gd name="connsiteX11" fmla="*/ 155581 w 238970"/>
              <a:gd name="connsiteY11" fmla="*/ 107983 h 245528"/>
              <a:gd name="connsiteX12" fmla="*/ 6 w 238970"/>
              <a:gd name="connsiteY12" fmla="*/ 33 h 24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970" h="245528">
                <a:moveTo>
                  <a:pt x="6" y="33"/>
                </a:moveTo>
                <a:cubicBezTo>
                  <a:pt x="-1052" y="2150"/>
                  <a:pt x="129652" y="99516"/>
                  <a:pt x="149231" y="120683"/>
                </a:cubicBezTo>
                <a:cubicBezTo>
                  <a:pt x="168810" y="141850"/>
                  <a:pt x="103723" y="106925"/>
                  <a:pt x="117481" y="127033"/>
                </a:cubicBezTo>
                <a:cubicBezTo>
                  <a:pt x="131239" y="147141"/>
                  <a:pt x="231781" y="241333"/>
                  <a:pt x="231781" y="241333"/>
                </a:cubicBezTo>
                <a:cubicBezTo>
                  <a:pt x="247127" y="256679"/>
                  <a:pt x="237073" y="225458"/>
                  <a:pt x="209556" y="219108"/>
                </a:cubicBezTo>
                <a:cubicBezTo>
                  <a:pt x="182039" y="212758"/>
                  <a:pt x="74089" y="205350"/>
                  <a:pt x="66681" y="203233"/>
                </a:cubicBezTo>
                <a:cubicBezTo>
                  <a:pt x="59273" y="201116"/>
                  <a:pt x="148173" y="211700"/>
                  <a:pt x="165106" y="206408"/>
                </a:cubicBezTo>
                <a:cubicBezTo>
                  <a:pt x="182039" y="201116"/>
                  <a:pt x="179393" y="186299"/>
                  <a:pt x="168281" y="171483"/>
                </a:cubicBezTo>
                <a:cubicBezTo>
                  <a:pt x="157169" y="156667"/>
                  <a:pt x="103194" y="122800"/>
                  <a:pt x="98431" y="117508"/>
                </a:cubicBezTo>
                <a:cubicBezTo>
                  <a:pt x="93669" y="112216"/>
                  <a:pt x="136002" y="142379"/>
                  <a:pt x="139706" y="139733"/>
                </a:cubicBezTo>
                <a:cubicBezTo>
                  <a:pt x="143410" y="137087"/>
                  <a:pt x="118010" y="106925"/>
                  <a:pt x="120656" y="101633"/>
                </a:cubicBezTo>
                <a:cubicBezTo>
                  <a:pt x="123302" y="96341"/>
                  <a:pt x="174102" y="120154"/>
                  <a:pt x="155581" y="107983"/>
                </a:cubicBezTo>
                <a:cubicBezTo>
                  <a:pt x="137060" y="95812"/>
                  <a:pt x="1064" y="-2084"/>
                  <a:pt x="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1E1A9ED-C411-4D09-358A-A1B2D5B75986}"/>
              </a:ext>
            </a:extLst>
          </p:cNvPr>
          <p:cNvSpPr/>
          <p:nvPr/>
        </p:nvSpPr>
        <p:spPr>
          <a:xfrm>
            <a:off x="2831399" y="5567130"/>
            <a:ext cx="224267" cy="182840"/>
          </a:xfrm>
          <a:custGeom>
            <a:avLst/>
            <a:gdLst>
              <a:gd name="connsiteX0" fmla="*/ 701 w 224267"/>
              <a:gd name="connsiteY0" fmla="*/ 1820 h 182840"/>
              <a:gd name="connsiteX1" fmla="*/ 130876 w 224267"/>
              <a:gd name="connsiteY1" fmla="*/ 138345 h 182840"/>
              <a:gd name="connsiteX2" fmla="*/ 121351 w 224267"/>
              <a:gd name="connsiteY2" fmla="*/ 128820 h 182840"/>
              <a:gd name="connsiteX3" fmla="*/ 153101 w 224267"/>
              <a:gd name="connsiteY3" fmla="*/ 182795 h 182840"/>
              <a:gd name="connsiteX4" fmla="*/ 121351 w 224267"/>
              <a:gd name="connsiteY4" fmla="*/ 138345 h 182840"/>
              <a:gd name="connsiteX5" fmla="*/ 64201 w 224267"/>
              <a:gd name="connsiteY5" fmla="*/ 151045 h 182840"/>
              <a:gd name="connsiteX6" fmla="*/ 222951 w 224267"/>
              <a:gd name="connsiteY6" fmla="*/ 106595 h 182840"/>
              <a:gd name="connsiteX7" fmla="*/ 137226 w 224267"/>
              <a:gd name="connsiteY7" fmla="*/ 119295 h 182840"/>
              <a:gd name="connsiteX8" fmla="*/ 89601 w 224267"/>
              <a:gd name="connsiteY8" fmla="*/ 93895 h 182840"/>
              <a:gd name="connsiteX9" fmla="*/ 45151 w 224267"/>
              <a:gd name="connsiteY9" fmla="*/ 46270 h 182840"/>
              <a:gd name="connsiteX10" fmla="*/ 76901 w 224267"/>
              <a:gd name="connsiteY10" fmla="*/ 58970 h 182840"/>
              <a:gd name="connsiteX11" fmla="*/ 701 w 224267"/>
              <a:gd name="connsiteY11" fmla="*/ 1820 h 18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267" h="182840">
                <a:moveTo>
                  <a:pt x="701" y="1820"/>
                </a:moveTo>
                <a:cubicBezTo>
                  <a:pt x="9697" y="15049"/>
                  <a:pt x="110768" y="117178"/>
                  <a:pt x="130876" y="138345"/>
                </a:cubicBezTo>
                <a:cubicBezTo>
                  <a:pt x="150984" y="159512"/>
                  <a:pt x="117647" y="121412"/>
                  <a:pt x="121351" y="128820"/>
                </a:cubicBezTo>
                <a:cubicBezTo>
                  <a:pt x="125055" y="136228"/>
                  <a:pt x="153101" y="181208"/>
                  <a:pt x="153101" y="182795"/>
                </a:cubicBezTo>
                <a:cubicBezTo>
                  <a:pt x="153101" y="184382"/>
                  <a:pt x="136168" y="143637"/>
                  <a:pt x="121351" y="138345"/>
                </a:cubicBezTo>
                <a:cubicBezTo>
                  <a:pt x="106534" y="133053"/>
                  <a:pt x="47268" y="156337"/>
                  <a:pt x="64201" y="151045"/>
                </a:cubicBezTo>
                <a:cubicBezTo>
                  <a:pt x="81134" y="145753"/>
                  <a:pt x="210780" y="111887"/>
                  <a:pt x="222951" y="106595"/>
                </a:cubicBezTo>
                <a:cubicBezTo>
                  <a:pt x="235122" y="101303"/>
                  <a:pt x="159451" y="121412"/>
                  <a:pt x="137226" y="119295"/>
                </a:cubicBezTo>
                <a:cubicBezTo>
                  <a:pt x="115001" y="117178"/>
                  <a:pt x="104947" y="106066"/>
                  <a:pt x="89601" y="93895"/>
                </a:cubicBezTo>
                <a:cubicBezTo>
                  <a:pt x="74255" y="81724"/>
                  <a:pt x="47268" y="52091"/>
                  <a:pt x="45151" y="46270"/>
                </a:cubicBezTo>
                <a:cubicBezTo>
                  <a:pt x="43034" y="40449"/>
                  <a:pt x="81664" y="66378"/>
                  <a:pt x="76901" y="58970"/>
                </a:cubicBezTo>
                <a:cubicBezTo>
                  <a:pt x="72139" y="51562"/>
                  <a:pt x="-8295" y="-11409"/>
                  <a:pt x="701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5115E1B-ED5E-789F-9700-CAB0A3899D7C}"/>
              </a:ext>
            </a:extLst>
          </p:cNvPr>
          <p:cNvSpPr/>
          <p:nvPr/>
        </p:nvSpPr>
        <p:spPr>
          <a:xfrm>
            <a:off x="2825585" y="5530786"/>
            <a:ext cx="128351" cy="184418"/>
          </a:xfrm>
          <a:custGeom>
            <a:avLst/>
            <a:gdLst>
              <a:gd name="connsiteX0" fmla="*/ 50965 w 128351"/>
              <a:gd name="connsiteY0" fmla="*/ 64 h 184418"/>
              <a:gd name="connsiteX1" fmla="*/ 120815 w 128351"/>
              <a:gd name="connsiteY1" fmla="*/ 108014 h 184418"/>
              <a:gd name="connsiteX2" fmla="*/ 165 w 128351"/>
              <a:gd name="connsiteY2" fmla="*/ 184214 h 184418"/>
              <a:gd name="connsiteX3" fmla="*/ 95415 w 128351"/>
              <a:gd name="connsiteY3" fmla="*/ 130239 h 184418"/>
              <a:gd name="connsiteX4" fmla="*/ 127165 w 128351"/>
              <a:gd name="connsiteY4" fmla="*/ 123889 h 184418"/>
              <a:gd name="connsiteX5" fmla="*/ 50965 w 128351"/>
              <a:gd name="connsiteY5" fmla="*/ 64 h 18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51" h="184418">
                <a:moveTo>
                  <a:pt x="50965" y="64"/>
                </a:moveTo>
                <a:cubicBezTo>
                  <a:pt x="49907" y="-2582"/>
                  <a:pt x="129282" y="77322"/>
                  <a:pt x="120815" y="108014"/>
                </a:cubicBezTo>
                <a:cubicBezTo>
                  <a:pt x="112348" y="138706"/>
                  <a:pt x="4398" y="180510"/>
                  <a:pt x="165" y="184214"/>
                </a:cubicBezTo>
                <a:cubicBezTo>
                  <a:pt x="-4068" y="187918"/>
                  <a:pt x="74248" y="140293"/>
                  <a:pt x="95415" y="130239"/>
                </a:cubicBezTo>
                <a:cubicBezTo>
                  <a:pt x="116582" y="120185"/>
                  <a:pt x="132986" y="142939"/>
                  <a:pt x="127165" y="123889"/>
                </a:cubicBezTo>
                <a:cubicBezTo>
                  <a:pt x="121344" y="104839"/>
                  <a:pt x="52023" y="2710"/>
                  <a:pt x="5096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68A6A48-B492-0AE9-C29D-9BDFCE3C352F}"/>
              </a:ext>
            </a:extLst>
          </p:cNvPr>
          <p:cNvSpPr/>
          <p:nvPr/>
        </p:nvSpPr>
        <p:spPr>
          <a:xfrm>
            <a:off x="3365500" y="5680033"/>
            <a:ext cx="97660" cy="170323"/>
          </a:xfrm>
          <a:custGeom>
            <a:avLst/>
            <a:gdLst>
              <a:gd name="connsiteX0" fmla="*/ 0 w 97660"/>
              <a:gd name="connsiteY0" fmla="*/ 42 h 170323"/>
              <a:gd name="connsiteX1" fmla="*/ 85725 w 97660"/>
              <a:gd name="connsiteY1" fmla="*/ 158792 h 170323"/>
              <a:gd name="connsiteX2" fmla="*/ 85725 w 97660"/>
              <a:gd name="connsiteY2" fmla="*/ 142917 h 170323"/>
              <a:gd name="connsiteX3" fmla="*/ 0 w 97660"/>
              <a:gd name="connsiteY3" fmla="*/ 42 h 17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60" h="170323">
                <a:moveTo>
                  <a:pt x="0" y="42"/>
                </a:moveTo>
                <a:cubicBezTo>
                  <a:pt x="0" y="2688"/>
                  <a:pt x="85725" y="158792"/>
                  <a:pt x="85725" y="158792"/>
                </a:cubicBezTo>
                <a:cubicBezTo>
                  <a:pt x="100012" y="182604"/>
                  <a:pt x="103188" y="165671"/>
                  <a:pt x="85725" y="142917"/>
                </a:cubicBezTo>
                <a:cubicBezTo>
                  <a:pt x="68263" y="120163"/>
                  <a:pt x="0" y="-2604"/>
                  <a:pt x="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9B902B7-820D-EF97-6D30-1A0DA22A6A46}"/>
              </a:ext>
            </a:extLst>
          </p:cNvPr>
          <p:cNvSpPr/>
          <p:nvPr/>
        </p:nvSpPr>
        <p:spPr>
          <a:xfrm>
            <a:off x="2669584" y="5508625"/>
            <a:ext cx="130767" cy="200029"/>
          </a:xfrm>
          <a:custGeom>
            <a:avLst/>
            <a:gdLst>
              <a:gd name="connsiteX0" fmla="*/ 130766 w 130767"/>
              <a:gd name="connsiteY0" fmla="*/ 0 h 200029"/>
              <a:gd name="connsiteX1" fmla="*/ 3766 w 130767"/>
              <a:gd name="connsiteY1" fmla="*/ 136525 h 200029"/>
              <a:gd name="connsiteX2" fmla="*/ 32341 w 130767"/>
              <a:gd name="connsiteY2" fmla="*/ 127000 h 200029"/>
              <a:gd name="connsiteX3" fmla="*/ 19641 w 130767"/>
              <a:gd name="connsiteY3" fmla="*/ 200025 h 200029"/>
              <a:gd name="connsiteX4" fmla="*/ 32341 w 130767"/>
              <a:gd name="connsiteY4" fmla="*/ 130175 h 200029"/>
              <a:gd name="connsiteX5" fmla="*/ 38691 w 130767"/>
              <a:gd name="connsiteY5" fmla="*/ 88900 h 200029"/>
              <a:gd name="connsiteX6" fmla="*/ 6941 w 130767"/>
              <a:gd name="connsiteY6" fmla="*/ 136525 h 200029"/>
              <a:gd name="connsiteX7" fmla="*/ 130766 w 130767"/>
              <a:gd name="connsiteY7" fmla="*/ 0 h 20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67" h="200029">
                <a:moveTo>
                  <a:pt x="130766" y="0"/>
                </a:moveTo>
                <a:cubicBezTo>
                  <a:pt x="130237" y="0"/>
                  <a:pt x="20170" y="115358"/>
                  <a:pt x="3766" y="136525"/>
                </a:cubicBezTo>
                <a:cubicBezTo>
                  <a:pt x="-12638" y="157692"/>
                  <a:pt x="29695" y="116417"/>
                  <a:pt x="32341" y="127000"/>
                </a:cubicBezTo>
                <a:cubicBezTo>
                  <a:pt x="34987" y="137583"/>
                  <a:pt x="19641" y="199496"/>
                  <a:pt x="19641" y="200025"/>
                </a:cubicBezTo>
                <a:cubicBezTo>
                  <a:pt x="19641" y="200554"/>
                  <a:pt x="29166" y="148696"/>
                  <a:pt x="32341" y="130175"/>
                </a:cubicBezTo>
                <a:cubicBezTo>
                  <a:pt x="35516" y="111654"/>
                  <a:pt x="42924" y="87842"/>
                  <a:pt x="38691" y="88900"/>
                </a:cubicBezTo>
                <a:cubicBezTo>
                  <a:pt x="34458" y="89958"/>
                  <a:pt x="-5759" y="149754"/>
                  <a:pt x="6941" y="136525"/>
                </a:cubicBezTo>
                <a:cubicBezTo>
                  <a:pt x="19641" y="123296"/>
                  <a:pt x="131295" y="0"/>
                  <a:pt x="13076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015F95F-602E-FD90-A86C-4D87C2F9AF4A}"/>
              </a:ext>
            </a:extLst>
          </p:cNvPr>
          <p:cNvSpPr/>
          <p:nvPr/>
        </p:nvSpPr>
        <p:spPr>
          <a:xfrm>
            <a:off x="3303920" y="5593852"/>
            <a:ext cx="201974" cy="198333"/>
          </a:xfrm>
          <a:custGeom>
            <a:avLst/>
            <a:gdLst>
              <a:gd name="connsiteX0" fmla="*/ 1255 w 201974"/>
              <a:gd name="connsiteY0" fmla="*/ 498 h 198333"/>
              <a:gd name="connsiteX1" fmla="*/ 175880 w 201974"/>
              <a:gd name="connsiteY1" fmla="*/ 105273 h 198333"/>
              <a:gd name="connsiteX2" fmla="*/ 175880 w 201974"/>
              <a:gd name="connsiteY2" fmla="*/ 76698 h 198333"/>
              <a:gd name="connsiteX3" fmla="*/ 201280 w 201974"/>
              <a:gd name="connsiteY3" fmla="*/ 197348 h 198333"/>
              <a:gd name="connsiteX4" fmla="*/ 191755 w 201974"/>
              <a:gd name="connsiteY4" fmla="*/ 130673 h 198333"/>
              <a:gd name="connsiteX5" fmla="*/ 160005 w 201974"/>
              <a:gd name="connsiteY5" fmla="*/ 73523 h 198333"/>
              <a:gd name="connsiteX6" fmla="*/ 153655 w 201974"/>
              <a:gd name="connsiteY6" fmla="*/ 117973 h 198333"/>
              <a:gd name="connsiteX7" fmla="*/ 99680 w 201974"/>
              <a:gd name="connsiteY7" fmla="*/ 67173 h 198333"/>
              <a:gd name="connsiteX8" fmla="*/ 1255 w 201974"/>
              <a:gd name="connsiteY8" fmla="*/ 498 h 19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74" h="198333">
                <a:moveTo>
                  <a:pt x="1255" y="498"/>
                </a:moveTo>
                <a:cubicBezTo>
                  <a:pt x="13955" y="6848"/>
                  <a:pt x="146776" y="92573"/>
                  <a:pt x="175880" y="105273"/>
                </a:cubicBezTo>
                <a:cubicBezTo>
                  <a:pt x="204984" y="117973"/>
                  <a:pt x="171647" y="61352"/>
                  <a:pt x="175880" y="76698"/>
                </a:cubicBezTo>
                <a:cubicBezTo>
                  <a:pt x="180113" y="92044"/>
                  <a:pt x="198634" y="188352"/>
                  <a:pt x="201280" y="197348"/>
                </a:cubicBezTo>
                <a:cubicBezTo>
                  <a:pt x="203926" y="206344"/>
                  <a:pt x="198634" y="151310"/>
                  <a:pt x="191755" y="130673"/>
                </a:cubicBezTo>
                <a:cubicBezTo>
                  <a:pt x="184876" y="110036"/>
                  <a:pt x="166355" y="75640"/>
                  <a:pt x="160005" y="73523"/>
                </a:cubicBezTo>
                <a:cubicBezTo>
                  <a:pt x="153655" y="71406"/>
                  <a:pt x="163709" y="119031"/>
                  <a:pt x="153655" y="117973"/>
                </a:cubicBezTo>
                <a:cubicBezTo>
                  <a:pt x="143601" y="116915"/>
                  <a:pt x="123493" y="84106"/>
                  <a:pt x="99680" y="67173"/>
                </a:cubicBezTo>
                <a:cubicBezTo>
                  <a:pt x="75868" y="50240"/>
                  <a:pt x="-11445" y="-5852"/>
                  <a:pt x="1255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B52C5C1-5A6F-701C-E37B-A1A922F3DA6D}"/>
              </a:ext>
            </a:extLst>
          </p:cNvPr>
          <p:cNvSpPr/>
          <p:nvPr/>
        </p:nvSpPr>
        <p:spPr>
          <a:xfrm>
            <a:off x="3298760" y="5729655"/>
            <a:ext cx="222871" cy="132127"/>
          </a:xfrm>
          <a:custGeom>
            <a:avLst/>
            <a:gdLst>
              <a:gd name="connsiteX0" fmla="*/ 65 w 222871"/>
              <a:gd name="connsiteY0" fmla="*/ 36145 h 132127"/>
              <a:gd name="connsiteX1" fmla="*/ 101665 w 222871"/>
              <a:gd name="connsiteY1" fmla="*/ 61545 h 132127"/>
              <a:gd name="connsiteX2" fmla="*/ 155640 w 222871"/>
              <a:gd name="connsiteY2" fmla="*/ 80595 h 132127"/>
              <a:gd name="connsiteX3" fmla="*/ 139765 w 222871"/>
              <a:gd name="connsiteY3" fmla="*/ 55195 h 132127"/>
              <a:gd name="connsiteX4" fmla="*/ 222315 w 222871"/>
              <a:gd name="connsiteY4" fmla="*/ 131395 h 132127"/>
              <a:gd name="connsiteX5" fmla="*/ 92140 w 222871"/>
              <a:gd name="connsiteY5" fmla="*/ 1220 h 132127"/>
              <a:gd name="connsiteX6" fmla="*/ 149290 w 222871"/>
              <a:gd name="connsiteY6" fmla="*/ 64720 h 132127"/>
              <a:gd name="connsiteX7" fmla="*/ 69915 w 222871"/>
              <a:gd name="connsiteY7" fmla="*/ 39320 h 132127"/>
              <a:gd name="connsiteX8" fmla="*/ 57215 w 222871"/>
              <a:gd name="connsiteY8" fmla="*/ 26620 h 132127"/>
              <a:gd name="connsiteX9" fmla="*/ 117540 w 222871"/>
              <a:gd name="connsiteY9" fmla="*/ 52020 h 132127"/>
              <a:gd name="connsiteX10" fmla="*/ 65 w 222871"/>
              <a:gd name="connsiteY10" fmla="*/ 36145 h 13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71" h="132127">
                <a:moveTo>
                  <a:pt x="65" y="36145"/>
                </a:moveTo>
                <a:cubicBezTo>
                  <a:pt x="-2581" y="37733"/>
                  <a:pt x="75736" y="54137"/>
                  <a:pt x="101665" y="61545"/>
                </a:cubicBezTo>
                <a:cubicBezTo>
                  <a:pt x="127594" y="68953"/>
                  <a:pt x="149290" y="81653"/>
                  <a:pt x="155640" y="80595"/>
                </a:cubicBezTo>
                <a:cubicBezTo>
                  <a:pt x="161990" y="79537"/>
                  <a:pt x="128653" y="46728"/>
                  <a:pt x="139765" y="55195"/>
                </a:cubicBezTo>
                <a:cubicBezTo>
                  <a:pt x="150877" y="63662"/>
                  <a:pt x="230253" y="140391"/>
                  <a:pt x="222315" y="131395"/>
                </a:cubicBezTo>
                <a:cubicBezTo>
                  <a:pt x="214378" y="122399"/>
                  <a:pt x="104311" y="12333"/>
                  <a:pt x="92140" y="1220"/>
                </a:cubicBezTo>
                <a:cubicBezTo>
                  <a:pt x="79969" y="-9893"/>
                  <a:pt x="152994" y="58370"/>
                  <a:pt x="149290" y="64720"/>
                </a:cubicBezTo>
                <a:cubicBezTo>
                  <a:pt x="145586" y="71070"/>
                  <a:pt x="85261" y="45670"/>
                  <a:pt x="69915" y="39320"/>
                </a:cubicBezTo>
                <a:cubicBezTo>
                  <a:pt x="54569" y="32970"/>
                  <a:pt x="49278" y="24503"/>
                  <a:pt x="57215" y="26620"/>
                </a:cubicBezTo>
                <a:cubicBezTo>
                  <a:pt x="65152" y="28737"/>
                  <a:pt x="129711" y="50962"/>
                  <a:pt x="117540" y="52020"/>
                </a:cubicBezTo>
                <a:cubicBezTo>
                  <a:pt x="105369" y="53078"/>
                  <a:pt x="2711" y="34557"/>
                  <a:pt x="65" y="36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553377D-C851-C9A3-7B93-DE2E4AEFC7B1}"/>
              </a:ext>
            </a:extLst>
          </p:cNvPr>
          <p:cNvSpPr/>
          <p:nvPr/>
        </p:nvSpPr>
        <p:spPr>
          <a:xfrm>
            <a:off x="2776213" y="5556163"/>
            <a:ext cx="129180" cy="165488"/>
          </a:xfrm>
          <a:custGeom>
            <a:avLst/>
            <a:gdLst>
              <a:gd name="connsiteX0" fmla="*/ 125737 w 129180"/>
              <a:gd name="connsiteY0" fmla="*/ 87 h 165488"/>
              <a:gd name="connsiteX1" fmla="*/ 1912 w 129180"/>
              <a:gd name="connsiteY1" fmla="*/ 104862 h 165488"/>
              <a:gd name="connsiteX2" fmla="*/ 55887 w 129180"/>
              <a:gd name="connsiteY2" fmla="*/ 95337 h 165488"/>
              <a:gd name="connsiteX3" fmla="*/ 128912 w 129180"/>
              <a:gd name="connsiteY3" fmla="*/ 165187 h 165488"/>
              <a:gd name="connsiteX4" fmla="*/ 78112 w 129180"/>
              <a:gd name="connsiteY4" fmla="*/ 117562 h 165488"/>
              <a:gd name="connsiteX5" fmla="*/ 14612 w 129180"/>
              <a:gd name="connsiteY5" fmla="*/ 44537 h 165488"/>
              <a:gd name="connsiteX6" fmla="*/ 30487 w 129180"/>
              <a:gd name="connsiteY6" fmla="*/ 54062 h 165488"/>
              <a:gd name="connsiteX7" fmla="*/ 11437 w 129180"/>
              <a:gd name="connsiteY7" fmla="*/ 85812 h 165488"/>
              <a:gd name="connsiteX8" fmla="*/ 125737 w 129180"/>
              <a:gd name="connsiteY8" fmla="*/ 87 h 1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80" h="165488">
                <a:moveTo>
                  <a:pt x="125737" y="87"/>
                </a:moveTo>
                <a:cubicBezTo>
                  <a:pt x="124150" y="3262"/>
                  <a:pt x="13554" y="88987"/>
                  <a:pt x="1912" y="104862"/>
                </a:cubicBezTo>
                <a:cubicBezTo>
                  <a:pt x="-9730" y="120737"/>
                  <a:pt x="34720" y="85283"/>
                  <a:pt x="55887" y="95337"/>
                </a:cubicBezTo>
                <a:cubicBezTo>
                  <a:pt x="77054" y="105391"/>
                  <a:pt x="125208" y="161483"/>
                  <a:pt x="128912" y="165187"/>
                </a:cubicBezTo>
                <a:cubicBezTo>
                  <a:pt x="132616" y="168891"/>
                  <a:pt x="97162" y="137670"/>
                  <a:pt x="78112" y="117562"/>
                </a:cubicBezTo>
                <a:cubicBezTo>
                  <a:pt x="59062" y="97454"/>
                  <a:pt x="22549" y="55120"/>
                  <a:pt x="14612" y="44537"/>
                </a:cubicBezTo>
                <a:cubicBezTo>
                  <a:pt x="6675" y="33954"/>
                  <a:pt x="31016" y="47183"/>
                  <a:pt x="30487" y="54062"/>
                </a:cubicBezTo>
                <a:cubicBezTo>
                  <a:pt x="29958" y="60941"/>
                  <a:pt x="-734" y="90574"/>
                  <a:pt x="11437" y="85812"/>
                </a:cubicBezTo>
                <a:cubicBezTo>
                  <a:pt x="23608" y="81050"/>
                  <a:pt x="127324" y="-3088"/>
                  <a:pt x="12573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786EB8F-B48E-6915-2258-CA2DA5DFE5AA}"/>
              </a:ext>
            </a:extLst>
          </p:cNvPr>
          <p:cNvSpPr/>
          <p:nvPr/>
        </p:nvSpPr>
        <p:spPr>
          <a:xfrm>
            <a:off x="2823215" y="5974770"/>
            <a:ext cx="329051" cy="231408"/>
          </a:xfrm>
          <a:custGeom>
            <a:avLst/>
            <a:gdLst>
              <a:gd name="connsiteX0" fmla="*/ 2535 w 329051"/>
              <a:gd name="connsiteY0" fmla="*/ 229180 h 231408"/>
              <a:gd name="connsiteX1" fmla="*/ 170810 w 329051"/>
              <a:gd name="connsiteY1" fmla="*/ 3755 h 231408"/>
              <a:gd name="connsiteX2" fmla="*/ 116835 w 329051"/>
              <a:gd name="connsiteY2" fmla="*/ 86305 h 231408"/>
              <a:gd name="connsiteX3" fmla="*/ 202560 w 329051"/>
              <a:gd name="connsiteY3" fmla="*/ 60905 h 231408"/>
              <a:gd name="connsiteX4" fmla="*/ 326385 w 329051"/>
              <a:gd name="connsiteY4" fmla="*/ 60905 h 231408"/>
              <a:gd name="connsiteX5" fmla="*/ 278760 w 329051"/>
              <a:gd name="connsiteY5" fmla="*/ 57730 h 231408"/>
              <a:gd name="connsiteX6" fmla="*/ 177160 w 329051"/>
              <a:gd name="connsiteY6" fmla="*/ 29155 h 231408"/>
              <a:gd name="connsiteX7" fmla="*/ 189860 w 329051"/>
              <a:gd name="connsiteY7" fmla="*/ 41855 h 231408"/>
              <a:gd name="connsiteX8" fmla="*/ 46985 w 329051"/>
              <a:gd name="connsiteY8" fmla="*/ 67255 h 231408"/>
              <a:gd name="connsiteX9" fmla="*/ 75560 w 329051"/>
              <a:gd name="connsiteY9" fmla="*/ 57730 h 231408"/>
              <a:gd name="connsiteX10" fmla="*/ 69210 w 329051"/>
              <a:gd name="connsiteY10" fmla="*/ 114880 h 231408"/>
              <a:gd name="connsiteX11" fmla="*/ 2535 w 329051"/>
              <a:gd name="connsiteY11" fmla="*/ 229180 h 2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051" h="231408">
                <a:moveTo>
                  <a:pt x="2535" y="229180"/>
                </a:moveTo>
                <a:cubicBezTo>
                  <a:pt x="19468" y="210659"/>
                  <a:pt x="151760" y="27567"/>
                  <a:pt x="170810" y="3755"/>
                </a:cubicBezTo>
                <a:cubicBezTo>
                  <a:pt x="189860" y="-20057"/>
                  <a:pt x="111543" y="76780"/>
                  <a:pt x="116835" y="86305"/>
                </a:cubicBezTo>
                <a:cubicBezTo>
                  <a:pt x="122127" y="95830"/>
                  <a:pt x="167635" y="65138"/>
                  <a:pt x="202560" y="60905"/>
                </a:cubicBezTo>
                <a:cubicBezTo>
                  <a:pt x="237485" y="56672"/>
                  <a:pt x="313685" y="61434"/>
                  <a:pt x="326385" y="60905"/>
                </a:cubicBezTo>
                <a:cubicBezTo>
                  <a:pt x="339085" y="60376"/>
                  <a:pt x="303631" y="63022"/>
                  <a:pt x="278760" y="57730"/>
                </a:cubicBezTo>
                <a:cubicBezTo>
                  <a:pt x="253889" y="52438"/>
                  <a:pt x="177160" y="29155"/>
                  <a:pt x="177160" y="29155"/>
                </a:cubicBezTo>
                <a:cubicBezTo>
                  <a:pt x="162343" y="26509"/>
                  <a:pt x="211556" y="35505"/>
                  <a:pt x="189860" y="41855"/>
                </a:cubicBezTo>
                <a:cubicBezTo>
                  <a:pt x="168164" y="48205"/>
                  <a:pt x="66035" y="64609"/>
                  <a:pt x="46985" y="67255"/>
                </a:cubicBezTo>
                <a:cubicBezTo>
                  <a:pt x="27935" y="69901"/>
                  <a:pt x="71856" y="49793"/>
                  <a:pt x="75560" y="57730"/>
                </a:cubicBezTo>
                <a:cubicBezTo>
                  <a:pt x="79264" y="65667"/>
                  <a:pt x="79793" y="84188"/>
                  <a:pt x="69210" y="114880"/>
                </a:cubicBezTo>
                <a:cubicBezTo>
                  <a:pt x="58627" y="145572"/>
                  <a:pt x="-14398" y="247701"/>
                  <a:pt x="2535" y="229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8FCCD34-064E-12A0-FAB7-AFA5FFD468FD}"/>
              </a:ext>
            </a:extLst>
          </p:cNvPr>
          <p:cNvSpPr/>
          <p:nvPr/>
        </p:nvSpPr>
        <p:spPr>
          <a:xfrm>
            <a:off x="3079750" y="6007100"/>
            <a:ext cx="382867" cy="123775"/>
          </a:xfrm>
          <a:custGeom>
            <a:avLst/>
            <a:gdLst>
              <a:gd name="connsiteX0" fmla="*/ 0 w 382867"/>
              <a:gd name="connsiteY0" fmla="*/ 0 h 123775"/>
              <a:gd name="connsiteX1" fmla="*/ 225425 w 382867"/>
              <a:gd name="connsiteY1" fmla="*/ 41275 h 123775"/>
              <a:gd name="connsiteX2" fmla="*/ 234950 w 382867"/>
              <a:gd name="connsiteY2" fmla="*/ 50800 h 123775"/>
              <a:gd name="connsiteX3" fmla="*/ 377825 w 382867"/>
              <a:gd name="connsiteY3" fmla="*/ 120650 h 123775"/>
              <a:gd name="connsiteX4" fmla="*/ 333375 w 382867"/>
              <a:gd name="connsiteY4" fmla="*/ 101600 h 123775"/>
              <a:gd name="connsiteX5" fmla="*/ 168275 w 382867"/>
              <a:gd name="connsiteY5" fmla="*/ 12700 h 123775"/>
              <a:gd name="connsiteX6" fmla="*/ 206375 w 382867"/>
              <a:gd name="connsiteY6" fmla="*/ 47625 h 123775"/>
              <a:gd name="connsiteX7" fmla="*/ 123825 w 382867"/>
              <a:gd name="connsiteY7" fmla="*/ 31750 h 123775"/>
              <a:gd name="connsiteX8" fmla="*/ 0 w 382867"/>
              <a:gd name="connsiteY8" fmla="*/ 0 h 12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67" h="123775">
                <a:moveTo>
                  <a:pt x="0" y="0"/>
                </a:moveTo>
                <a:lnTo>
                  <a:pt x="225425" y="41275"/>
                </a:lnTo>
                <a:cubicBezTo>
                  <a:pt x="264583" y="49742"/>
                  <a:pt x="209550" y="37571"/>
                  <a:pt x="234950" y="50800"/>
                </a:cubicBezTo>
                <a:cubicBezTo>
                  <a:pt x="260350" y="64029"/>
                  <a:pt x="361421" y="112183"/>
                  <a:pt x="377825" y="120650"/>
                </a:cubicBezTo>
                <a:cubicBezTo>
                  <a:pt x="394229" y="129117"/>
                  <a:pt x="368300" y="119592"/>
                  <a:pt x="333375" y="101600"/>
                </a:cubicBezTo>
                <a:cubicBezTo>
                  <a:pt x="298450" y="83608"/>
                  <a:pt x="189442" y="21696"/>
                  <a:pt x="168275" y="12700"/>
                </a:cubicBezTo>
                <a:cubicBezTo>
                  <a:pt x="147108" y="3704"/>
                  <a:pt x="213783" y="44450"/>
                  <a:pt x="206375" y="47625"/>
                </a:cubicBezTo>
                <a:cubicBezTo>
                  <a:pt x="198967" y="50800"/>
                  <a:pt x="123825" y="31750"/>
                  <a:pt x="12382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1C1032C-5A24-6FDB-2AE4-84677A5E3E9E}"/>
              </a:ext>
            </a:extLst>
          </p:cNvPr>
          <p:cNvSpPr/>
          <p:nvPr/>
        </p:nvSpPr>
        <p:spPr>
          <a:xfrm>
            <a:off x="3282579" y="6038848"/>
            <a:ext cx="233783" cy="100393"/>
          </a:xfrm>
          <a:custGeom>
            <a:avLst/>
            <a:gdLst>
              <a:gd name="connsiteX0" fmla="*/ 371 w 233783"/>
              <a:gd name="connsiteY0" fmla="*/ 2 h 100393"/>
              <a:gd name="connsiteX1" fmla="*/ 222621 w 233783"/>
              <a:gd name="connsiteY1" fmla="*/ 95252 h 100393"/>
              <a:gd name="connsiteX2" fmla="*/ 194046 w 233783"/>
              <a:gd name="connsiteY2" fmla="*/ 85727 h 100393"/>
              <a:gd name="connsiteX3" fmla="*/ 136896 w 233783"/>
              <a:gd name="connsiteY3" fmla="*/ 69852 h 100393"/>
              <a:gd name="connsiteX4" fmla="*/ 168646 w 233783"/>
              <a:gd name="connsiteY4" fmla="*/ 92077 h 100393"/>
              <a:gd name="connsiteX5" fmla="*/ 371 w 233783"/>
              <a:gd name="connsiteY5" fmla="*/ 2 h 10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83" h="100393">
                <a:moveTo>
                  <a:pt x="371" y="2"/>
                </a:moveTo>
                <a:cubicBezTo>
                  <a:pt x="9367" y="531"/>
                  <a:pt x="190342" y="80965"/>
                  <a:pt x="222621" y="95252"/>
                </a:cubicBezTo>
                <a:cubicBezTo>
                  <a:pt x="254900" y="109540"/>
                  <a:pt x="208333" y="89960"/>
                  <a:pt x="194046" y="85727"/>
                </a:cubicBezTo>
                <a:cubicBezTo>
                  <a:pt x="179759" y="81494"/>
                  <a:pt x="141129" y="68794"/>
                  <a:pt x="136896" y="69852"/>
                </a:cubicBezTo>
                <a:cubicBezTo>
                  <a:pt x="132663" y="70910"/>
                  <a:pt x="188754" y="102660"/>
                  <a:pt x="168646" y="92077"/>
                </a:cubicBezTo>
                <a:cubicBezTo>
                  <a:pt x="148538" y="81494"/>
                  <a:pt x="-8625" y="-527"/>
                  <a:pt x="3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BC789B5-103A-2CD8-7DA0-2E4EA1F0A842}"/>
              </a:ext>
            </a:extLst>
          </p:cNvPr>
          <p:cNvSpPr/>
          <p:nvPr/>
        </p:nvSpPr>
        <p:spPr>
          <a:xfrm>
            <a:off x="4428185" y="6083224"/>
            <a:ext cx="166040" cy="273130"/>
          </a:xfrm>
          <a:custGeom>
            <a:avLst/>
            <a:gdLst>
              <a:gd name="connsiteX0" fmla="*/ 166040 w 166040"/>
              <a:gd name="connsiteY0" fmla="*/ 76 h 273130"/>
              <a:gd name="connsiteX1" fmla="*/ 32690 w 166040"/>
              <a:gd name="connsiteY1" fmla="*/ 158826 h 273130"/>
              <a:gd name="connsiteX2" fmla="*/ 67615 w 166040"/>
              <a:gd name="connsiteY2" fmla="*/ 123901 h 273130"/>
              <a:gd name="connsiteX3" fmla="*/ 16815 w 166040"/>
              <a:gd name="connsiteY3" fmla="*/ 196926 h 273130"/>
              <a:gd name="connsiteX4" fmla="*/ 940 w 166040"/>
              <a:gd name="connsiteY4" fmla="*/ 273126 h 273130"/>
              <a:gd name="connsiteX5" fmla="*/ 7290 w 166040"/>
              <a:gd name="connsiteY5" fmla="*/ 200101 h 273130"/>
              <a:gd name="connsiteX6" fmla="*/ 51740 w 166040"/>
              <a:gd name="connsiteY6" fmla="*/ 117551 h 273130"/>
              <a:gd name="connsiteX7" fmla="*/ 61265 w 166040"/>
              <a:gd name="connsiteY7" fmla="*/ 73101 h 273130"/>
              <a:gd name="connsiteX8" fmla="*/ 48565 w 166040"/>
              <a:gd name="connsiteY8" fmla="*/ 162001 h 273130"/>
              <a:gd name="connsiteX9" fmla="*/ 45390 w 166040"/>
              <a:gd name="connsiteY9" fmla="*/ 152476 h 273130"/>
              <a:gd name="connsiteX10" fmla="*/ 96190 w 166040"/>
              <a:gd name="connsiteY10" fmla="*/ 54051 h 273130"/>
              <a:gd name="connsiteX11" fmla="*/ 32690 w 166040"/>
              <a:gd name="connsiteY11" fmla="*/ 136601 h 273130"/>
              <a:gd name="connsiteX12" fmla="*/ 166040 w 166040"/>
              <a:gd name="connsiteY12" fmla="*/ 76 h 27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040" h="273130">
                <a:moveTo>
                  <a:pt x="166040" y="76"/>
                </a:moveTo>
                <a:cubicBezTo>
                  <a:pt x="166040" y="3780"/>
                  <a:pt x="49094" y="138189"/>
                  <a:pt x="32690" y="158826"/>
                </a:cubicBezTo>
                <a:cubicBezTo>
                  <a:pt x="16286" y="179463"/>
                  <a:pt x="70261" y="117551"/>
                  <a:pt x="67615" y="123901"/>
                </a:cubicBezTo>
                <a:cubicBezTo>
                  <a:pt x="64969" y="130251"/>
                  <a:pt x="27927" y="172055"/>
                  <a:pt x="16815" y="196926"/>
                </a:cubicBezTo>
                <a:cubicBezTo>
                  <a:pt x="5703" y="221797"/>
                  <a:pt x="2527" y="272597"/>
                  <a:pt x="940" y="273126"/>
                </a:cubicBezTo>
                <a:cubicBezTo>
                  <a:pt x="-647" y="273655"/>
                  <a:pt x="-1177" y="226030"/>
                  <a:pt x="7290" y="200101"/>
                </a:cubicBezTo>
                <a:cubicBezTo>
                  <a:pt x="15757" y="174172"/>
                  <a:pt x="42744" y="138718"/>
                  <a:pt x="51740" y="117551"/>
                </a:cubicBezTo>
                <a:cubicBezTo>
                  <a:pt x="60736" y="96384"/>
                  <a:pt x="61794" y="65693"/>
                  <a:pt x="61265" y="73101"/>
                </a:cubicBezTo>
                <a:cubicBezTo>
                  <a:pt x="60736" y="80509"/>
                  <a:pt x="51211" y="148772"/>
                  <a:pt x="48565" y="162001"/>
                </a:cubicBezTo>
                <a:cubicBezTo>
                  <a:pt x="45919" y="175230"/>
                  <a:pt x="37452" y="170468"/>
                  <a:pt x="45390" y="152476"/>
                </a:cubicBezTo>
                <a:cubicBezTo>
                  <a:pt x="53327" y="134484"/>
                  <a:pt x="98307" y="56697"/>
                  <a:pt x="96190" y="54051"/>
                </a:cubicBezTo>
                <a:cubicBezTo>
                  <a:pt x="94073" y="51405"/>
                  <a:pt x="21577" y="144009"/>
                  <a:pt x="32690" y="136601"/>
                </a:cubicBezTo>
                <a:cubicBezTo>
                  <a:pt x="43802" y="129193"/>
                  <a:pt x="166040" y="-3628"/>
                  <a:pt x="16604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E4CC470-8FA7-9B98-7934-9FB6F07B4CF8}"/>
              </a:ext>
            </a:extLst>
          </p:cNvPr>
          <p:cNvSpPr/>
          <p:nvPr/>
        </p:nvSpPr>
        <p:spPr>
          <a:xfrm>
            <a:off x="4482417" y="6101955"/>
            <a:ext cx="190575" cy="177041"/>
          </a:xfrm>
          <a:custGeom>
            <a:avLst/>
            <a:gdLst>
              <a:gd name="connsiteX0" fmla="*/ 3858 w 190575"/>
              <a:gd name="connsiteY0" fmla="*/ 171845 h 177041"/>
              <a:gd name="connsiteX1" fmla="*/ 188008 w 190575"/>
              <a:gd name="connsiteY1" fmla="*/ 3570 h 177041"/>
              <a:gd name="connsiteX2" fmla="*/ 111808 w 190575"/>
              <a:gd name="connsiteY2" fmla="*/ 60720 h 177041"/>
              <a:gd name="connsiteX3" fmla="*/ 114983 w 190575"/>
              <a:gd name="connsiteY3" fmla="*/ 105170 h 177041"/>
              <a:gd name="connsiteX4" fmla="*/ 76883 w 190575"/>
              <a:gd name="connsiteY4" fmla="*/ 70245 h 177041"/>
              <a:gd name="connsiteX5" fmla="*/ 83233 w 190575"/>
              <a:gd name="connsiteY5" fmla="*/ 108345 h 177041"/>
              <a:gd name="connsiteX6" fmla="*/ 54658 w 190575"/>
              <a:gd name="connsiteY6" fmla="*/ 98820 h 177041"/>
              <a:gd name="connsiteX7" fmla="*/ 76883 w 190575"/>
              <a:gd name="connsiteY7" fmla="*/ 159145 h 177041"/>
              <a:gd name="connsiteX8" fmla="*/ 105458 w 190575"/>
              <a:gd name="connsiteY8" fmla="*/ 175020 h 177041"/>
              <a:gd name="connsiteX9" fmla="*/ 64183 w 190575"/>
              <a:gd name="connsiteY9" fmla="*/ 121045 h 177041"/>
              <a:gd name="connsiteX10" fmla="*/ 3858 w 190575"/>
              <a:gd name="connsiteY10" fmla="*/ 171845 h 1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75" h="177041">
                <a:moveTo>
                  <a:pt x="3858" y="171845"/>
                </a:moveTo>
                <a:cubicBezTo>
                  <a:pt x="24495" y="152266"/>
                  <a:pt x="170016" y="22091"/>
                  <a:pt x="188008" y="3570"/>
                </a:cubicBezTo>
                <a:cubicBezTo>
                  <a:pt x="206000" y="-14951"/>
                  <a:pt x="123979" y="43787"/>
                  <a:pt x="111808" y="60720"/>
                </a:cubicBezTo>
                <a:cubicBezTo>
                  <a:pt x="99637" y="77653"/>
                  <a:pt x="120804" y="103582"/>
                  <a:pt x="114983" y="105170"/>
                </a:cubicBezTo>
                <a:cubicBezTo>
                  <a:pt x="109162" y="106757"/>
                  <a:pt x="82175" y="69716"/>
                  <a:pt x="76883" y="70245"/>
                </a:cubicBezTo>
                <a:cubicBezTo>
                  <a:pt x="71591" y="70774"/>
                  <a:pt x="86937" y="103583"/>
                  <a:pt x="83233" y="108345"/>
                </a:cubicBezTo>
                <a:cubicBezTo>
                  <a:pt x="79529" y="113107"/>
                  <a:pt x="55716" y="90353"/>
                  <a:pt x="54658" y="98820"/>
                </a:cubicBezTo>
                <a:cubicBezTo>
                  <a:pt x="53600" y="107287"/>
                  <a:pt x="68416" y="146445"/>
                  <a:pt x="76883" y="159145"/>
                </a:cubicBezTo>
                <a:cubicBezTo>
                  <a:pt x="85350" y="171845"/>
                  <a:pt x="107575" y="181370"/>
                  <a:pt x="105458" y="175020"/>
                </a:cubicBezTo>
                <a:cubicBezTo>
                  <a:pt x="103341" y="168670"/>
                  <a:pt x="76883" y="125278"/>
                  <a:pt x="64183" y="121045"/>
                </a:cubicBezTo>
                <a:cubicBezTo>
                  <a:pt x="51483" y="116812"/>
                  <a:pt x="-16779" y="191424"/>
                  <a:pt x="3858" y="171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3144EACF-68D9-4754-9550-C21763551418}"/>
              </a:ext>
            </a:extLst>
          </p:cNvPr>
          <p:cNvSpPr/>
          <p:nvPr/>
        </p:nvSpPr>
        <p:spPr>
          <a:xfrm>
            <a:off x="4476697" y="6069602"/>
            <a:ext cx="689028" cy="179437"/>
          </a:xfrm>
          <a:custGeom>
            <a:avLst/>
            <a:gdLst>
              <a:gd name="connsiteX0" fmla="*/ 53 w 689028"/>
              <a:gd name="connsiteY0" fmla="*/ 178798 h 179437"/>
              <a:gd name="connsiteX1" fmla="*/ 171503 w 689028"/>
              <a:gd name="connsiteY1" fmla="*/ 7348 h 179437"/>
              <a:gd name="connsiteX2" fmla="*/ 177853 w 689028"/>
              <a:gd name="connsiteY2" fmla="*/ 32748 h 179437"/>
              <a:gd name="connsiteX3" fmla="*/ 254053 w 689028"/>
              <a:gd name="connsiteY3" fmla="*/ 45448 h 179437"/>
              <a:gd name="connsiteX4" fmla="*/ 377878 w 689028"/>
              <a:gd name="connsiteY4" fmla="*/ 20048 h 179437"/>
              <a:gd name="connsiteX5" fmla="*/ 374703 w 689028"/>
              <a:gd name="connsiteY5" fmla="*/ 10523 h 179437"/>
              <a:gd name="connsiteX6" fmla="*/ 482653 w 689028"/>
              <a:gd name="connsiteY6" fmla="*/ 42273 h 179437"/>
              <a:gd name="connsiteX7" fmla="*/ 473128 w 689028"/>
              <a:gd name="connsiteY7" fmla="*/ 23223 h 179437"/>
              <a:gd name="connsiteX8" fmla="*/ 647753 w 689028"/>
              <a:gd name="connsiteY8" fmla="*/ 74023 h 179437"/>
              <a:gd name="connsiteX9" fmla="*/ 689028 w 689028"/>
              <a:gd name="connsiteY9" fmla="*/ 89898 h 179437"/>
              <a:gd name="connsiteX10" fmla="*/ 647753 w 689028"/>
              <a:gd name="connsiteY10" fmla="*/ 74023 h 179437"/>
              <a:gd name="connsiteX11" fmla="*/ 622353 w 689028"/>
              <a:gd name="connsiteY11" fmla="*/ 86723 h 179437"/>
              <a:gd name="connsiteX12" fmla="*/ 628703 w 689028"/>
              <a:gd name="connsiteY12" fmla="*/ 121648 h 179437"/>
              <a:gd name="connsiteX13" fmla="*/ 616003 w 689028"/>
              <a:gd name="connsiteY13" fmla="*/ 80373 h 179437"/>
              <a:gd name="connsiteX14" fmla="*/ 542978 w 689028"/>
              <a:gd name="connsiteY14" fmla="*/ 42273 h 179437"/>
              <a:gd name="connsiteX15" fmla="*/ 536628 w 689028"/>
              <a:gd name="connsiteY15" fmla="*/ 83548 h 179437"/>
              <a:gd name="connsiteX16" fmla="*/ 565203 w 689028"/>
              <a:gd name="connsiteY16" fmla="*/ 118473 h 179437"/>
              <a:gd name="connsiteX17" fmla="*/ 536628 w 689028"/>
              <a:gd name="connsiteY17" fmla="*/ 51798 h 179437"/>
              <a:gd name="connsiteX18" fmla="*/ 479478 w 689028"/>
              <a:gd name="connsiteY18" fmla="*/ 51798 h 179437"/>
              <a:gd name="connsiteX19" fmla="*/ 485828 w 689028"/>
              <a:gd name="connsiteY19" fmla="*/ 96248 h 179437"/>
              <a:gd name="connsiteX20" fmla="*/ 466778 w 689028"/>
              <a:gd name="connsiteY20" fmla="*/ 51798 h 179437"/>
              <a:gd name="connsiteX21" fmla="*/ 362003 w 689028"/>
              <a:gd name="connsiteY21" fmla="*/ 45448 h 179437"/>
              <a:gd name="connsiteX22" fmla="*/ 273103 w 689028"/>
              <a:gd name="connsiteY22" fmla="*/ 74023 h 179437"/>
              <a:gd name="connsiteX23" fmla="*/ 304853 w 689028"/>
              <a:gd name="connsiteY23" fmla="*/ 20048 h 179437"/>
              <a:gd name="connsiteX24" fmla="*/ 235003 w 689028"/>
              <a:gd name="connsiteY24" fmla="*/ 26398 h 179437"/>
              <a:gd name="connsiteX25" fmla="*/ 168328 w 689028"/>
              <a:gd name="connsiteY25" fmla="*/ 80373 h 179437"/>
              <a:gd name="connsiteX26" fmla="*/ 196903 w 689028"/>
              <a:gd name="connsiteY26" fmla="*/ 48623 h 179437"/>
              <a:gd name="connsiteX27" fmla="*/ 95303 w 689028"/>
              <a:gd name="connsiteY27" fmla="*/ 121648 h 179437"/>
              <a:gd name="connsiteX28" fmla="*/ 152453 w 689028"/>
              <a:gd name="connsiteY28" fmla="*/ 67673 h 179437"/>
              <a:gd name="connsiteX29" fmla="*/ 53 w 689028"/>
              <a:gd name="connsiteY29" fmla="*/ 178798 h 17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9028" h="179437">
                <a:moveTo>
                  <a:pt x="53" y="178798"/>
                </a:moveTo>
                <a:cubicBezTo>
                  <a:pt x="3228" y="168744"/>
                  <a:pt x="141870" y="31690"/>
                  <a:pt x="171503" y="7348"/>
                </a:cubicBezTo>
                <a:cubicBezTo>
                  <a:pt x="201136" y="-16994"/>
                  <a:pt x="164095" y="26398"/>
                  <a:pt x="177853" y="32748"/>
                </a:cubicBezTo>
                <a:cubicBezTo>
                  <a:pt x="191611" y="39098"/>
                  <a:pt x="220716" y="47565"/>
                  <a:pt x="254053" y="45448"/>
                </a:cubicBezTo>
                <a:cubicBezTo>
                  <a:pt x="287390" y="43331"/>
                  <a:pt x="377878" y="20048"/>
                  <a:pt x="377878" y="20048"/>
                </a:cubicBezTo>
                <a:cubicBezTo>
                  <a:pt x="397986" y="14227"/>
                  <a:pt x="357241" y="6819"/>
                  <a:pt x="374703" y="10523"/>
                </a:cubicBezTo>
                <a:cubicBezTo>
                  <a:pt x="392165" y="14227"/>
                  <a:pt x="466249" y="40156"/>
                  <a:pt x="482653" y="42273"/>
                </a:cubicBezTo>
                <a:cubicBezTo>
                  <a:pt x="499057" y="44390"/>
                  <a:pt x="445611" y="17931"/>
                  <a:pt x="473128" y="23223"/>
                </a:cubicBezTo>
                <a:cubicBezTo>
                  <a:pt x="500645" y="28515"/>
                  <a:pt x="611770" y="62910"/>
                  <a:pt x="647753" y="74023"/>
                </a:cubicBezTo>
                <a:cubicBezTo>
                  <a:pt x="683736" y="85136"/>
                  <a:pt x="689028" y="89898"/>
                  <a:pt x="689028" y="89898"/>
                </a:cubicBezTo>
                <a:cubicBezTo>
                  <a:pt x="689028" y="89898"/>
                  <a:pt x="658865" y="74552"/>
                  <a:pt x="647753" y="74023"/>
                </a:cubicBezTo>
                <a:cubicBezTo>
                  <a:pt x="636641" y="73494"/>
                  <a:pt x="625528" y="78785"/>
                  <a:pt x="622353" y="86723"/>
                </a:cubicBezTo>
                <a:cubicBezTo>
                  <a:pt x="619178" y="94661"/>
                  <a:pt x="629761" y="122706"/>
                  <a:pt x="628703" y="121648"/>
                </a:cubicBezTo>
                <a:cubicBezTo>
                  <a:pt x="627645" y="120590"/>
                  <a:pt x="630291" y="93602"/>
                  <a:pt x="616003" y="80373"/>
                </a:cubicBezTo>
                <a:cubicBezTo>
                  <a:pt x="601716" y="67144"/>
                  <a:pt x="556207" y="41744"/>
                  <a:pt x="542978" y="42273"/>
                </a:cubicBezTo>
                <a:cubicBezTo>
                  <a:pt x="529749" y="42802"/>
                  <a:pt x="532924" y="70848"/>
                  <a:pt x="536628" y="83548"/>
                </a:cubicBezTo>
                <a:cubicBezTo>
                  <a:pt x="540332" y="96248"/>
                  <a:pt x="565203" y="123765"/>
                  <a:pt x="565203" y="118473"/>
                </a:cubicBezTo>
                <a:cubicBezTo>
                  <a:pt x="565203" y="113181"/>
                  <a:pt x="550916" y="62910"/>
                  <a:pt x="536628" y="51798"/>
                </a:cubicBezTo>
                <a:cubicBezTo>
                  <a:pt x="522341" y="40685"/>
                  <a:pt x="487945" y="44390"/>
                  <a:pt x="479478" y="51798"/>
                </a:cubicBezTo>
                <a:cubicBezTo>
                  <a:pt x="471011" y="59206"/>
                  <a:pt x="487945" y="96248"/>
                  <a:pt x="485828" y="96248"/>
                </a:cubicBezTo>
                <a:cubicBezTo>
                  <a:pt x="483711" y="96248"/>
                  <a:pt x="487416" y="60265"/>
                  <a:pt x="466778" y="51798"/>
                </a:cubicBezTo>
                <a:cubicBezTo>
                  <a:pt x="446140" y="43331"/>
                  <a:pt x="394282" y="41744"/>
                  <a:pt x="362003" y="45448"/>
                </a:cubicBezTo>
                <a:cubicBezTo>
                  <a:pt x="329724" y="49152"/>
                  <a:pt x="282628" y="78256"/>
                  <a:pt x="273103" y="74023"/>
                </a:cubicBezTo>
                <a:cubicBezTo>
                  <a:pt x="263578" y="69790"/>
                  <a:pt x="311203" y="27985"/>
                  <a:pt x="304853" y="20048"/>
                </a:cubicBezTo>
                <a:cubicBezTo>
                  <a:pt x="298503" y="12111"/>
                  <a:pt x="257757" y="16344"/>
                  <a:pt x="235003" y="26398"/>
                </a:cubicBezTo>
                <a:cubicBezTo>
                  <a:pt x="212249" y="36452"/>
                  <a:pt x="174678" y="76669"/>
                  <a:pt x="168328" y="80373"/>
                </a:cubicBezTo>
                <a:cubicBezTo>
                  <a:pt x="161978" y="84077"/>
                  <a:pt x="209074" y="41744"/>
                  <a:pt x="196903" y="48623"/>
                </a:cubicBezTo>
                <a:cubicBezTo>
                  <a:pt x="184732" y="55502"/>
                  <a:pt x="102711" y="118473"/>
                  <a:pt x="95303" y="121648"/>
                </a:cubicBezTo>
                <a:cubicBezTo>
                  <a:pt x="87895" y="124823"/>
                  <a:pt x="168857" y="58148"/>
                  <a:pt x="152453" y="67673"/>
                </a:cubicBezTo>
                <a:cubicBezTo>
                  <a:pt x="136049" y="77198"/>
                  <a:pt x="-3122" y="188852"/>
                  <a:pt x="53" y="178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472BB59-F02F-AFF0-2159-BD434AFE6845}"/>
              </a:ext>
            </a:extLst>
          </p:cNvPr>
          <p:cNvSpPr/>
          <p:nvPr/>
        </p:nvSpPr>
        <p:spPr>
          <a:xfrm>
            <a:off x="4438516" y="6219611"/>
            <a:ext cx="203719" cy="194235"/>
          </a:xfrm>
          <a:custGeom>
            <a:avLst/>
            <a:gdLst>
              <a:gd name="connsiteX0" fmla="*/ 44584 w 203719"/>
              <a:gd name="connsiteY0" fmla="*/ 214 h 194235"/>
              <a:gd name="connsiteX1" fmla="*/ 117609 w 203719"/>
              <a:gd name="connsiteY1" fmla="*/ 95464 h 194235"/>
              <a:gd name="connsiteX2" fmla="*/ 134 w 203719"/>
              <a:gd name="connsiteY2" fmla="*/ 149439 h 194235"/>
              <a:gd name="connsiteX3" fmla="*/ 95384 w 203719"/>
              <a:gd name="connsiteY3" fmla="*/ 104989 h 194235"/>
              <a:gd name="connsiteX4" fmla="*/ 152534 w 203719"/>
              <a:gd name="connsiteY4" fmla="*/ 136739 h 194235"/>
              <a:gd name="connsiteX5" fmla="*/ 203334 w 203719"/>
              <a:gd name="connsiteY5" fmla="*/ 193889 h 194235"/>
              <a:gd name="connsiteX6" fmla="*/ 171584 w 203719"/>
              <a:gd name="connsiteY6" fmla="*/ 158964 h 194235"/>
              <a:gd name="connsiteX7" fmla="*/ 95384 w 203719"/>
              <a:gd name="connsiteY7" fmla="*/ 124039 h 194235"/>
              <a:gd name="connsiteX8" fmla="*/ 130309 w 203719"/>
              <a:gd name="connsiteY8" fmla="*/ 127214 h 194235"/>
              <a:gd name="connsiteX9" fmla="*/ 95384 w 203719"/>
              <a:gd name="connsiteY9" fmla="*/ 95464 h 194235"/>
              <a:gd name="connsiteX10" fmla="*/ 111259 w 203719"/>
              <a:gd name="connsiteY10" fmla="*/ 70064 h 194235"/>
              <a:gd name="connsiteX11" fmla="*/ 44584 w 203719"/>
              <a:gd name="connsiteY11" fmla="*/ 214 h 1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719" h="194235">
                <a:moveTo>
                  <a:pt x="44584" y="214"/>
                </a:moveTo>
                <a:cubicBezTo>
                  <a:pt x="45642" y="4447"/>
                  <a:pt x="125017" y="70593"/>
                  <a:pt x="117609" y="95464"/>
                </a:cubicBezTo>
                <a:cubicBezTo>
                  <a:pt x="110201" y="120335"/>
                  <a:pt x="3838" y="147852"/>
                  <a:pt x="134" y="149439"/>
                </a:cubicBezTo>
                <a:cubicBezTo>
                  <a:pt x="-3570" y="151026"/>
                  <a:pt x="69984" y="107106"/>
                  <a:pt x="95384" y="104989"/>
                </a:cubicBezTo>
                <a:cubicBezTo>
                  <a:pt x="120784" y="102872"/>
                  <a:pt x="134542" y="121922"/>
                  <a:pt x="152534" y="136739"/>
                </a:cubicBezTo>
                <a:cubicBezTo>
                  <a:pt x="170526" y="151556"/>
                  <a:pt x="200159" y="190185"/>
                  <a:pt x="203334" y="193889"/>
                </a:cubicBezTo>
                <a:cubicBezTo>
                  <a:pt x="206509" y="197593"/>
                  <a:pt x="189576" y="170606"/>
                  <a:pt x="171584" y="158964"/>
                </a:cubicBezTo>
                <a:cubicBezTo>
                  <a:pt x="153592" y="147322"/>
                  <a:pt x="102263" y="129331"/>
                  <a:pt x="95384" y="124039"/>
                </a:cubicBezTo>
                <a:cubicBezTo>
                  <a:pt x="88505" y="118747"/>
                  <a:pt x="130309" y="131976"/>
                  <a:pt x="130309" y="127214"/>
                </a:cubicBezTo>
                <a:cubicBezTo>
                  <a:pt x="130309" y="122452"/>
                  <a:pt x="98559" y="104989"/>
                  <a:pt x="95384" y="95464"/>
                </a:cubicBezTo>
                <a:cubicBezTo>
                  <a:pt x="92209" y="85939"/>
                  <a:pt x="114963" y="84351"/>
                  <a:pt x="111259" y="70064"/>
                </a:cubicBezTo>
                <a:cubicBezTo>
                  <a:pt x="107555" y="55777"/>
                  <a:pt x="43526" y="-4019"/>
                  <a:pt x="44584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6792774-6112-2A4B-8C5B-45B646B40E1C}"/>
              </a:ext>
            </a:extLst>
          </p:cNvPr>
          <p:cNvSpPr/>
          <p:nvPr/>
        </p:nvSpPr>
        <p:spPr>
          <a:xfrm>
            <a:off x="4443170" y="6168726"/>
            <a:ext cx="122488" cy="184467"/>
          </a:xfrm>
          <a:custGeom>
            <a:avLst/>
            <a:gdLst>
              <a:gd name="connsiteX0" fmla="*/ 122480 w 122488"/>
              <a:gd name="connsiteY0" fmla="*/ 299 h 184467"/>
              <a:gd name="connsiteX1" fmla="*/ 1830 w 122488"/>
              <a:gd name="connsiteY1" fmla="*/ 162224 h 184467"/>
              <a:gd name="connsiteX2" fmla="*/ 52630 w 122488"/>
              <a:gd name="connsiteY2" fmla="*/ 136824 h 184467"/>
              <a:gd name="connsiteX3" fmla="*/ 93905 w 122488"/>
              <a:gd name="connsiteY3" fmla="*/ 184449 h 184467"/>
              <a:gd name="connsiteX4" fmla="*/ 55805 w 122488"/>
              <a:gd name="connsiteY4" fmla="*/ 130474 h 184467"/>
              <a:gd name="connsiteX5" fmla="*/ 30405 w 122488"/>
              <a:gd name="connsiteY5" fmla="*/ 95549 h 184467"/>
              <a:gd name="connsiteX6" fmla="*/ 8180 w 122488"/>
              <a:gd name="connsiteY6" fmla="*/ 120949 h 184467"/>
              <a:gd name="connsiteX7" fmla="*/ 122480 w 122488"/>
              <a:gd name="connsiteY7" fmla="*/ 299 h 18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88" h="184467">
                <a:moveTo>
                  <a:pt x="122480" y="299"/>
                </a:moveTo>
                <a:cubicBezTo>
                  <a:pt x="121422" y="7178"/>
                  <a:pt x="13472" y="139470"/>
                  <a:pt x="1830" y="162224"/>
                </a:cubicBezTo>
                <a:cubicBezTo>
                  <a:pt x="-9812" y="184978"/>
                  <a:pt x="37284" y="133120"/>
                  <a:pt x="52630" y="136824"/>
                </a:cubicBezTo>
                <a:cubicBezTo>
                  <a:pt x="67976" y="140528"/>
                  <a:pt x="93376" y="185507"/>
                  <a:pt x="93905" y="184449"/>
                </a:cubicBezTo>
                <a:cubicBezTo>
                  <a:pt x="94434" y="183391"/>
                  <a:pt x="66388" y="145291"/>
                  <a:pt x="55805" y="130474"/>
                </a:cubicBezTo>
                <a:cubicBezTo>
                  <a:pt x="45222" y="115657"/>
                  <a:pt x="38343" y="97137"/>
                  <a:pt x="30405" y="95549"/>
                </a:cubicBezTo>
                <a:cubicBezTo>
                  <a:pt x="22467" y="93961"/>
                  <a:pt x="-8753" y="134707"/>
                  <a:pt x="8180" y="120949"/>
                </a:cubicBezTo>
                <a:cubicBezTo>
                  <a:pt x="25113" y="107191"/>
                  <a:pt x="123538" y="-6580"/>
                  <a:pt x="122480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6ADE524-56A3-4B8E-358F-93C1A761A3D1}"/>
              </a:ext>
            </a:extLst>
          </p:cNvPr>
          <p:cNvSpPr/>
          <p:nvPr/>
        </p:nvSpPr>
        <p:spPr>
          <a:xfrm>
            <a:off x="5032178" y="6102049"/>
            <a:ext cx="168698" cy="238468"/>
          </a:xfrm>
          <a:custGeom>
            <a:avLst/>
            <a:gdLst>
              <a:gd name="connsiteX0" fmla="*/ 47822 w 168698"/>
              <a:gd name="connsiteY0" fmla="*/ 301 h 238468"/>
              <a:gd name="connsiteX1" fmla="*/ 124022 w 168698"/>
              <a:gd name="connsiteY1" fmla="*/ 66976 h 238468"/>
              <a:gd name="connsiteX2" fmla="*/ 146247 w 168698"/>
              <a:gd name="connsiteY2" fmla="*/ 111426 h 238468"/>
              <a:gd name="connsiteX3" fmla="*/ 70047 w 168698"/>
              <a:gd name="connsiteY3" fmla="*/ 174926 h 238468"/>
              <a:gd name="connsiteX4" fmla="*/ 143072 w 168698"/>
              <a:gd name="connsiteY4" fmla="*/ 127301 h 238468"/>
              <a:gd name="connsiteX5" fmla="*/ 63697 w 168698"/>
              <a:gd name="connsiteY5" fmla="*/ 178101 h 238468"/>
              <a:gd name="connsiteX6" fmla="*/ 108147 w 168698"/>
              <a:gd name="connsiteY6" fmla="*/ 152701 h 238468"/>
              <a:gd name="connsiteX7" fmla="*/ 197 w 168698"/>
              <a:gd name="connsiteY7" fmla="*/ 238426 h 238468"/>
              <a:gd name="connsiteX8" fmla="*/ 139897 w 168698"/>
              <a:gd name="connsiteY8" fmla="*/ 140001 h 238468"/>
              <a:gd name="connsiteX9" fmla="*/ 168472 w 168698"/>
              <a:gd name="connsiteY9" fmla="*/ 111426 h 238468"/>
              <a:gd name="connsiteX10" fmla="*/ 133547 w 168698"/>
              <a:gd name="connsiteY10" fmla="*/ 51101 h 238468"/>
              <a:gd name="connsiteX11" fmla="*/ 155772 w 168698"/>
              <a:gd name="connsiteY11" fmla="*/ 95551 h 238468"/>
              <a:gd name="connsiteX12" fmla="*/ 47822 w 168698"/>
              <a:gd name="connsiteY12" fmla="*/ 301 h 23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698" h="238468">
                <a:moveTo>
                  <a:pt x="47822" y="301"/>
                </a:moveTo>
                <a:cubicBezTo>
                  <a:pt x="42530" y="-4462"/>
                  <a:pt x="107618" y="48455"/>
                  <a:pt x="124022" y="66976"/>
                </a:cubicBezTo>
                <a:cubicBezTo>
                  <a:pt x="140426" y="85497"/>
                  <a:pt x="155243" y="93434"/>
                  <a:pt x="146247" y="111426"/>
                </a:cubicBezTo>
                <a:cubicBezTo>
                  <a:pt x="137251" y="129418"/>
                  <a:pt x="70576" y="172280"/>
                  <a:pt x="70047" y="174926"/>
                </a:cubicBezTo>
                <a:cubicBezTo>
                  <a:pt x="69518" y="177572"/>
                  <a:pt x="144130" y="126772"/>
                  <a:pt x="143072" y="127301"/>
                </a:cubicBezTo>
                <a:cubicBezTo>
                  <a:pt x="142014" y="127830"/>
                  <a:pt x="69518" y="173868"/>
                  <a:pt x="63697" y="178101"/>
                </a:cubicBezTo>
                <a:cubicBezTo>
                  <a:pt x="57876" y="182334"/>
                  <a:pt x="118730" y="142647"/>
                  <a:pt x="108147" y="152701"/>
                </a:cubicBezTo>
                <a:cubicBezTo>
                  <a:pt x="97564" y="162755"/>
                  <a:pt x="-5095" y="240543"/>
                  <a:pt x="197" y="238426"/>
                </a:cubicBezTo>
                <a:cubicBezTo>
                  <a:pt x="5489" y="236309"/>
                  <a:pt x="111851" y="161168"/>
                  <a:pt x="139897" y="140001"/>
                </a:cubicBezTo>
                <a:cubicBezTo>
                  <a:pt x="167943" y="118834"/>
                  <a:pt x="169530" y="126243"/>
                  <a:pt x="168472" y="111426"/>
                </a:cubicBezTo>
                <a:cubicBezTo>
                  <a:pt x="167414" y="96609"/>
                  <a:pt x="135664" y="53747"/>
                  <a:pt x="133547" y="51101"/>
                </a:cubicBezTo>
                <a:cubicBezTo>
                  <a:pt x="131430" y="48455"/>
                  <a:pt x="170059" y="105605"/>
                  <a:pt x="155772" y="95551"/>
                </a:cubicBezTo>
                <a:cubicBezTo>
                  <a:pt x="141485" y="85497"/>
                  <a:pt x="53114" y="5064"/>
                  <a:pt x="47822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7600596-4F9E-7491-E856-66E794E915A8}"/>
              </a:ext>
            </a:extLst>
          </p:cNvPr>
          <p:cNvSpPr/>
          <p:nvPr/>
        </p:nvSpPr>
        <p:spPr>
          <a:xfrm>
            <a:off x="4844637" y="6216213"/>
            <a:ext cx="310095" cy="178373"/>
          </a:xfrm>
          <a:custGeom>
            <a:avLst/>
            <a:gdLst>
              <a:gd name="connsiteX0" fmla="*/ 308388 w 310095"/>
              <a:gd name="connsiteY0" fmla="*/ 437 h 178373"/>
              <a:gd name="connsiteX1" fmla="*/ 98838 w 310095"/>
              <a:gd name="connsiteY1" fmla="*/ 136962 h 178373"/>
              <a:gd name="connsiteX2" fmla="*/ 165513 w 310095"/>
              <a:gd name="connsiteY2" fmla="*/ 102037 h 178373"/>
              <a:gd name="connsiteX3" fmla="*/ 413 w 310095"/>
              <a:gd name="connsiteY3" fmla="*/ 178237 h 178373"/>
              <a:gd name="connsiteX4" fmla="*/ 222663 w 310095"/>
              <a:gd name="connsiteY4" fmla="*/ 79812 h 178373"/>
              <a:gd name="connsiteX5" fmla="*/ 200438 w 310095"/>
              <a:gd name="connsiteY5" fmla="*/ 92512 h 178373"/>
              <a:gd name="connsiteX6" fmla="*/ 308388 w 310095"/>
              <a:gd name="connsiteY6" fmla="*/ 437 h 17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095" h="178373">
                <a:moveTo>
                  <a:pt x="308388" y="437"/>
                </a:moveTo>
                <a:cubicBezTo>
                  <a:pt x="291455" y="7845"/>
                  <a:pt x="122650" y="120029"/>
                  <a:pt x="98838" y="136962"/>
                </a:cubicBezTo>
                <a:cubicBezTo>
                  <a:pt x="75025" y="153895"/>
                  <a:pt x="181917" y="95158"/>
                  <a:pt x="165513" y="102037"/>
                </a:cubicBezTo>
                <a:cubicBezTo>
                  <a:pt x="149109" y="108916"/>
                  <a:pt x="-9112" y="181941"/>
                  <a:pt x="413" y="178237"/>
                </a:cubicBezTo>
                <a:cubicBezTo>
                  <a:pt x="9938" y="174533"/>
                  <a:pt x="189326" y="94099"/>
                  <a:pt x="222663" y="79812"/>
                </a:cubicBezTo>
                <a:cubicBezTo>
                  <a:pt x="256000" y="65525"/>
                  <a:pt x="189855" y="103095"/>
                  <a:pt x="200438" y="92512"/>
                </a:cubicBezTo>
                <a:cubicBezTo>
                  <a:pt x="211021" y="81929"/>
                  <a:pt x="325321" y="-6971"/>
                  <a:pt x="308388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77A923D-BEC5-BBFC-9ACE-D6765DB41E32}"/>
              </a:ext>
            </a:extLst>
          </p:cNvPr>
          <p:cNvSpPr/>
          <p:nvPr/>
        </p:nvSpPr>
        <p:spPr>
          <a:xfrm>
            <a:off x="4542448" y="6312709"/>
            <a:ext cx="533781" cy="110461"/>
          </a:xfrm>
          <a:custGeom>
            <a:avLst/>
            <a:gdLst>
              <a:gd name="connsiteX0" fmla="*/ 977 w 533781"/>
              <a:gd name="connsiteY0" fmla="*/ 49991 h 110461"/>
              <a:gd name="connsiteX1" fmla="*/ 251802 w 533781"/>
              <a:gd name="connsiteY1" fmla="*/ 88091 h 110461"/>
              <a:gd name="connsiteX2" fmla="*/ 229577 w 533781"/>
              <a:gd name="connsiteY2" fmla="*/ 97616 h 110461"/>
              <a:gd name="connsiteX3" fmla="*/ 502627 w 533781"/>
              <a:gd name="connsiteY3" fmla="*/ 11891 h 110461"/>
              <a:gd name="connsiteX4" fmla="*/ 524852 w 533781"/>
              <a:gd name="connsiteY4" fmla="*/ 2366 h 110461"/>
              <a:gd name="connsiteX5" fmla="*/ 477227 w 533781"/>
              <a:gd name="connsiteY5" fmla="*/ 27766 h 110461"/>
              <a:gd name="connsiteX6" fmla="*/ 372452 w 533781"/>
              <a:gd name="connsiteY6" fmla="*/ 91266 h 110461"/>
              <a:gd name="connsiteX7" fmla="*/ 401027 w 533781"/>
              <a:gd name="connsiteY7" fmla="*/ 56341 h 110461"/>
              <a:gd name="connsiteX8" fmla="*/ 251802 w 533781"/>
              <a:gd name="connsiteY8" fmla="*/ 97616 h 110461"/>
              <a:gd name="connsiteX9" fmla="*/ 185127 w 533781"/>
              <a:gd name="connsiteY9" fmla="*/ 110316 h 110461"/>
              <a:gd name="connsiteX10" fmla="*/ 207352 w 533781"/>
              <a:gd name="connsiteY10" fmla="*/ 91266 h 110461"/>
              <a:gd name="connsiteX11" fmla="*/ 166077 w 533781"/>
              <a:gd name="connsiteY11" fmla="*/ 84916 h 110461"/>
              <a:gd name="connsiteX12" fmla="*/ 977 w 533781"/>
              <a:gd name="connsiteY12" fmla="*/ 49991 h 11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781" h="110461">
                <a:moveTo>
                  <a:pt x="977" y="49991"/>
                </a:moveTo>
                <a:cubicBezTo>
                  <a:pt x="15265" y="50520"/>
                  <a:pt x="213702" y="80154"/>
                  <a:pt x="251802" y="88091"/>
                </a:cubicBezTo>
                <a:cubicBezTo>
                  <a:pt x="289902" y="96028"/>
                  <a:pt x="187773" y="110316"/>
                  <a:pt x="229577" y="97616"/>
                </a:cubicBezTo>
                <a:cubicBezTo>
                  <a:pt x="271381" y="84916"/>
                  <a:pt x="453415" y="27766"/>
                  <a:pt x="502627" y="11891"/>
                </a:cubicBezTo>
                <a:cubicBezTo>
                  <a:pt x="551839" y="-3984"/>
                  <a:pt x="529085" y="-280"/>
                  <a:pt x="524852" y="2366"/>
                </a:cubicBezTo>
                <a:cubicBezTo>
                  <a:pt x="520619" y="5012"/>
                  <a:pt x="502627" y="12949"/>
                  <a:pt x="477227" y="27766"/>
                </a:cubicBezTo>
                <a:cubicBezTo>
                  <a:pt x="451827" y="42583"/>
                  <a:pt x="385152" y="86503"/>
                  <a:pt x="372452" y="91266"/>
                </a:cubicBezTo>
                <a:cubicBezTo>
                  <a:pt x="359752" y="96029"/>
                  <a:pt x="421135" y="55283"/>
                  <a:pt x="401027" y="56341"/>
                </a:cubicBezTo>
                <a:cubicBezTo>
                  <a:pt x="380919" y="57399"/>
                  <a:pt x="287785" y="88620"/>
                  <a:pt x="251802" y="97616"/>
                </a:cubicBezTo>
                <a:cubicBezTo>
                  <a:pt x="215819" y="106612"/>
                  <a:pt x="192535" y="111374"/>
                  <a:pt x="185127" y="110316"/>
                </a:cubicBezTo>
                <a:cubicBezTo>
                  <a:pt x="177719" y="109258"/>
                  <a:pt x="210527" y="95499"/>
                  <a:pt x="207352" y="91266"/>
                </a:cubicBezTo>
                <a:cubicBezTo>
                  <a:pt x="204177" y="87033"/>
                  <a:pt x="198885" y="92853"/>
                  <a:pt x="166077" y="84916"/>
                </a:cubicBezTo>
                <a:cubicBezTo>
                  <a:pt x="133269" y="76979"/>
                  <a:pt x="-13311" y="49462"/>
                  <a:pt x="977" y="49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DEFDAAD-C6FD-C26D-CED4-58E66CF38086}"/>
              </a:ext>
            </a:extLst>
          </p:cNvPr>
          <p:cNvSpPr/>
          <p:nvPr/>
        </p:nvSpPr>
        <p:spPr>
          <a:xfrm>
            <a:off x="4567479" y="6105725"/>
            <a:ext cx="349931" cy="269675"/>
          </a:xfrm>
          <a:custGeom>
            <a:avLst/>
            <a:gdLst>
              <a:gd name="connsiteX0" fmla="*/ 283921 w 349931"/>
              <a:gd name="connsiteY0" fmla="*/ 6150 h 269675"/>
              <a:gd name="connsiteX1" fmla="*/ 337896 w 349931"/>
              <a:gd name="connsiteY1" fmla="*/ 98225 h 269675"/>
              <a:gd name="connsiteX2" fmla="*/ 347421 w 349931"/>
              <a:gd name="connsiteY2" fmla="*/ 199825 h 269675"/>
              <a:gd name="connsiteX3" fmla="*/ 302971 w 349931"/>
              <a:gd name="connsiteY3" fmla="*/ 250625 h 269675"/>
              <a:gd name="connsiteX4" fmla="*/ 229946 w 349931"/>
              <a:gd name="connsiteY4" fmla="*/ 269675 h 269675"/>
              <a:gd name="connsiteX5" fmla="*/ 160096 w 349931"/>
              <a:gd name="connsiteY5" fmla="*/ 263325 h 269675"/>
              <a:gd name="connsiteX6" fmla="*/ 80721 w 349931"/>
              <a:gd name="connsiteY6" fmla="*/ 253800 h 269675"/>
              <a:gd name="connsiteX7" fmla="*/ 64846 w 349931"/>
              <a:gd name="connsiteY7" fmla="*/ 218875 h 269675"/>
              <a:gd name="connsiteX8" fmla="*/ 58496 w 349931"/>
              <a:gd name="connsiteY8" fmla="*/ 171250 h 269675"/>
              <a:gd name="connsiteX9" fmla="*/ 36271 w 349931"/>
              <a:gd name="connsiteY9" fmla="*/ 88700 h 269675"/>
              <a:gd name="connsiteX10" fmla="*/ 1346 w 349931"/>
              <a:gd name="connsiteY10" fmla="*/ 76000 h 269675"/>
              <a:gd name="connsiteX11" fmla="*/ 87071 w 349931"/>
              <a:gd name="connsiteY11" fmla="*/ 18850 h 269675"/>
              <a:gd name="connsiteX12" fmla="*/ 137871 w 349931"/>
              <a:gd name="connsiteY12" fmla="*/ 9325 h 269675"/>
              <a:gd name="connsiteX13" fmla="*/ 283921 w 349931"/>
              <a:gd name="connsiteY13" fmla="*/ 6150 h 2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931" h="269675">
                <a:moveTo>
                  <a:pt x="283921" y="6150"/>
                </a:moveTo>
                <a:cubicBezTo>
                  <a:pt x="317259" y="20967"/>
                  <a:pt x="327313" y="65946"/>
                  <a:pt x="337896" y="98225"/>
                </a:cubicBezTo>
                <a:cubicBezTo>
                  <a:pt x="348479" y="130504"/>
                  <a:pt x="353242" y="174425"/>
                  <a:pt x="347421" y="199825"/>
                </a:cubicBezTo>
                <a:cubicBezTo>
                  <a:pt x="341600" y="225225"/>
                  <a:pt x="322550" y="238983"/>
                  <a:pt x="302971" y="250625"/>
                </a:cubicBezTo>
                <a:cubicBezTo>
                  <a:pt x="283392" y="262267"/>
                  <a:pt x="253759" y="267558"/>
                  <a:pt x="229946" y="269675"/>
                </a:cubicBezTo>
                <a:lnTo>
                  <a:pt x="160096" y="263325"/>
                </a:lnTo>
                <a:cubicBezTo>
                  <a:pt x="135225" y="260679"/>
                  <a:pt x="96596" y="261208"/>
                  <a:pt x="80721" y="253800"/>
                </a:cubicBezTo>
                <a:cubicBezTo>
                  <a:pt x="64846" y="246392"/>
                  <a:pt x="68550" y="232633"/>
                  <a:pt x="64846" y="218875"/>
                </a:cubicBezTo>
                <a:cubicBezTo>
                  <a:pt x="61142" y="205117"/>
                  <a:pt x="63258" y="192946"/>
                  <a:pt x="58496" y="171250"/>
                </a:cubicBezTo>
                <a:cubicBezTo>
                  <a:pt x="53734" y="149554"/>
                  <a:pt x="45796" y="104575"/>
                  <a:pt x="36271" y="88700"/>
                </a:cubicBezTo>
                <a:cubicBezTo>
                  <a:pt x="26746" y="72825"/>
                  <a:pt x="-7121" y="87642"/>
                  <a:pt x="1346" y="76000"/>
                </a:cubicBezTo>
                <a:cubicBezTo>
                  <a:pt x="9813" y="64358"/>
                  <a:pt x="64317" y="29962"/>
                  <a:pt x="87071" y="18850"/>
                </a:cubicBezTo>
                <a:cubicBezTo>
                  <a:pt x="109825" y="7738"/>
                  <a:pt x="109825" y="10912"/>
                  <a:pt x="137871" y="9325"/>
                </a:cubicBezTo>
                <a:cubicBezTo>
                  <a:pt x="165917" y="7738"/>
                  <a:pt x="250583" y="-8667"/>
                  <a:pt x="283921" y="6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A9FD07F-667F-0046-0F30-764D2BA58297}"/>
              </a:ext>
            </a:extLst>
          </p:cNvPr>
          <p:cNvSpPr/>
          <p:nvPr/>
        </p:nvSpPr>
        <p:spPr>
          <a:xfrm>
            <a:off x="4546454" y="6311895"/>
            <a:ext cx="470207" cy="98842"/>
          </a:xfrm>
          <a:custGeom>
            <a:avLst/>
            <a:gdLst>
              <a:gd name="connsiteX0" fmla="*/ 146 w 470207"/>
              <a:gd name="connsiteY0" fmla="*/ 22230 h 98842"/>
              <a:gd name="connsiteX1" fmla="*/ 193821 w 470207"/>
              <a:gd name="connsiteY1" fmla="*/ 60330 h 98842"/>
              <a:gd name="connsiteX2" fmla="*/ 358921 w 470207"/>
              <a:gd name="connsiteY2" fmla="*/ 25405 h 98842"/>
              <a:gd name="connsiteX3" fmla="*/ 349396 w 470207"/>
              <a:gd name="connsiteY3" fmla="*/ 41280 h 98842"/>
              <a:gd name="connsiteX4" fmla="*/ 470046 w 470207"/>
              <a:gd name="connsiteY4" fmla="*/ 5 h 98842"/>
              <a:gd name="connsiteX5" fmla="*/ 371621 w 470207"/>
              <a:gd name="connsiteY5" fmla="*/ 44455 h 98842"/>
              <a:gd name="connsiteX6" fmla="*/ 222396 w 470207"/>
              <a:gd name="connsiteY6" fmla="*/ 98430 h 98842"/>
              <a:gd name="connsiteX7" fmla="*/ 273196 w 470207"/>
              <a:gd name="connsiteY7" fmla="*/ 69855 h 98842"/>
              <a:gd name="connsiteX8" fmla="*/ 171596 w 470207"/>
              <a:gd name="connsiteY8" fmla="*/ 79380 h 98842"/>
              <a:gd name="connsiteX9" fmla="*/ 225571 w 470207"/>
              <a:gd name="connsiteY9" fmla="*/ 79380 h 98842"/>
              <a:gd name="connsiteX10" fmla="*/ 146 w 470207"/>
              <a:gd name="connsiteY10" fmla="*/ 22230 h 9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207" h="98842">
                <a:moveTo>
                  <a:pt x="146" y="22230"/>
                </a:moveTo>
                <a:cubicBezTo>
                  <a:pt x="-5146" y="19055"/>
                  <a:pt x="134025" y="59801"/>
                  <a:pt x="193821" y="60330"/>
                </a:cubicBezTo>
                <a:cubicBezTo>
                  <a:pt x="253617" y="60859"/>
                  <a:pt x="332992" y="28580"/>
                  <a:pt x="358921" y="25405"/>
                </a:cubicBezTo>
                <a:cubicBezTo>
                  <a:pt x="384850" y="22230"/>
                  <a:pt x="330875" y="45513"/>
                  <a:pt x="349396" y="41280"/>
                </a:cubicBezTo>
                <a:cubicBezTo>
                  <a:pt x="367917" y="37047"/>
                  <a:pt x="466342" y="-524"/>
                  <a:pt x="470046" y="5"/>
                </a:cubicBezTo>
                <a:cubicBezTo>
                  <a:pt x="473750" y="534"/>
                  <a:pt x="412896" y="28051"/>
                  <a:pt x="371621" y="44455"/>
                </a:cubicBezTo>
                <a:cubicBezTo>
                  <a:pt x="330346" y="60859"/>
                  <a:pt x="238800" y="94197"/>
                  <a:pt x="222396" y="98430"/>
                </a:cubicBezTo>
                <a:cubicBezTo>
                  <a:pt x="205992" y="102663"/>
                  <a:pt x="281663" y="73030"/>
                  <a:pt x="273196" y="69855"/>
                </a:cubicBezTo>
                <a:cubicBezTo>
                  <a:pt x="264729" y="66680"/>
                  <a:pt x="179534" y="77792"/>
                  <a:pt x="171596" y="79380"/>
                </a:cubicBezTo>
                <a:cubicBezTo>
                  <a:pt x="163658" y="80968"/>
                  <a:pt x="252029" y="85201"/>
                  <a:pt x="225571" y="79380"/>
                </a:cubicBezTo>
                <a:cubicBezTo>
                  <a:pt x="199113" y="73559"/>
                  <a:pt x="5438" y="25405"/>
                  <a:pt x="146" y="2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98132D3D-DFBF-CF4D-5F08-EE19298567CC}"/>
              </a:ext>
            </a:extLst>
          </p:cNvPr>
          <p:cNvSpPr/>
          <p:nvPr/>
        </p:nvSpPr>
        <p:spPr>
          <a:xfrm>
            <a:off x="4650720" y="6162992"/>
            <a:ext cx="101951" cy="101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1FF60FA-3E62-CEBD-3C24-4948D7014F7A}"/>
              </a:ext>
            </a:extLst>
          </p:cNvPr>
          <p:cNvSpPr/>
          <p:nvPr/>
        </p:nvSpPr>
        <p:spPr>
          <a:xfrm>
            <a:off x="4409597" y="5996121"/>
            <a:ext cx="416586" cy="351107"/>
          </a:xfrm>
          <a:custGeom>
            <a:avLst/>
            <a:gdLst>
              <a:gd name="connsiteX0" fmla="*/ 478 w 416586"/>
              <a:gd name="connsiteY0" fmla="*/ 350704 h 351107"/>
              <a:gd name="connsiteX1" fmla="*/ 127478 w 416586"/>
              <a:gd name="connsiteY1" fmla="*/ 64954 h 351107"/>
              <a:gd name="connsiteX2" fmla="*/ 60803 w 416586"/>
              <a:gd name="connsiteY2" fmla="*/ 182429 h 351107"/>
              <a:gd name="connsiteX3" fmla="*/ 232253 w 416586"/>
              <a:gd name="connsiteY3" fmla="*/ 1454 h 351107"/>
              <a:gd name="connsiteX4" fmla="*/ 152878 w 416586"/>
              <a:gd name="connsiteY4" fmla="*/ 93529 h 351107"/>
              <a:gd name="connsiteX5" fmla="*/ 267178 w 416586"/>
              <a:gd name="connsiteY5" fmla="*/ 23679 h 351107"/>
              <a:gd name="connsiteX6" fmla="*/ 416403 w 416586"/>
              <a:gd name="connsiteY6" fmla="*/ 17329 h 351107"/>
              <a:gd name="connsiteX7" fmla="*/ 235428 w 416586"/>
              <a:gd name="connsiteY7" fmla="*/ 39554 h 351107"/>
              <a:gd name="connsiteX8" fmla="*/ 117953 w 416586"/>
              <a:gd name="connsiteY8" fmla="*/ 64954 h 351107"/>
              <a:gd name="connsiteX9" fmla="*/ 152878 w 416586"/>
              <a:gd name="connsiteY9" fmla="*/ 68129 h 351107"/>
              <a:gd name="connsiteX10" fmla="*/ 102078 w 416586"/>
              <a:gd name="connsiteY10" fmla="*/ 134804 h 351107"/>
              <a:gd name="connsiteX11" fmla="*/ 114778 w 416586"/>
              <a:gd name="connsiteY11" fmla="*/ 99879 h 351107"/>
              <a:gd name="connsiteX12" fmla="*/ 60803 w 416586"/>
              <a:gd name="connsiteY12" fmla="*/ 172904 h 351107"/>
              <a:gd name="connsiteX13" fmla="*/ 83028 w 416586"/>
              <a:gd name="connsiteY13" fmla="*/ 128454 h 351107"/>
              <a:gd name="connsiteX14" fmla="*/ 478 w 416586"/>
              <a:gd name="connsiteY14" fmla="*/ 350704 h 35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586" h="351107">
                <a:moveTo>
                  <a:pt x="478" y="350704"/>
                </a:moveTo>
                <a:cubicBezTo>
                  <a:pt x="7886" y="340121"/>
                  <a:pt x="117424" y="93000"/>
                  <a:pt x="127478" y="64954"/>
                </a:cubicBezTo>
                <a:cubicBezTo>
                  <a:pt x="137532" y="36908"/>
                  <a:pt x="43341" y="193012"/>
                  <a:pt x="60803" y="182429"/>
                </a:cubicBezTo>
                <a:cubicBezTo>
                  <a:pt x="78266" y="171846"/>
                  <a:pt x="216907" y="16271"/>
                  <a:pt x="232253" y="1454"/>
                </a:cubicBezTo>
                <a:cubicBezTo>
                  <a:pt x="247599" y="-13363"/>
                  <a:pt x="147057" y="89825"/>
                  <a:pt x="152878" y="93529"/>
                </a:cubicBezTo>
                <a:cubicBezTo>
                  <a:pt x="158699" y="97233"/>
                  <a:pt x="223257" y="36379"/>
                  <a:pt x="267178" y="23679"/>
                </a:cubicBezTo>
                <a:cubicBezTo>
                  <a:pt x="311099" y="10979"/>
                  <a:pt x="421695" y="14683"/>
                  <a:pt x="416403" y="17329"/>
                </a:cubicBezTo>
                <a:cubicBezTo>
                  <a:pt x="411111" y="19975"/>
                  <a:pt x="285170" y="31616"/>
                  <a:pt x="235428" y="39554"/>
                </a:cubicBezTo>
                <a:cubicBezTo>
                  <a:pt x="185686" y="47492"/>
                  <a:pt x="131711" y="60192"/>
                  <a:pt x="117953" y="64954"/>
                </a:cubicBezTo>
                <a:cubicBezTo>
                  <a:pt x="104195" y="69716"/>
                  <a:pt x="155524" y="56487"/>
                  <a:pt x="152878" y="68129"/>
                </a:cubicBezTo>
                <a:cubicBezTo>
                  <a:pt x="150232" y="79771"/>
                  <a:pt x="108428" y="129512"/>
                  <a:pt x="102078" y="134804"/>
                </a:cubicBezTo>
                <a:cubicBezTo>
                  <a:pt x="95728" y="140096"/>
                  <a:pt x="121657" y="93529"/>
                  <a:pt x="114778" y="99879"/>
                </a:cubicBezTo>
                <a:cubicBezTo>
                  <a:pt x="107899" y="106229"/>
                  <a:pt x="66095" y="168141"/>
                  <a:pt x="60803" y="172904"/>
                </a:cubicBezTo>
                <a:cubicBezTo>
                  <a:pt x="55511" y="177666"/>
                  <a:pt x="92024" y="96704"/>
                  <a:pt x="83028" y="128454"/>
                </a:cubicBezTo>
                <a:cubicBezTo>
                  <a:pt x="74032" y="160204"/>
                  <a:pt x="-6930" y="361287"/>
                  <a:pt x="478" y="350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27830C9-54F1-7FF5-0966-51419878494B}"/>
              </a:ext>
            </a:extLst>
          </p:cNvPr>
          <p:cNvSpPr/>
          <p:nvPr/>
        </p:nvSpPr>
        <p:spPr>
          <a:xfrm>
            <a:off x="4648395" y="5994095"/>
            <a:ext cx="513371" cy="115175"/>
          </a:xfrm>
          <a:custGeom>
            <a:avLst/>
            <a:gdLst>
              <a:gd name="connsiteX0" fmla="*/ 6155 w 513371"/>
              <a:gd name="connsiteY0" fmla="*/ 51105 h 115175"/>
              <a:gd name="connsiteX1" fmla="*/ 380805 w 513371"/>
              <a:gd name="connsiteY1" fmla="*/ 44755 h 115175"/>
              <a:gd name="connsiteX2" fmla="*/ 320480 w 513371"/>
              <a:gd name="connsiteY2" fmla="*/ 54280 h 115175"/>
              <a:gd name="connsiteX3" fmla="*/ 457005 w 513371"/>
              <a:gd name="connsiteY3" fmla="*/ 54280 h 115175"/>
              <a:gd name="connsiteX4" fmla="*/ 510980 w 513371"/>
              <a:gd name="connsiteY4" fmla="*/ 114605 h 115175"/>
              <a:gd name="connsiteX5" fmla="*/ 491930 w 513371"/>
              <a:gd name="connsiteY5" fmla="*/ 79680 h 115175"/>
              <a:gd name="connsiteX6" fmla="*/ 387155 w 513371"/>
              <a:gd name="connsiteY6" fmla="*/ 305 h 115175"/>
              <a:gd name="connsiteX7" fmla="*/ 380805 w 513371"/>
              <a:gd name="connsiteY7" fmla="*/ 51105 h 115175"/>
              <a:gd name="connsiteX8" fmla="*/ 110930 w 513371"/>
              <a:gd name="connsiteY8" fmla="*/ 19355 h 115175"/>
              <a:gd name="connsiteX9" fmla="*/ 295080 w 513371"/>
              <a:gd name="connsiteY9" fmla="*/ 25705 h 115175"/>
              <a:gd name="connsiteX10" fmla="*/ 155380 w 513371"/>
              <a:gd name="connsiteY10" fmla="*/ 32055 h 115175"/>
              <a:gd name="connsiteX11" fmla="*/ 6155 w 513371"/>
              <a:gd name="connsiteY11" fmla="*/ 51105 h 11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71" h="115175">
                <a:moveTo>
                  <a:pt x="6155" y="51105"/>
                </a:moveTo>
                <a:cubicBezTo>
                  <a:pt x="43726" y="53222"/>
                  <a:pt x="328418" y="44226"/>
                  <a:pt x="380805" y="44755"/>
                </a:cubicBezTo>
                <a:cubicBezTo>
                  <a:pt x="433192" y="45284"/>
                  <a:pt x="307780" y="52693"/>
                  <a:pt x="320480" y="54280"/>
                </a:cubicBezTo>
                <a:cubicBezTo>
                  <a:pt x="333180" y="55867"/>
                  <a:pt x="425255" y="44226"/>
                  <a:pt x="457005" y="54280"/>
                </a:cubicBezTo>
                <a:cubicBezTo>
                  <a:pt x="488755" y="64334"/>
                  <a:pt x="505159" y="110372"/>
                  <a:pt x="510980" y="114605"/>
                </a:cubicBezTo>
                <a:cubicBezTo>
                  <a:pt x="516801" y="118838"/>
                  <a:pt x="512567" y="98730"/>
                  <a:pt x="491930" y="79680"/>
                </a:cubicBezTo>
                <a:cubicBezTo>
                  <a:pt x="471293" y="60630"/>
                  <a:pt x="405676" y="5068"/>
                  <a:pt x="387155" y="305"/>
                </a:cubicBezTo>
                <a:cubicBezTo>
                  <a:pt x="368634" y="-4458"/>
                  <a:pt x="426842" y="47930"/>
                  <a:pt x="380805" y="51105"/>
                </a:cubicBezTo>
                <a:cubicBezTo>
                  <a:pt x="334768" y="54280"/>
                  <a:pt x="125217" y="23588"/>
                  <a:pt x="110930" y="19355"/>
                </a:cubicBezTo>
                <a:cubicBezTo>
                  <a:pt x="96643" y="15122"/>
                  <a:pt x="287672" y="23588"/>
                  <a:pt x="295080" y="25705"/>
                </a:cubicBezTo>
                <a:cubicBezTo>
                  <a:pt x="302488" y="27822"/>
                  <a:pt x="197184" y="27822"/>
                  <a:pt x="155380" y="32055"/>
                </a:cubicBezTo>
                <a:cubicBezTo>
                  <a:pt x="113576" y="36288"/>
                  <a:pt x="-31416" y="48988"/>
                  <a:pt x="6155" y="5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0E74FB9F-1294-5217-E25A-26B8C22141BC}"/>
              </a:ext>
            </a:extLst>
          </p:cNvPr>
          <p:cNvSpPr/>
          <p:nvPr/>
        </p:nvSpPr>
        <p:spPr>
          <a:xfrm>
            <a:off x="4946604" y="6238798"/>
            <a:ext cx="356550" cy="168365"/>
          </a:xfrm>
          <a:custGeom>
            <a:avLst/>
            <a:gdLst>
              <a:gd name="connsiteX0" fmla="*/ 187371 w 356550"/>
              <a:gd name="connsiteY0" fmla="*/ 77 h 168365"/>
              <a:gd name="connsiteX1" fmla="*/ 352471 w 356550"/>
              <a:gd name="connsiteY1" fmla="*/ 57227 h 168365"/>
              <a:gd name="connsiteX2" fmla="*/ 298496 w 356550"/>
              <a:gd name="connsiteY2" fmla="*/ 44527 h 168365"/>
              <a:gd name="connsiteX3" fmla="*/ 212771 w 356550"/>
              <a:gd name="connsiteY3" fmla="*/ 66752 h 168365"/>
              <a:gd name="connsiteX4" fmla="*/ 266746 w 356550"/>
              <a:gd name="connsiteY4" fmla="*/ 38177 h 168365"/>
              <a:gd name="connsiteX5" fmla="*/ 155621 w 356550"/>
              <a:gd name="connsiteY5" fmla="*/ 101677 h 168365"/>
              <a:gd name="connsiteX6" fmla="*/ 181021 w 356550"/>
              <a:gd name="connsiteY6" fmla="*/ 101677 h 168365"/>
              <a:gd name="connsiteX7" fmla="*/ 136571 w 356550"/>
              <a:gd name="connsiteY7" fmla="*/ 101677 h 168365"/>
              <a:gd name="connsiteX8" fmla="*/ 63546 w 356550"/>
              <a:gd name="connsiteY8" fmla="*/ 123902 h 168365"/>
              <a:gd name="connsiteX9" fmla="*/ 82596 w 356550"/>
              <a:gd name="connsiteY9" fmla="*/ 98502 h 168365"/>
              <a:gd name="connsiteX10" fmla="*/ 46 w 356550"/>
              <a:gd name="connsiteY10" fmla="*/ 168352 h 168365"/>
              <a:gd name="connsiteX11" fmla="*/ 73071 w 356550"/>
              <a:gd name="connsiteY11" fmla="*/ 92152 h 168365"/>
              <a:gd name="connsiteX12" fmla="*/ 212771 w 356550"/>
              <a:gd name="connsiteY12" fmla="*/ 82627 h 168365"/>
              <a:gd name="connsiteX13" fmla="*/ 234996 w 356550"/>
              <a:gd name="connsiteY13" fmla="*/ 50877 h 168365"/>
              <a:gd name="connsiteX14" fmla="*/ 301671 w 356550"/>
              <a:gd name="connsiteY14" fmla="*/ 44527 h 168365"/>
              <a:gd name="connsiteX15" fmla="*/ 187371 w 356550"/>
              <a:gd name="connsiteY15" fmla="*/ 77 h 16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550" h="168365">
                <a:moveTo>
                  <a:pt x="187371" y="77"/>
                </a:moveTo>
                <a:cubicBezTo>
                  <a:pt x="195838" y="2194"/>
                  <a:pt x="333950" y="49819"/>
                  <a:pt x="352471" y="57227"/>
                </a:cubicBezTo>
                <a:cubicBezTo>
                  <a:pt x="370992" y="64635"/>
                  <a:pt x="321779" y="42940"/>
                  <a:pt x="298496" y="44527"/>
                </a:cubicBezTo>
                <a:cubicBezTo>
                  <a:pt x="275213" y="46115"/>
                  <a:pt x="218062" y="67810"/>
                  <a:pt x="212771" y="66752"/>
                </a:cubicBezTo>
                <a:cubicBezTo>
                  <a:pt x="207480" y="65694"/>
                  <a:pt x="276271" y="32356"/>
                  <a:pt x="266746" y="38177"/>
                </a:cubicBezTo>
                <a:cubicBezTo>
                  <a:pt x="257221" y="43998"/>
                  <a:pt x="169908" y="91094"/>
                  <a:pt x="155621" y="101677"/>
                </a:cubicBezTo>
                <a:cubicBezTo>
                  <a:pt x="141333" y="112260"/>
                  <a:pt x="181021" y="101677"/>
                  <a:pt x="181021" y="101677"/>
                </a:cubicBezTo>
                <a:cubicBezTo>
                  <a:pt x="177846" y="101677"/>
                  <a:pt x="156150" y="97973"/>
                  <a:pt x="136571" y="101677"/>
                </a:cubicBezTo>
                <a:cubicBezTo>
                  <a:pt x="116992" y="105381"/>
                  <a:pt x="72542" y="124431"/>
                  <a:pt x="63546" y="123902"/>
                </a:cubicBezTo>
                <a:cubicBezTo>
                  <a:pt x="54550" y="123373"/>
                  <a:pt x="93179" y="91094"/>
                  <a:pt x="82596" y="98502"/>
                </a:cubicBezTo>
                <a:cubicBezTo>
                  <a:pt x="72013" y="105910"/>
                  <a:pt x="1634" y="169410"/>
                  <a:pt x="46" y="168352"/>
                </a:cubicBezTo>
                <a:cubicBezTo>
                  <a:pt x="-1542" y="167294"/>
                  <a:pt x="37617" y="106440"/>
                  <a:pt x="73071" y="92152"/>
                </a:cubicBezTo>
                <a:cubicBezTo>
                  <a:pt x="108525" y="77865"/>
                  <a:pt x="185784" y="89506"/>
                  <a:pt x="212771" y="82627"/>
                </a:cubicBezTo>
                <a:cubicBezTo>
                  <a:pt x="239758" y="75748"/>
                  <a:pt x="220179" y="57227"/>
                  <a:pt x="234996" y="50877"/>
                </a:cubicBezTo>
                <a:cubicBezTo>
                  <a:pt x="249813" y="44527"/>
                  <a:pt x="305904" y="49289"/>
                  <a:pt x="301671" y="44527"/>
                </a:cubicBezTo>
                <a:cubicBezTo>
                  <a:pt x="297438" y="39765"/>
                  <a:pt x="178904" y="-2040"/>
                  <a:pt x="18737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20F7D4-9482-6FA6-2FC8-133F9B0B4867}"/>
              </a:ext>
            </a:extLst>
          </p:cNvPr>
          <p:cNvSpPr/>
          <p:nvPr/>
        </p:nvSpPr>
        <p:spPr>
          <a:xfrm>
            <a:off x="4466447" y="6340161"/>
            <a:ext cx="600895" cy="140150"/>
          </a:xfrm>
          <a:custGeom>
            <a:avLst/>
            <a:gdLst>
              <a:gd name="connsiteX0" fmla="*/ 778 w 600895"/>
              <a:gd name="connsiteY0" fmla="*/ 314 h 140150"/>
              <a:gd name="connsiteX1" fmla="*/ 308753 w 600895"/>
              <a:gd name="connsiteY1" fmla="*/ 114614 h 140150"/>
              <a:gd name="connsiteX2" fmla="*/ 308753 w 600895"/>
              <a:gd name="connsiteY2" fmla="*/ 101914 h 140150"/>
              <a:gd name="connsiteX3" fmla="*/ 350028 w 600895"/>
              <a:gd name="connsiteY3" fmla="*/ 140014 h 140150"/>
              <a:gd name="connsiteX4" fmla="*/ 324628 w 600895"/>
              <a:gd name="connsiteY4" fmla="*/ 86039 h 140150"/>
              <a:gd name="connsiteX5" fmla="*/ 540528 w 600895"/>
              <a:gd name="connsiteY5" fmla="*/ 44764 h 140150"/>
              <a:gd name="connsiteX6" fmla="*/ 515128 w 600895"/>
              <a:gd name="connsiteY6" fmla="*/ 63814 h 140150"/>
              <a:gd name="connsiteX7" fmla="*/ 600853 w 600895"/>
              <a:gd name="connsiteY7" fmla="*/ 35239 h 140150"/>
              <a:gd name="connsiteX8" fmla="*/ 502428 w 600895"/>
              <a:gd name="connsiteY8" fmla="*/ 70164 h 140150"/>
              <a:gd name="connsiteX9" fmla="*/ 451628 w 600895"/>
              <a:gd name="connsiteY9" fmla="*/ 73339 h 140150"/>
              <a:gd name="connsiteX10" fmla="*/ 435753 w 600895"/>
              <a:gd name="connsiteY10" fmla="*/ 54289 h 140150"/>
              <a:gd name="connsiteX11" fmla="*/ 226203 w 600895"/>
              <a:gd name="connsiteY11" fmla="*/ 95564 h 140150"/>
              <a:gd name="connsiteX12" fmla="*/ 238903 w 600895"/>
              <a:gd name="connsiteY12" fmla="*/ 82864 h 140150"/>
              <a:gd name="connsiteX13" fmla="*/ 124603 w 600895"/>
              <a:gd name="connsiteY13" fmla="*/ 66989 h 140150"/>
              <a:gd name="connsiteX14" fmla="*/ 216678 w 600895"/>
              <a:gd name="connsiteY14" fmla="*/ 79689 h 140150"/>
              <a:gd name="connsiteX15" fmla="*/ 778 w 600895"/>
              <a:gd name="connsiteY15" fmla="*/ 314 h 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0895" h="140150">
                <a:moveTo>
                  <a:pt x="778" y="314"/>
                </a:moveTo>
                <a:lnTo>
                  <a:pt x="308753" y="114614"/>
                </a:lnTo>
                <a:cubicBezTo>
                  <a:pt x="360082" y="131547"/>
                  <a:pt x="301874" y="97681"/>
                  <a:pt x="308753" y="101914"/>
                </a:cubicBezTo>
                <a:cubicBezTo>
                  <a:pt x="315632" y="106147"/>
                  <a:pt x="347382" y="142660"/>
                  <a:pt x="350028" y="140014"/>
                </a:cubicBezTo>
                <a:cubicBezTo>
                  <a:pt x="352674" y="137368"/>
                  <a:pt x="292878" y="101914"/>
                  <a:pt x="324628" y="86039"/>
                </a:cubicBezTo>
                <a:cubicBezTo>
                  <a:pt x="356378" y="70164"/>
                  <a:pt x="508778" y="48468"/>
                  <a:pt x="540528" y="44764"/>
                </a:cubicBezTo>
                <a:cubicBezTo>
                  <a:pt x="572278" y="41060"/>
                  <a:pt x="505074" y="65401"/>
                  <a:pt x="515128" y="63814"/>
                </a:cubicBezTo>
                <a:cubicBezTo>
                  <a:pt x="525182" y="62227"/>
                  <a:pt x="602970" y="34181"/>
                  <a:pt x="600853" y="35239"/>
                </a:cubicBezTo>
                <a:cubicBezTo>
                  <a:pt x="598736" y="36297"/>
                  <a:pt x="527299" y="63814"/>
                  <a:pt x="502428" y="70164"/>
                </a:cubicBezTo>
                <a:cubicBezTo>
                  <a:pt x="477557" y="76514"/>
                  <a:pt x="462741" y="75985"/>
                  <a:pt x="451628" y="73339"/>
                </a:cubicBezTo>
                <a:cubicBezTo>
                  <a:pt x="440515" y="70693"/>
                  <a:pt x="473324" y="50585"/>
                  <a:pt x="435753" y="54289"/>
                </a:cubicBezTo>
                <a:cubicBezTo>
                  <a:pt x="398182" y="57993"/>
                  <a:pt x="226203" y="95564"/>
                  <a:pt x="226203" y="95564"/>
                </a:cubicBezTo>
                <a:cubicBezTo>
                  <a:pt x="193395" y="100327"/>
                  <a:pt x="255836" y="87626"/>
                  <a:pt x="238903" y="82864"/>
                </a:cubicBezTo>
                <a:cubicBezTo>
                  <a:pt x="221970" y="78102"/>
                  <a:pt x="124603" y="66989"/>
                  <a:pt x="124603" y="66989"/>
                </a:cubicBezTo>
                <a:cubicBezTo>
                  <a:pt x="120899" y="66460"/>
                  <a:pt x="231495" y="88156"/>
                  <a:pt x="216678" y="79689"/>
                </a:cubicBezTo>
                <a:cubicBezTo>
                  <a:pt x="201861" y="71222"/>
                  <a:pt x="-14568" y="-5507"/>
                  <a:pt x="778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3A76308-9436-B331-815F-ACEB5547F030}"/>
              </a:ext>
            </a:extLst>
          </p:cNvPr>
          <p:cNvSpPr/>
          <p:nvPr/>
        </p:nvSpPr>
        <p:spPr>
          <a:xfrm>
            <a:off x="4373602" y="6231919"/>
            <a:ext cx="122380" cy="199516"/>
          </a:xfrm>
          <a:custGeom>
            <a:avLst/>
            <a:gdLst>
              <a:gd name="connsiteX0" fmla="*/ 122198 w 122380"/>
              <a:gd name="connsiteY0" fmla="*/ 606 h 199516"/>
              <a:gd name="connsiteX1" fmla="*/ 1548 w 122380"/>
              <a:gd name="connsiteY1" fmla="*/ 197456 h 199516"/>
              <a:gd name="connsiteX2" fmla="*/ 52348 w 122380"/>
              <a:gd name="connsiteY2" fmla="*/ 105381 h 199516"/>
              <a:gd name="connsiteX3" fmla="*/ 30123 w 122380"/>
              <a:gd name="connsiteY3" fmla="*/ 133956 h 199516"/>
              <a:gd name="connsiteX4" fmla="*/ 122198 w 122380"/>
              <a:gd name="connsiteY4" fmla="*/ 606 h 19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0" h="199516">
                <a:moveTo>
                  <a:pt x="122198" y="606"/>
                </a:moveTo>
                <a:cubicBezTo>
                  <a:pt x="117435" y="11189"/>
                  <a:pt x="13190" y="179994"/>
                  <a:pt x="1548" y="197456"/>
                </a:cubicBezTo>
                <a:cubicBezTo>
                  <a:pt x="-10094" y="214918"/>
                  <a:pt x="47585" y="115964"/>
                  <a:pt x="52348" y="105381"/>
                </a:cubicBezTo>
                <a:cubicBezTo>
                  <a:pt x="57110" y="94798"/>
                  <a:pt x="23244" y="146656"/>
                  <a:pt x="30123" y="133956"/>
                </a:cubicBezTo>
                <a:cubicBezTo>
                  <a:pt x="37002" y="121256"/>
                  <a:pt x="126961" y="-9977"/>
                  <a:pt x="122198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EC4D272-211A-F321-53D4-A961D96F3101}"/>
              </a:ext>
            </a:extLst>
          </p:cNvPr>
          <p:cNvSpPr/>
          <p:nvPr/>
        </p:nvSpPr>
        <p:spPr>
          <a:xfrm>
            <a:off x="4495688" y="6381492"/>
            <a:ext cx="509017" cy="133662"/>
          </a:xfrm>
          <a:custGeom>
            <a:avLst/>
            <a:gdLst>
              <a:gd name="connsiteX0" fmla="*/ 112 w 509017"/>
              <a:gd name="connsiteY0" fmla="*/ 258 h 133662"/>
              <a:gd name="connsiteX1" fmla="*/ 292212 w 509017"/>
              <a:gd name="connsiteY1" fmla="*/ 92333 h 133662"/>
              <a:gd name="connsiteX2" fmla="*/ 304912 w 509017"/>
              <a:gd name="connsiteY2" fmla="*/ 70108 h 133662"/>
              <a:gd name="connsiteX3" fmla="*/ 508112 w 509017"/>
              <a:gd name="connsiteY3" fmla="*/ 73283 h 133662"/>
              <a:gd name="connsiteX4" fmla="*/ 374762 w 509017"/>
              <a:gd name="connsiteY4" fmla="*/ 76458 h 133662"/>
              <a:gd name="connsiteX5" fmla="*/ 260462 w 509017"/>
              <a:gd name="connsiteY5" fmla="*/ 92333 h 133662"/>
              <a:gd name="connsiteX6" fmla="*/ 365237 w 509017"/>
              <a:gd name="connsiteY6" fmla="*/ 133608 h 133662"/>
              <a:gd name="connsiteX7" fmla="*/ 203312 w 509017"/>
              <a:gd name="connsiteY7" fmla="*/ 82808 h 133662"/>
              <a:gd name="connsiteX8" fmla="*/ 263637 w 509017"/>
              <a:gd name="connsiteY8" fmla="*/ 79633 h 133662"/>
              <a:gd name="connsiteX9" fmla="*/ 219187 w 509017"/>
              <a:gd name="connsiteY9" fmla="*/ 51058 h 133662"/>
              <a:gd name="connsiteX10" fmla="*/ 257287 w 509017"/>
              <a:gd name="connsiteY10" fmla="*/ 63758 h 133662"/>
              <a:gd name="connsiteX11" fmla="*/ 112 w 509017"/>
              <a:gd name="connsiteY11" fmla="*/ 258 h 1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017" h="133662">
                <a:moveTo>
                  <a:pt x="112" y="258"/>
                </a:moveTo>
                <a:cubicBezTo>
                  <a:pt x="5933" y="5020"/>
                  <a:pt x="241412" y="80691"/>
                  <a:pt x="292212" y="92333"/>
                </a:cubicBezTo>
                <a:cubicBezTo>
                  <a:pt x="343012" y="103975"/>
                  <a:pt x="268929" y="73283"/>
                  <a:pt x="304912" y="70108"/>
                </a:cubicBezTo>
                <a:cubicBezTo>
                  <a:pt x="340895" y="66933"/>
                  <a:pt x="496470" y="72225"/>
                  <a:pt x="508112" y="73283"/>
                </a:cubicBezTo>
                <a:cubicBezTo>
                  <a:pt x="519754" y="74341"/>
                  <a:pt x="416037" y="73283"/>
                  <a:pt x="374762" y="76458"/>
                </a:cubicBezTo>
                <a:cubicBezTo>
                  <a:pt x="333487" y="79633"/>
                  <a:pt x="262050" y="82808"/>
                  <a:pt x="260462" y="92333"/>
                </a:cubicBezTo>
                <a:cubicBezTo>
                  <a:pt x="258875" y="101858"/>
                  <a:pt x="374762" y="135196"/>
                  <a:pt x="365237" y="133608"/>
                </a:cubicBezTo>
                <a:cubicBezTo>
                  <a:pt x="355712" y="132021"/>
                  <a:pt x="220245" y="91804"/>
                  <a:pt x="203312" y="82808"/>
                </a:cubicBezTo>
                <a:cubicBezTo>
                  <a:pt x="186379" y="73812"/>
                  <a:pt x="260991" y="84925"/>
                  <a:pt x="263637" y="79633"/>
                </a:cubicBezTo>
                <a:cubicBezTo>
                  <a:pt x="266283" y="74341"/>
                  <a:pt x="220245" y="53704"/>
                  <a:pt x="219187" y="51058"/>
                </a:cubicBezTo>
                <a:cubicBezTo>
                  <a:pt x="218129" y="48412"/>
                  <a:pt x="298033" y="69579"/>
                  <a:pt x="257287" y="63758"/>
                </a:cubicBezTo>
                <a:cubicBezTo>
                  <a:pt x="216541" y="57937"/>
                  <a:pt x="-5709" y="-4504"/>
                  <a:pt x="112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D1C9035-26F8-747C-FE7D-C7628DAD7767}"/>
              </a:ext>
            </a:extLst>
          </p:cNvPr>
          <p:cNvSpPr/>
          <p:nvPr/>
        </p:nvSpPr>
        <p:spPr>
          <a:xfrm>
            <a:off x="4941487" y="6337180"/>
            <a:ext cx="405700" cy="46976"/>
          </a:xfrm>
          <a:custGeom>
            <a:avLst/>
            <a:gdLst>
              <a:gd name="connsiteX0" fmla="*/ 1988 w 405700"/>
              <a:gd name="connsiteY0" fmla="*/ 44570 h 46976"/>
              <a:gd name="connsiteX1" fmla="*/ 379813 w 405700"/>
              <a:gd name="connsiteY1" fmla="*/ 41395 h 46976"/>
              <a:gd name="connsiteX2" fmla="*/ 344888 w 405700"/>
              <a:gd name="connsiteY2" fmla="*/ 44570 h 46976"/>
              <a:gd name="connsiteX3" fmla="*/ 122638 w 405700"/>
              <a:gd name="connsiteY3" fmla="*/ 120 h 46976"/>
              <a:gd name="connsiteX4" fmla="*/ 224238 w 405700"/>
              <a:gd name="connsiteY4" fmla="*/ 31870 h 46976"/>
              <a:gd name="connsiteX5" fmla="*/ 1988 w 405700"/>
              <a:gd name="connsiteY5" fmla="*/ 44570 h 4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00" h="46976">
                <a:moveTo>
                  <a:pt x="1988" y="44570"/>
                </a:moveTo>
                <a:cubicBezTo>
                  <a:pt x="27917" y="46158"/>
                  <a:pt x="322663" y="41395"/>
                  <a:pt x="379813" y="41395"/>
                </a:cubicBezTo>
                <a:cubicBezTo>
                  <a:pt x="436963" y="41395"/>
                  <a:pt x="387751" y="51449"/>
                  <a:pt x="344888" y="44570"/>
                </a:cubicBezTo>
                <a:cubicBezTo>
                  <a:pt x="302026" y="37691"/>
                  <a:pt x="142746" y="2237"/>
                  <a:pt x="122638" y="120"/>
                </a:cubicBezTo>
                <a:cubicBezTo>
                  <a:pt x="102530" y="-1997"/>
                  <a:pt x="236409" y="24462"/>
                  <a:pt x="224238" y="31870"/>
                </a:cubicBezTo>
                <a:cubicBezTo>
                  <a:pt x="212067" y="39278"/>
                  <a:pt x="-23941" y="42982"/>
                  <a:pt x="1988" y="44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9102900-A041-3EF1-DBB2-9147B805745A}"/>
              </a:ext>
            </a:extLst>
          </p:cNvPr>
          <p:cNvSpPr/>
          <p:nvPr/>
        </p:nvSpPr>
        <p:spPr>
          <a:xfrm>
            <a:off x="4885009" y="6000275"/>
            <a:ext cx="362667" cy="102990"/>
          </a:xfrm>
          <a:custGeom>
            <a:avLst/>
            <a:gdLst>
              <a:gd name="connsiteX0" fmla="*/ 4491 w 362667"/>
              <a:gd name="connsiteY0" fmla="*/ 475 h 102990"/>
              <a:gd name="connsiteX1" fmla="*/ 341041 w 362667"/>
              <a:gd name="connsiteY1" fmla="*/ 98900 h 102990"/>
              <a:gd name="connsiteX2" fmla="*/ 302941 w 362667"/>
              <a:gd name="connsiteY2" fmla="*/ 79850 h 102990"/>
              <a:gd name="connsiteX3" fmla="*/ 90216 w 362667"/>
              <a:gd name="connsiteY3" fmla="*/ 38575 h 102990"/>
              <a:gd name="connsiteX4" fmla="*/ 144191 w 362667"/>
              <a:gd name="connsiteY4" fmla="*/ 60800 h 102990"/>
              <a:gd name="connsiteX5" fmla="*/ 4491 w 362667"/>
              <a:gd name="connsiteY5" fmla="*/ 475 h 10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67" h="102990">
                <a:moveTo>
                  <a:pt x="4491" y="475"/>
                </a:moveTo>
                <a:cubicBezTo>
                  <a:pt x="37299" y="6825"/>
                  <a:pt x="291299" y="85671"/>
                  <a:pt x="341041" y="98900"/>
                </a:cubicBezTo>
                <a:cubicBezTo>
                  <a:pt x="390783" y="112129"/>
                  <a:pt x="344745" y="89904"/>
                  <a:pt x="302941" y="79850"/>
                </a:cubicBezTo>
                <a:cubicBezTo>
                  <a:pt x="261137" y="69796"/>
                  <a:pt x="116674" y="41750"/>
                  <a:pt x="90216" y="38575"/>
                </a:cubicBezTo>
                <a:cubicBezTo>
                  <a:pt x="63758" y="35400"/>
                  <a:pt x="159537" y="68208"/>
                  <a:pt x="144191" y="60800"/>
                </a:cubicBezTo>
                <a:cubicBezTo>
                  <a:pt x="128845" y="53392"/>
                  <a:pt x="-28317" y="-5875"/>
                  <a:pt x="4491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E7DD780-5B27-6A71-0EC3-5EC3126D84A8}"/>
              </a:ext>
            </a:extLst>
          </p:cNvPr>
          <p:cNvSpPr/>
          <p:nvPr/>
        </p:nvSpPr>
        <p:spPr>
          <a:xfrm>
            <a:off x="4256418" y="5616512"/>
            <a:ext cx="334647" cy="206986"/>
          </a:xfrm>
          <a:custGeom>
            <a:avLst/>
            <a:gdLst>
              <a:gd name="connsiteX0" fmla="*/ 29832 w 334647"/>
              <a:gd name="connsiteY0" fmla="*/ 54038 h 206986"/>
              <a:gd name="connsiteX1" fmla="*/ 67932 w 334647"/>
              <a:gd name="connsiteY1" fmla="*/ 108013 h 206986"/>
              <a:gd name="connsiteX2" fmla="*/ 1257 w 334647"/>
              <a:gd name="connsiteY2" fmla="*/ 206438 h 206986"/>
              <a:gd name="connsiteX3" fmla="*/ 39357 w 334647"/>
              <a:gd name="connsiteY3" fmla="*/ 142938 h 206986"/>
              <a:gd name="connsiteX4" fmla="*/ 210807 w 334647"/>
              <a:gd name="connsiteY4" fmla="*/ 41338 h 206986"/>
              <a:gd name="connsiteX5" fmla="*/ 102857 w 334647"/>
              <a:gd name="connsiteY5" fmla="*/ 85788 h 206986"/>
              <a:gd name="connsiteX6" fmla="*/ 334632 w 334647"/>
              <a:gd name="connsiteY6" fmla="*/ 63 h 206986"/>
              <a:gd name="connsiteX7" fmla="*/ 90157 w 334647"/>
              <a:gd name="connsiteY7" fmla="*/ 101663 h 206986"/>
              <a:gd name="connsiteX8" fmla="*/ 64757 w 334647"/>
              <a:gd name="connsiteY8" fmla="*/ 120713 h 206986"/>
              <a:gd name="connsiteX9" fmla="*/ 61582 w 334647"/>
              <a:gd name="connsiteY9" fmla="*/ 95313 h 206986"/>
              <a:gd name="connsiteX10" fmla="*/ 29832 w 334647"/>
              <a:gd name="connsiteY10" fmla="*/ 54038 h 20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647" h="206986">
                <a:moveTo>
                  <a:pt x="29832" y="54038"/>
                </a:moveTo>
                <a:cubicBezTo>
                  <a:pt x="30890" y="56155"/>
                  <a:pt x="72694" y="82613"/>
                  <a:pt x="67932" y="108013"/>
                </a:cubicBezTo>
                <a:cubicBezTo>
                  <a:pt x="63170" y="133413"/>
                  <a:pt x="6019" y="200617"/>
                  <a:pt x="1257" y="206438"/>
                </a:cubicBezTo>
                <a:cubicBezTo>
                  <a:pt x="-3505" y="212259"/>
                  <a:pt x="4432" y="170455"/>
                  <a:pt x="39357" y="142938"/>
                </a:cubicBezTo>
                <a:cubicBezTo>
                  <a:pt x="74282" y="115421"/>
                  <a:pt x="200224" y="50863"/>
                  <a:pt x="210807" y="41338"/>
                </a:cubicBezTo>
                <a:cubicBezTo>
                  <a:pt x="221390" y="31813"/>
                  <a:pt x="82220" y="92667"/>
                  <a:pt x="102857" y="85788"/>
                </a:cubicBezTo>
                <a:cubicBezTo>
                  <a:pt x="123494" y="78909"/>
                  <a:pt x="336749" y="-2583"/>
                  <a:pt x="334632" y="63"/>
                </a:cubicBezTo>
                <a:cubicBezTo>
                  <a:pt x="332515" y="2709"/>
                  <a:pt x="135136" y="81555"/>
                  <a:pt x="90157" y="101663"/>
                </a:cubicBezTo>
                <a:cubicBezTo>
                  <a:pt x="45178" y="121771"/>
                  <a:pt x="69519" y="121771"/>
                  <a:pt x="64757" y="120713"/>
                </a:cubicBezTo>
                <a:cubicBezTo>
                  <a:pt x="59995" y="119655"/>
                  <a:pt x="64228" y="104838"/>
                  <a:pt x="61582" y="95313"/>
                </a:cubicBezTo>
                <a:cubicBezTo>
                  <a:pt x="58936" y="85788"/>
                  <a:pt x="28774" y="51921"/>
                  <a:pt x="29832" y="54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44D6C7B7-B98B-1B01-6AA5-7B86A147B90B}"/>
              </a:ext>
            </a:extLst>
          </p:cNvPr>
          <p:cNvSpPr/>
          <p:nvPr/>
        </p:nvSpPr>
        <p:spPr>
          <a:xfrm>
            <a:off x="4348840" y="5581115"/>
            <a:ext cx="398065" cy="204910"/>
          </a:xfrm>
          <a:custGeom>
            <a:avLst/>
            <a:gdLst>
              <a:gd name="connsiteX0" fmla="*/ 910 w 398065"/>
              <a:gd name="connsiteY0" fmla="*/ 175160 h 204910"/>
              <a:gd name="connsiteX1" fmla="*/ 283485 w 398065"/>
              <a:gd name="connsiteY1" fmla="*/ 203735 h 204910"/>
              <a:gd name="connsiteX2" fmla="*/ 210460 w 398065"/>
              <a:gd name="connsiteY2" fmla="*/ 178335 h 204910"/>
              <a:gd name="connsiteX3" fmla="*/ 397785 w 398065"/>
              <a:gd name="connsiteY3" fmla="*/ 535 h 204910"/>
              <a:gd name="connsiteX4" fmla="*/ 251735 w 398065"/>
              <a:gd name="connsiteY4" fmla="*/ 124360 h 204910"/>
              <a:gd name="connsiteX5" fmla="*/ 210460 w 398065"/>
              <a:gd name="connsiteY5" fmla="*/ 156110 h 204910"/>
              <a:gd name="connsiteX6" fmla="*/ 242210 w 398065"/>
              <a:gd name="connsiteY6" fmla="*/ 95785 h 204910"/>
              <a:gd name="connsiteX7" fmla="*/ 197760 w 398065"/>
              <a:gd name="connsiteY7" fmla="*/ 171985 h 204910"/>
              <a:gd name="connsiteX8" fmla="*/ 194585 w 398065"/>
              <a:gd name="connsiteY8" fmla="*/ 181510 h 204910"/>
              <a:gd name="connsiteX9" fmla="*/ 910 w 398065"/>
              <a:gd name="connsiteY9" fmla="*/ 175160 h 20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065" h="204910">
                <a:moveTo>
                  <a:pt x="910" y="175160"/>
                </a:moveTo>
                <a:cubicBezTo>
                  <a:pt x="15727" y="178864"/>
                  <a:pt x="248560" y="203206"/>
                  <a:pt x="283485" y="203735"/>
                </a:cubicBezTo>
                <a:cubicBezTo>
                  <a:pt x="318410" y="204264"/>
                  <a:pt x="191410" y="212202"/>
                  <a:pt x="210460" y="178335"/>
                </a:cubicBezTo>
                <a:cubicBezTo>
                  <a:pt x="229510" y="144468"/>
                  <a:pt x="390906" y="9531"/>
                  <a:pt x="397785" y="535"/>
                </a:cubicBezTo>
                <a:cubicBezTo>
                  <a:pt x="404664" y="-8461"/>
                  <a:pt x="282956" y="98431"/>
                  <a:pt x="251735" y="124360"/>
                </a:cubicBezTo>
                <a:cubicBezTo>
                  <a:pt x="220514" y="150289"/>
                  <a:pt x="212047" y="160872"/>
                  <a:pt x="210460" y="156110"/>
                </a:cubicBezTo>
                <a:cubicBezTo>
                  <a:pt x="208873" y="151348"/>
                  <a:pt x="244327" y="93139"/>
                  <a:pt x="242210" y="95785"/>
                </a:cubicBezTo>
                <a:cubicBezTo>
                  <a:pt x="240093" y="98431"/>
                  <a:pt x="197760" y="171985"/>
                  <a:pt x="197760" y="171985"/>
                </a:cubicBezTo>
                <a:cubicBezTo>
                  <a:pt x="189823" y="186272"/>
                  <a:pt x="232685" y="180452"/>
                  <a:pt x="194585" y="181510"/>
                </a:cubicBezTo>
                <a:cubicBezTo>
                  <a:pt x="156485" y="182568"/>
                  <a:pt x="-13907" y="171456"/>
                  <a:pt x="910" y="175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A0F4E22-B0D7-5CAF-2E98-04C01D1DCB6A}"/>
              </a:ext>
            </a:extLst>
          </p:cNvPr>
          <p:cNvSpPr/>
          <p:nvPr/>
        </p:nvSpPr>
        <p:spPr>
          <a:xfrm>
            <a:off x="4324121" y="5601463"/>
            <a:ext cx="372909" cy="205826"/>
          </a:xfrm>
          <a:custGeom>
            <a:avLst/>
            <a:gdLst>
              <a:gd name="connsiteX0" fmla="*/ 229 w 372909"/>
              <a:gd name="connsiteY0" fmla="*/ 205612 h 205826"/>
              <a:gd name="connsiteX1" fmla="*/ 143104 w 372909"/>
              <a:gd name="connsiteY1" fmla="*/ 100837 h 205826"/>
              <a:gd name="connsiteX2" fmla="*/ 365354 w 372909"/>
              <a:gd name="connsiteY2" fmla="*/ 2412 h 205826"/>
              <a:gd name="connsiteX3" fmla="*/ 314554 w 372909"/>
              <a:gd name="connsiteY3" fmla="*/ 34162 h 205826"/>
              <a:gd name="connsiteX4" fmla="*/ 251054 w 372909"/>
              <a:gd name="connsiteY4" fmla="*/ 78612 h 205826"/>
              <a:gd name="connsiteX5" fmla="*/ 282804 w 372909"/>
              <a:gd name="connsiteY5" fmla="*/ 84962 h 205826"/>
              <a:gd name="connsiteX6" fmla="*/ 235179 w 372909"/>
              <a:gd name="connsiteY6" fmla="*/ 65912 h 205826"/>
              <a:gd name="connsiteX7" fmla="*/ 117704 w 372909"/>
              <a:gd name="connsiteY7" fmla="*/ 129412 h 205826"/>
              <a:gd name="connsiteX8" fmla="*/ 174854 w 372909"/>
              <a:gd name="connsiteY8" fmla="*/ 72262 h 205826"/>
              <a:gd name="connsiteX9" fmla="*/ 229 w 372909"/>
              <a:gd name="connsiteY9" fmla="*/ 205612 h 20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909" h="205826">
                <a:moveTo>
                  <a:pt x="229" y="205612"/>
                </a:moveTo>
                <a:cubicBezTo>
                  <a:pt x="-5063" y="210375"/>
                  <a:pt x="82250" y="134704"/>
                  <a:pt x="143104" y="100837"/>
                </a:cubicBezTo>
                <a:cubicBezTo>
                  <a:pt x="203958" y="66970"/>
                  <a:pt x="336779" y="13524"/>
                  <a:pt x="365354" y="2412"/>
                </a:cubicBezTo>
                <a:cubicBezTo>
                  <a:pt x="393929" y="-8700"/>
                  <a:pt x="333604" y="21462"/>
                  <a:pt x="314554" y="34162"/>
                </a:cubicBezTo>
                <a:cubicBezTo>
                  <a:pt x="295504" y="46862"/>
                  <a:pt x="256346" y="70145"/>
                  <a:pt x="251054" y="78612"/>
                </a:cubicBezTo>
                <a:cubicBezTo>
                  <a:pt x="245762" y="87079"/>
                  <a:pt x="285450" y="87079"/>
                  <a:pt x="282804" y="84962"/>
                </a:cubicBezTo>
                <a:cubicBezTo>
                  <a:pt x="280158" y="82845"/>
                  <a:pt x="262696" y="58504"/>
                  <a:pt x="235179" y="65912"/>
                </a:cubicBezTo>
                <a:cubicBezTo>
                  <a:pt x="207662" y="73320"/>
                  <a:pt x="127758" y="128354"/>
                  <a:pt x="117704" y="129412"/>
                </a:cubicBezTo>
                <a:cubicBezTo>
                  <a:pt x="107650" y="130470"/>
                  <a:pt x="192316" y="57975"/>
                  <a:pt x="174854" y="72262"/>
                </a:cubicBezTo>
                <a:cubicBezTo>
                  <a:pt x="157392" y="86549"/>
                  <a:pt x="5521" y="200849"/>
                  <a:pt x="229" y="205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212EEA3-037D-75F0-07F3-B138C8F44E98}"/>
              </a:ext>
            </a:extLst>
          </p:cNvPr>
          <p:cNvSpPr/>
          <p:nvPr/>
        </p:nvSpPr>
        <p:spPr>
          <a:xfrm>
            <a:off x="4394166" y="5622925"/>
            <a:ext cx="505479" cy="177872"/>
          </a:xfrm>
          <a:custGeom>
            <a:avLst/>
            <a:gdLst>
              <a:gd name="connsiteX0" fmla="*/ 34 w 505479"/>
              <a:gd name="connsiteY0" fmla="*/ 177800 h 177872"/>
              <a:gd name="connsiteX1" fmla="*/ 177834 w 505479"/>
              <a:gd name="connsiteY1" fmla="*/ 127000 h 177872"/>
              <a:gd name="connsiteX2" fmla="*/ 342934 w 505479"/>
              <a:gd name="connsiteY2" fmla="*/ 130175 h 177872"/>
              <a:gd name="connsiteX3" fmla="*/ 342934 w 505479"/>
              <a:gd name="connsiteY3" fmla="*/ 85725 h 177872"/>
              <a:gd name="connsiteX4" fmla="*/ 501684 w 505479"/>
              <a:gd name="connsiteY4" fmla="*/ 133350 h 177872"/>
              <a:gd name="connsiteX5" fmla="*/ 447709 w 505479"/>
              <a:gd name="connsiteY5" fmla="*/ 98425 h 177872"/>
              <a:gd name="connsiteX6" fmla="*/ 355634 w 505479"/>
              <a:gd name="connsiteY6" fmla="*/ 0 h 177872"/>
              <a:gd name="connsiteX7" fmla="*/ 422309 w 505479"/>
              <a:gd name="connsiteY7" fmla="*/ 98425 h 177872"/>
              <a:gd name="connsiteX8" fmla="*/ 346109 w 505479"/>
              <a:gd name="connsiteY8" fmla="*/ 101600 h 177872"/>
              <a:gd name="connsiteX9" fmla="*/ 234984 w 505479"/>
              <a:gd name="connsiteY9" fmla="*/ 28575 h 177872"/>
              <a:gd name="connsiteX10" fmla="*/ 330234 w 505479"/>
              <a:gd name="connsiteY10" fmla="*/ 104775 h 177872"/>
              <a:gd name="connsiteX11" fmla="*/ 269909 w 505479"/>
              <a:gd name="connsiteY11" fmla="*/ 127000 h 177872"/>
              <a:gd name="connsiteX12" fmla="*/ 212759 w 505479"/>
              <a:gd name="connsiteY12" fmla="*/ 69850 h 177872"/>
              <a:gd name="connsiteX13" fmla="*/ 266734 w 505479"/>
              <a:gd name="connsiteY13" fmla="*/ 120650 h 177872"/>
              <a:gd name="connsiteX14" fmla="*/ 187359 w 505479"/>
              <a:gd name="connsiteY14" fmla="*/ 120650 h 177872"/>
              <a:gd name="connsiteX15" fmla="*/ 127034 w 505479"/>
              <a:gd name="connsiteY15" fmla="*/ 76200 h 177872"/>
              <a:gd name="connsiteX16" fmla="*/ 161959 w 505479"/>
              <a:gd name="connsiteY16" fmla="*/ 114300 h 177872"/>
              <a:gd name="connsiteX17" fmla="*/ 34 w 505479"/>
              <a:gd name="connsiteY17" fmla="*/ 177800 h 17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479" h="177872">
                <a:moveTo>
                  <a:pt x="34" y="177800"/>
                </a:moveTo>
                <a:cubicBezTo>
                  <a:pt x="2680" y="179917"/>
                  <a:pt x="120684" y="134937"/>
                  <a:pt x="177834" y="127000"/>
                </a:cubicBezTo>
                <a:cubicBezTo>
                  <a:pt x="234984" y="119063"/>
                  <a:pt x="315417" y="137054"/>
                  <a:pt x="342934" y="130175"/>
                </a:cubicBezTo>
                <a:cubicBezTo>
                  <a:pt x="370451" y="123296"/>
                  <a:pt x="316476" y="85196"/>
                  <a:pt x="342934" y="85725"/>
                </a:cubicBezTo>
                <a:cubicBezTo>
                  <a:pt x="369392" y="86254"/>
                  <a:pt x="484222" y="131233"/>
                  <a:pt x="501684" y="133350"/>
                </a:cubicBezTo>
                <a:cubicBezTo>
                  <a:pt x="519146" y="135467"/>
                  <a:pt x="472051" y="120650"/>
                  <a:pt x="447709" y="98425"/>
                </a:cubicBezTo>
                <a:cubicBezTo>
                  <a:pt x="423367" y="76200"/>
                  <a:pt x="359867" y="0"/>
                  <a:pt x="355634" y="0"/>
                </a:cubicBezTo>
                <a:cubicBezTo>
                  <a:pt x="351401" y="0"/>
                  <a:pt x="423897" y="81492"/>
                  <a:pt x="422309" y="98425"/>
                </a:cubicBezTo>
                <a:cubicBezTo>
                  <a:pt x="420722" y="115358"/>
                  <a:pt x="377330" y="113242"/>
                  <a:pt x="346109" y="101600"/>
                </a:cubicBezTo>
                <a:cubicBezTo>
                  <a:pt x="314888" y="89958"/>
                  <a:pt x="237630" y="28046"/>
                  <a:pt x="234984" y="28575"/>
                </a:cubicBezTo>
                <a:cubicBezTo>
                  <a:pt x="232338" y="29104"/>
                  <a:pt x="324413" y="88371"/>
                  <a:pt x="330234" y="104775"/>
                </a:cubicBezTo>
                <a:cubicBezTo>
                  <a:pt x="336055" y="121179"/>
                  <a:pt x="289488" y="132821"/>
                  <a:pt x="269909" y="127000"/>
                </a:cubicBezTo>
                <a:cubicBezTo>
                  <a:pt x="250330" y="121179"/>
                  <a:pt x="213288" y="70908"/>
                  <a:pt x="212759" y="69850"/>
                </a:cubicBezTo>
                <a:cubicBezTo>
                  <a:pt x="212230" y="68792"/>
                  <a:pt x="270967" y="112183"/>
                  <a:pt x="266734" y="120650"/>
                </a:cubicBezTo>
                <a:cubicBezTo>
                  <a:pt x="262501" y="129117"/>
                  <a:pt x="210642" y="128058"/>
                  <a:pt x="187359" y="120650"/>
                </a:cubicBezTo>
                <a:cubicBezTo>
                  <a:pt x="164076" y="113242"/>
                  <a:pt x="131267" y="77258"/>
                  <a:pt x="127034" y="76200"/>
                </a:cubicBezTo>
                <a:cubicBezTo>
                  <a:pt x="122801" y="75142"/>
                  <a:pt x="177834" y="97896"/>
                  <a:pt x="161959" y="114300"/>
                </a:cubicBezTo>
                <a:cubicBezTo>
                  <a:pt x="146084" y="130704"/>
                  <a:pt x="-2612" y="175683"/>
                  <a:pt x="34" y="177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69F3920-76EC-E146-573B-F784F0B88065}"/>
              </a:ext>
            </a:extLst>
          </p:cNvPr>
          <p:cNvSpPr/>
          <p:nvPr/>
        </p:nvSpPr>
        <p:spPr>
          <a:xfrm>
            <a:off x="4543283" y="5603616"/>
            <a:ext cx="644948" cy="200356"/>
          </a:xfrm>
          <a:custGeom>
            <a:avLst/>
            <a:gdLst>
              <a:gd name="connsiteX0" fmla="*/ 142 w 644948"/>
              <a:gd name="connsiteY0" fmla="*/ 200284 h 200356"/>
              <a:gd name="connsiteX1" fmla="*/ 152542 w 644948"/>
              <a:gd name="connsiteY1" fmla="*/ 149484 h 200356"/>
              <a:gd name="connsiteX2" fmla="*/ 295417 w 644948"/>
              <a:gd name="connsiteY2" fmla="*/ 152659 h 200356"/>
              <a:gd name="connsiteX3" fmla="*/ 244617 w 644948"/>
              <a:gd name="connsiteY3" fmla="*/ 168534 h 200356"/>
              <a:gd name="connsiteX4" fmla="*/ 314467 w 644948"/>
              <a:gd name="connsiteY4" fmla="*/ 171709 h 200356"/>
              <a:gd name="connsiteX5" fmla="*/ 320817 w 644948"/>
              <a:gd name="connsiteY5" fmla="*/ 152659 h 200356"/>
              <a:gd name="connsiteX6" fmla="*/ 463692 w 644948"/>
              <a:gd name="connsiteY6" fmla="*/ 133609 h 200356"/>
              <a:gd name="connsiteX7" fmla="*/ 447817 w 644948"/>
              <a:gd name="connsiteY7" fmla="*/ 108209 h 200356"/>
              <a:gd name="connsiteX8" fmla="*/ 644667 w 644948"/>
              <a:gd name="connsiteY8" fmla="*/ 155834 h 200356"/>
              <a:gd name="connsiteX9" fmla="*/ 489092 w 644948"/>
              <a:gd name="connsiteY9" fmla="*/ 136784 h 200356"/>
              <a:gd name="connsiteX10" fmla="*/ 397017 w 644948"/>
              <a:gd name="connsiteY10" fmla="*/ 139959 h 200356"/>
              <a:gd name="connsiteX11" fmla="*/ 298592 w 644948"/>
              <a:gd name="connsiteY11" fmla="*/ 155834 h 200356"/>
              <a:gd name="connsiteX12" fmla="*/ 387492 w 644948"/>
              <a:gd name="connsiteY12" fmla="*/ 66934 h 200356"/>
              <a:gd name="connsiteX13" fmla="*/ 362092 w 644948"/>
              <a:gd name="connsiteY13" fmla="*/ 44709 h 200356"/>
              <a:gd name="connsiteX14" fmla="*/ 323992 w 644948"/>
              <a:gd name="connsiteY14" fmla="*/ 259 h 200356"/>
              <a:gd name="connsiteX15" fmla="*/ 362092 w 644948"/>
              <a:gd name="connsiteY15" fmla="*/ 66934 h 200356"/>
              <a:gd name="connsiteX16" fmla="*/ 323992 w 644948"/>
              <a:gd name="connsiteY16" fmla="*/ 127259 h 200356"/>
              <a:gd name="connsiteX17" fmla="*/ 216042 w 644948"/>
              <a:gd name="connsiteY17" fmla="*/ 127259 h 200356"/>
              <a:gd name="connsiteX18" fmla="*/ 301767 w 644948"/>
              <a:gd name="connsiteY18" fmla="*/ 25659 h 200356"/>
              <a:gd name="connsiteX19" fmla="*/ 228742 w 644948"/>
              <a:gd name="connsiteY19" fmla="*/ 108209 h 200356"/>
              <a:gd name="connsiteX20" fmla="*/ 101742 w 644948"/>
              <a:gd name="connsiteY20" fmla="*/ 159009 h 200356"/>
              <a:gd name="connsiteX21" fmla="*/ 123967 w 644948"/>
              <a:gd name="connsiteY21" fmla="*/ 136784 h 200356"/>
              <a:gd name="connsiteX22" fmla="*/ 142 w 644948"/>
              <a:gd name="connsiteY22" fmla="*/ 200284 h 20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948" h="200356">
                <a:moveTo>
                  <a:pt x="142" y="200284"/>
                </a:moveTo>
                <a:cubicBezTo>
                  <a:pt x="4904" y="202401"/>
                  <a:pt x="103330" y="157421"/>
                  <a:pt x="152542" y="149484"/>
                </a:cubicBezTo>
                <a:cubicBezTo>
                  <a:pt x="201754" y="141547"/>
                  <a:pt x="280071" y="149484"/>
                  <a:pt x="295417" y="152659"/>
                </a:cubicBezTo>
                <a:cubicBezTo>
                  <a:pt x="310763" y="155834"/>
                  <a:pt x="241442" y="165359"/>
                  <a:pt x="244617" y="168534"/>
                </a:cubicBezTo>
                <a:cubicBezTo>
                  <a:pt x="247792" y="171709"/>
                  <a:pt x="301767" y="174355"/>
                  <a:pt x="314467" y="171709"/>
                </a:cubicBezTo>
                <a:cubicBezTo>
                  <a:pt x="327167" y="169063"/>
                  <a:pt x="295946" y="159009"/>
                  <a:pt x="320817" y="152659"/>
                </a:cubicBezTo>
                <a:cubicBezTo>
                  <a:pt x="345688" y="146309"/>
                  <a:pt x="442525" y="141017"/>
                  <a:pt x="463692" y="133609"/>
                </a:cubicBezTo>
                <a:cubicBezTo>
                  <a:pt x="484859" y="126201"/>
                  <a:pt x="417655" y="104505"/>
                  <a:pt x="447817" y="108209"/>
                </a:cubicBezTo>
                <a:cubicBezTo>
                  <a:pt x="477980" y="111913"/>
                  <a:pt x="637788" y="151072"/>
                  <a:pt x="644667" y="155834"/>
                </a:cubicBezTo>
                <a:cubicBezTo>
                  <a:pt x="651546" y="160596"/>
                  <a:pt x="530367" y="139430"/>
                  <a:pt x="489092" y="136784"/>
                </a:cubicBezTo>
                <a:cubicBezTo>
                  <a:pt x="447817" y="134138"/>
                  <a:pt x="428767" y="136784"/>
                  <a:pt x="397017" y="139959"/>
                </a:cubicBezTo>
                <a:cubicBezTo>
                  <a:pt x="365267" y="143134"/>
                  <a:pt x="300179" y="168005"/>
                  <a:pt x="298592" y="155834"/>
                </a:cubicBezTo>
                <a:cubicBezTo>
                  <a:pt x="297005" y="143663"/>
                  <a:pt x="387492" y="66934"/>
                  <a:pt x="387492" y="66934"/>
                </a:cubicBezTo>
                <a:cubicBezTo>
                  <a:pt x="398075" y="48413"/>
                  <a:pt x="372675" y="55821"/>
                  <a:pt x="362092" y="44709"/>
                </a:cubicBezTo>
                <a:cubicBezTo>
                  <a:pt x="351509" y="33597"/>
                  <a:pt x="323992" y="-3445"/>
                  <a:pt x="323992" y="259"/>
                </a:cubicBezTo>
                <a:cubicBezTo>
                  <a:pt x="323992" y="3963"/>
                  <a:pt x="362092" y="45767"/>
                  <a:pt x="362092" y="66934"/>
                </a:cubicBezTo>
                <a:cubicBezTo>
                  <a:pt x="362092" y="88101"/>
                  <a:pt x="348334" y="117205"/>
                  <a:pt x="323992" y="127259"/>
                </a:cubicBezTo>
                <a:cubicBezTo>
                  <a:pt x="299650" y="137313"/>
                  <a:pt x="219746" y="144192"/>
                  <a:pt x="216042" y="127259"/>
                </a:cubicBezTo>
                <a:cubicBezTo>
                  <a:pt x="212338" y="110326"/>
                  <a:pt x="299650" y="28834"/>
                  <a:pt x="301767" y="25659"/>
                </a:cubicBezTo>
                <a:cubicBezTo>
                  <a:pt x="303884" y="22484"/>
                  <a:pt x="262079" y="85984"/>
                  <a:pt x="228742" y="108209"/>
                </a:cubicBezTo>
                <a:cubicBezTo>
                  <a:pt x="195405" y="130434"/>
                  <a:pt x="119205" y="154246"/>
                  <a:pt x="101742" y="159009"/>
                </a:cubicBezTo>
                <a:cubicBezTo>
                  <a:pt x="84279" y="163772"/>
                  <a:pt x="136138" y="131492"/>
                  <a:pt x="123967" y="136784"/>
                </a:cubicBezTo>
                <a:cubicBezTo>
                  <a:pt x="111796" y="142076"/>
                  <a:pt x="-4620" y="198167"/>
                  <a:pt x="142" y="200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72420DC7-0001-A785-BC3C-80DDDDED98AA}"/>
              </a:ext>
            </a:extLst>
          </p:cNvPr>
          <p:cNvSpPr/>
          <p:nvPr/>
        </p:nvSpPr>
        <p:spPr>
          <a:xfrm>
            <a:off x="4590831" y="5597384"/>
            <a:ext cx="293757" cy="181160"/>
          </a:xfrm>
          <a:custGeom>
            <a:avLst/>
            <a:gdLst>
              <a:gd name="connsiteX0" fmla="*/ 219 w 293757"/>
              <a:gd name="connsiteY0" fmla="*/ 181116 h 181160"/>
              <a:gd name="connsiteX1" fmla="*/ 158969 w 293757"/>
              <a:gd name="connsiteY1" fmla="*/ 25541 h 181160"/>
              <a:gd name="connsiteX2" fmla="*/ 292319 w 293757"/>
              <a:gd name="connsiteY2" fmla="*/ 141 h 181160"/>
              <a:gd name="connsiteX3" fmla="*/ 222469 w 293757"/>
              <a:gd name="connsiteY3" fmla="*/ 16016 h 181160"/>
              <a:gd name="connsiteX4" fmla="*/ 111344 w 293757"/>
              <a:gd name="connsiteY4" fmla="*/ 31891 h 181160"/>
              <a:gd name="connsiteX5" fmla="*/ 124044 w 293757"/>
              <a:gd name="connsiteY5" fmla="*/ 41416 h 181160"/>
              <a:gd name="connsiteX6" fmla="*/ 219 w 293757"/>
              <a:gd name="connsiteY6" fmla="*/ 181116 h 1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57" h="181160">
                <a:moveTo>
                  <a:pt x="219" y="181116"/>
                </a:moveTo>
                <a:cubicBezTo>
                  <a:pt x="6040" y="178470"/>
                  <a:pt x="110286" y="55703"/>
                  <a:pt x="158969" y="25541"/>
                </a:cubicBezTo>
                <a:cubicBezTo>
                  <a:pt x="207652" y="-4621"/>
                  <a:pt x="281736" y="1728"/>
                  <a:pt x="292319" y="141"/>
                </a:cubicBezTo>
                <a:cubicBezTo>
                  <a:pt x="302902" y="-1447"/>
                  <a:pt x="252631" y="10724"/>
                  <a:pt x="222469" y="16016"/>
                </a:cubicBezTo>
                <a:cubicBezTo>
                  <a:pt x="192307" y="21308"/>
                  <a:pt x="127748" y="27658"/>
                  <a:pt x="111344" y="31891"/>
                </a:cubicBezTo>
                <a:cubicBezTo>
                  <a:pt x="94940" y="36124"/>
                  <a:pt x="142036" y="14429"/>
                  <a:pt x="124044" y="41416"/>
                </a:cubicBezTo>
                <a:cubicBezTo>
                  <a:pt x="106052" y="68403"/>
                  <a:pt x="-5602" y="183762"/>
                  <a:pt x="219" y="18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890E20C-8135-977E-75A0-1A40B4209857}"/>
              </a:ext>
            </a:extLst>
          </p:cNvPr>
          <p:cNvSpPr/>
          <p:nvPr/>
        </p:nvSpPr>
        <p:spPr>
          <a:xfrm>
            <a:off x="4857587" y="5580939"/>
            <a:ext cx="651038" cy="172276"/>
          </a:xfrm>
          <a:custGeom>
            <a:avLst/>
            <a:gdLst>
              <a:gd name="connsiteX0" fmla="*/ 70013 w 651038"/>
              <a:gd name="connsiteY0" fmla="*/ 711 h 172276"/>
              <a:gd name="connsiteX1" fmla="*/ 168438 w 651038"/>
              <a:gd name="connsiteY1" fmla="*/ 92786 h 172276"/>
              <a:gd name="connsiteX2" fmla="*/ 149388 w 651038"/>
              <a:gd name="connsiteY2" fmla="*/ 108661 h 172276"/>
              <a:gd name="connsiteX3" fmla="*/ 289088 w 651038"/>
              <a:gd name="connsiteY3" fmla="*/ 57861 h 172276"/>
              <a:gd name="connsiteX4" fmla="*/ 412913 w 651038"/>
              <a:gd name="connsiteY4" fmla="*/ 83261 h 172276"/>
              <a:gd name="connsiteX5" fmla="*/ 428788 w 651038"/>
              <a:gd name="connsiteY5" fmla="*/ 64211 h 172276"/>
              <a:gd name="connsiteX6" fmla="*/ 651038 w 651038"/>
              <a:gd name="connsiteY6" fmla="*/ 83261 h 172276"/>
              <a:gd name="connsiteX7" fmla="*/ 539913 w 651038"/>
              <a:gd name="connsiteY7" fmla="*/ 73736 h 172276"/>
              <a:gd name="connsiteX8" fmla="*/ 260513 w 651038"/>
              <a:gd name="connsiteY8" fmla="*/ 45161 h 172276"/>
              <a:gd name="connsiteX9" fmla="*/ 279563 w 651038"/>
              <a:gd name="connsiteY9" fmla="*/ 64211 h 172276"/>
              <a:gd name="connsiteX10" fmla="*/ 222413 w 651038"/>
              <a:gd name="connsiteY10" fmla="*/ 89611 h 172276"/>
              <a:gd name="connsiteX11" fmla="*/ 235113 w 651038"/>
              <a:gd name="connsiteY11" fmla="*/ 115011 h 172276"/>
              <a:gd name="connsiteX12" fmla="*/ 158913 w 651038"/>
              <a:gd name="connsiteY12" fmla="*/ 102311 h 172276"/>
              <a:gd name="connsiteX13" fmla="*/ 163 w 651038"/>
              <a:gd name="connsiteY13" fmla="*/ 172161 h 172276"/>
              <a:gd name="connsiteX14" fmla="*/ 190663 w 651038"/>
              <a:gd name="connsiteY14" fmla="*/ 83261 h 172276"/>
              <a:gd name="connsiteX15" fmla="*/ 130338 w 651038"/>
              <a:gd name="connsiteY15" fmla="*/ 51511 h 172276"/>
              <a:gd name="connsiteX16" fmla="*/ 70013 w 651038"/>
              <a:gd name="connsiteY16" fmla="*/ 711 h 1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038" h="172276">
                <a:moveTo>
                  <a:pt x="70013" y="711"/>
                </a:moveTo>
                <a:cubicBezTo>
                  <a:pt x="76363" y="7590"/>
                  <a:pt x="155209" y="74794"/>
                  <a:pt x="168438" y="92786"/>
                </a:cubicBezTo>
                <a:cubicBezTo>
                  <a:pt x="181667" y="110778"/>
                  <a:pt x="129280" y="114482"/>
                  <a:pt x="149388" y="108661"/>
                </a:cubicBezTo>
                <a:cubicBezTo>
                  <a:pt x="169496" y="102840"/>
                  <a:pt x="245167" y="62094"/>
                  <a:pt x="289088" y="57861"/>
                </a:cubicBezTo>
                <a:cubicBezTo>
                  <a:pt x="333009" y="53628"/>
                  <a:pt x="389630" y="82203"/>
                  <a:pt x="412913" y="83261"/>
                </a:cubicBezTo>
                <a:cubicBezTo>
                  <a:pt x="436196" y="84319"/>
                  <a:pt x="389101" y="64211"/>
                  <a:pt x="428788" y="64211"/>
                </a:cubicBezTo>
                <a:cubicBezTo>
                  <a:pt x="468475" y="64211"/>
                  <a:pt x="651038" y="83261"/>
                  <a:pt x="651038" y="83261"/>
                </a:cubicBezTo>
                <a:lnTo>
                  <a:pt x="539913" y="73736"/>
                </a:lnTo>
                <a:cubicBezTo>
                  <a:pt x="474826" y="67386"/>
                  <a:pt x="303905" y="46749"/>
                  <a:pt x="260513" y="45161"/>
                </a:cubicBezTo>
                <a:cubicBezTo>
                  <a:pt x="217121" y="43574"/>
                  <a:pt x="285913" y="56803"/>
                  <a:pt x="279563" y="64211"/>
                </a:cubicBezTo>
                <a:cubicBezTo>
                  <a:pt x="273213" y="71619"/>
                  <a:pt x="229821" y="81144"/>
                  <a:pt x="222413" y="89611"/>
                </a:cubicBezTo>
                <a:cubicBezTo>
                  <a:pt x="215005" y="98078"/>
                  <a:pt x="245696" y="112894"/>
                  <a:pt x="235113" y="115011"/>
                </a:cubicBezTo>
                <a:cubicBezTo>
                  <a:pt x="224530" y="117128"/>
                  <a:pt x="198071" y="92786"/>
                  <a:pt x="158913" y="102311"/>
                </a:cubicBezTo>
                <a:cubicBezTo>
                  <a:pt x="119755" y="111836"/>
                  <a:pt x="-5129" y="175336"/>
                  <a:pt x="163" y="172161"/>
                </a:cubicBezTo>
                <a:cubicBezTo>
                  <a:pt x="5455" y="168986"/>
                  <a:pt x="168967" y="103369"/>
                  <a:pt x="190663" y="83261"/>
                </a:cubicBezTo>
                <a:cubicBezTo>
                  <a:pt x="212359" y="63153"/>
                  <a:pt x="150975" y="64211"/>
                  <a:pt x="130338" y="51511"/>
                </a:cubicBezTo>
                <a:cubicBezTo>
                  <a:pt x="109701" y="38811"/>
                  <a:pt x="63663" y="-6168"/>
                  <a:pt x="7001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111EB6E-ED32-C875-ADC8-93C026BE5DE0}"/>
              </a:ext>
            </a:extLst>
          </p:cNvPr>
          <p:cNvSpPr/>
          <p:nvPr/>
        </p:nvSpPr>
        <p:spPr>
          <a:xfrm>
            <a:off x="4352758" y="5991200"/>
            <a:ext cx="127415" cy="416456"/>
          </a:xfrm>
          <a:custGeom>
            <a:avLst/>
            <a:gdLst>
              <a:gd name="connsiteX0" fmla="*/ 127167 w 127415"/>
              <a:gd name="connsiteY0" fmla="*/ 25 h 416456"/>
              <a:gd name="connsiteX1" fmla="*/ 60492 w 127415"/>
              <a:gd name="connsiteY1" fmla="*/ 234975 h 416456"/>
              <a:gd name="connsiteX2" fmla="*/ 89067 w 127415"/>
              <a:gd name="connsiteY2" fmla="*/ 206400 h 416456"/>
              <a:gd name="connsiteX3" fmla="*/ 167 w 127415"/>
              <a:gd name="connsiteY3" fmla="*/ 415950 h 416456"/>
              <a:gd name="connsiteX4" fmla="*/ 66842 w 127415"/>
              <a:gd name="connsiteY4" fmla="*/ 263550 h 416456"/>
              <a:gd name="connsiteX5" fmla="*/ 70017 w 127415"/>
              <a:gd name="connsiteY5" fmla="*/ 209575 h 416456"/>
              <a:gd name="connsiteX6" fmla="*/ 50967 w 127415"/>
              <a:gd name="connsiteY6" fmla="*/ 247675 h 416456"/>
              <a:gd name="connsiteX7" fmla="*/ 73192 w 127415"/>
              <a:gd name="connsiteY7" fmla="*/ 139725 h 416456"/>
              <a:gd name="connsiteX8" fmla="*/ 31917 w 127415"/>
              <a:gd name="connsiteY8" fmla="*/ 250850 h 416456"/>
              <a:gd name="connsiteX9" fmla="*/ 127167 w 127415"/>
              <a:gd name="connsiteY9" fmla="*/ 25 h 4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415" h="416456">
                <a:moveTo>
                  <a:pt x="127167" y="25"/>
                </a:moveTo>
                <a:cubicBezTo>
                  <a:pt x="131929" y="-2621"/>
                  <a:pt x="66842" y="200579"/>
                  <a:pt x="60492" y="234975"/>
                </a:cubicBezTo>
                <a:cubicBezTo>
                  <a:pt x="54142" y="269371"/>
                  <a:pt x="99121" y="176238"/>
                  <a:pt x="89067" y="206400"/>
                </a:cubicBezTo>
                <a:cubicBezTo>
                  <a:pt x="79013" y="236562"/>
                  <a:pt x="3871" y="406425"/>
                  <a:pt x="167" y="415950"/>
                </a:cubicBezTo>
                <a:cubicBezTo>
                  <a:pt x="-3537" y="425475"/>
                  <a:pt x="55200" y="297946"/>
                  <a:pt x="66842" y="263550"/>
                </a:cubicBezTo>
                <a:cubicBezTo>
                  <a:pt x="78484" y="229154"/>
                  <a:pt x="72663" y="212221"/>
                  <a:pt x="70017" y="209575"/>
                </a:cubicBezTo>
                <a:cubicBezTo>
                  <a:pt x="67371" y="206929"/>
                  <a:pt x="50438" y="259317"/>
                  <a:pt x="50967" y="247675"/>
                </a:cubicBezTo>
                <a:cubicBezTo>
                  <a:pt x="51496" y="236033"/>
                  <a:pt x="76367" y="139196"/>
                  <a:pt x="73192" y="139725"/>
                </a:cubicBezTo>
                <a:cubicBezTo>
                  <a:pt x="70017" y="140254"/>
                  <a:pt x="23450" y="270958"/>
                  <a:pt x="31917" y="250850"/>
                </a:cubicBezTo>
                <a:cubicBezTo>
                  <a:pt x="40384" y="230742"/>
                  <a:pt x="122405" y="2671"/>
                  <a:pt x="12716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1BB3C3A-7829-F58C-B947-98164464FE23}"/>
              </a:ext>
            </a:extLst>
          </p:cNvPr>
          <p:cNvSpPr/>
          <p:nvPr/>
        </p:nvSpPr>
        <p:spPr>
          <a:xfrm>
            <a:off x="3447045" y="6047050"/>
            <a:ext cx="208975" cy="347496"/>
          </a:xfrm>
          <a:custGeom>
            <a:avLst/>
            <a:gdLst>
              <a:gd name="connsiteX0" fmla="*/ 1005 w 208975"/>
              <a:gd name="connsiteY0" fmla="*/ 1325 h 347496"/>
              <a:gd name="connsiteX1" fmla="*/ 159755 w 208975"/>
              <a:gd name="connsiteY1" fmla="*/ 210875 h 347496"/>
              <a:gd name="connsiteX2" fmla="*/ 162930 w 208975"/>
              <a:gd name="connsiteY2" fmla="*/ 195000 h 347496"/>
              <a:gd name="connsiteX3" fmla="*/ 204205 w 208975"/>
              <a:gd name="connsiteY3" fmla="*/ 277550 h 347496"/>
              <a:gd name="connsiteX4" fmla="*/ 204205 w 208975"/>
              <a:gd name="connsiteY4" fmla="*/ 255325 h 347496"/>
              <a:gd name="connsiteX5" fmla="*/ 169280 w 208975"/>
              <a:gd name="connsiteY5" fmla="*/ 347400 h 347496"/>
              <a:gd name="connsiteX6" fmla="*/ 204205 w 208975"/>
              <a:gd name="connsiteY6" fmla="*/ 271200 h 347496"/>
              <a:gd name="connsiteX7" fmla="*/ 143880 w 208975"/>
              <a:gd name="connsiteY7" fmla="*/ 188650 h 347496"/>
              <a:gd name="connsiteX8" fmla="*/ 153405 w 208975"/>
              <a:gd name="connsiteY8" fmla="*/ 198175 h 347496"/>
              <a:gd name="connsiteX9" fmla="*/ 67680 w 208975"/>
              <a:gd name="connsiteY9" fmla="*/ 77525 h 347496"/>
              <a:gd name="connsiteX10" fmla="*/ 89905 w 208975"/>
              <a:gd name="connsiteY10" fmla="*/ 118800 h 347496"/>
              <a:gd name="connsiteX11" fmla="*/ 1005 w 208975"/>
              <a:gd name="connsiteY11" fmla="*/ 1325 h 34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975" h="347496">
                <a:moveTo>
                  <a:pt x="1005" y="1325"/>
                </a:moveTo>
                <a:cubicBezTo>
                  <a:pt x="12647" y="16671"/>
                  <a:pt x="132768" y="178596"/>
                  <a:pt x="159755" y="210875"/>
                </a:cubicBezTo>
                <a:cubicBezTo>
                  <a:pt x="186742" y="243154"/>
                  <a:pt x="155522" y="183888"/>
                  <a:pt x="162930" y="195000"/>
                </a:cubicBezTo>
                <a:cubicBezTo>
                  <a:pt x="170338" y="206113"/>
                  <a:pt x="197326" y="267496"/>
                  <a:pt x="204205" y="277550"/>
                </a:cubicBezTo>
                <a:cubicBezTo>
                  <a:pt x="211084" y="287604"/>
                  <a:pt x="210026" y="243683"/>
                  <a:pt x="204205" y="255325"/>
                </a:cubicBezTo>
                <a:cubicBezTo>
                  <a:pt x="198384" y="266967"/>
                  <a:pt x="169280" y="344754"/>
                  <a:pt x="169280" y="347400"/>
                </a:cubicBezTo>
                <a:cubicBezTo>
                  <a:pt x="169280" y="350046"/>
                  <a:pt x="208438" y="297658"/>
                  <a:pt x="204205" y="271200"/>
                </a:cubicBezTo>
                <a:cubicBezTo>
                  <a:pt x="199972" y="244742"/>
                  <a:pt x="143880" y="188650"/>
                  <a:pt x="143880" y="188650"/>
                </a:cubicBezTo>
                <a:cubicBezTo>
                  <a:pt x="135413" y="176479"/>
                  <a:pt x="166105" y="216696"/>
                  <a:pt x="153405" y="198175"/>
                </a:cubicBezTo>
                <a:cubicBezTo>
                  <a:pt x="140705" y="179654"/>
                  <a:pt x="78263" y="90754"/>
                  <a:pt x="67680" y="77525"/>
                </a:cubicBezTo>
                <a:cubicBezTo>
                  <a:pt x="57097" y="64296"/>
                  <a:pt x="97313" y="128854"/>
                  <a:pt x="89905" y="118800"/>
                </a:cubicBezTo>
                <a:cubicBezTo>
                  <a:pt x="82497" y="108746"/>
                  <a:pt x="-10637" y="-14021"/>
                  <a:pt x="1005" y="1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5DADE5F-5E9E-43E0-2A0C-28C3958ABF5D}"/>
              </a:ext>
            </a:extLst>
          </p:cNvPr>
          <p:cNvSpPr/>
          <p:nvPr/>
        </p:nvSpPr>
        <p:spPr>
          <a:xfrm>
            <a:off x="2889250" y="5981700"/>
            <a:ext cx="399424" cy="12700"/>
          </a:xfrm>
          <a:custGeom>
            <a:avLst/>
            <a:gdLst>
              <a:gd name="connsiteX0" fmla="*/ 0 w 399424"/>
              <a:gd name="connsiteY0" fmla="*/ 12700 h 12700"/>
              <a:gd name="connsiteX1" fmla="*/ 377825 w 399424"/>
              <a:gd name="connsiteY1" fmla="*/ 3175 h 12700"/>
              <a:gd name="connsiteX2" fmla="*/ 355600 w 399424"/>
              <a:gd name="connsiteY2" fmla="*/ 0 h 12700"/>
              <a:gd name="connsiteX3" fmla="*/ 0 w 399424"/>
              <a:gd name="connsiteY3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424" h="12700">
                <a:moveTo>
                  <a:pt x="0" y="12700"/>
                </a:moveTo>
                <a:lnTo>
                  <a:pt x="377825" y="3175"/>
                </a:lnTo>
                <a:cubicBezTo>
                  <a:pt x="437092" y="1058"/>
                  <a:pt x="355600" y="0"/>
                  <a:pt x="355600" y="0"/>
                </a:cubicBezTo>
                <a:lnTo>
                  <a:pt x="0" y="12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7508405-6384-2261-158A-5198BAAA081C}"/>
              </a:ext>
            </a:extLst>
          </p:cNvPr>
          <p:cNvSpPr/>
          <p:nvPr/>
        </p:nvSpPr>
        <p:spPr>
          <a:xfrm>
            <a:off x="4560506" y="5969328"/>
            <a:ext cx="426748" cy="60139"/>
          </a:xfrm>
          <a:custGeom>
            <a:avLst/>
            <a:gdLst>
              <a:gd name="connsiteX0" fmla="*/ 1969 w 426748"/>
              <a:gd name="connsiteY0" fmla="*/ 59997 h 60139"/>
              <a:gd name="connsiteX1" fmla="*/ 170244 w 426748"/>
              <a:gd name="connsiteY1" fmla="*/ 18722 h 60139"/>
              <a:gd name="connsiteX2" fmla="*/ 424244 w 426748"/>
              <a:gd name="connsiteY2" fmla="*/ 6022 h 60139"/>
              <a:gd name="connsiteX3" fmla="*/ 281369 w 426748"/>
              <a:gd name="connsiteY3" fmla="*/ 2847 h 60139"/>
              <a:gd name="connsiteX4" fmla="*/ 1969 w 426748"/>
              <a:gd name="connsiteY4" fmla="*/ 59997 h 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48" h="60139">
                <a:moveTo>
                  <a:pt x="1969" y="59997"/>
                </a:moveTo>
                <a:cubicBezTo>
                  <a:pt x="-16552" y="62643"/>
                  <a:pt x="99865" y="27718"/>
                  <a:pt x="170244" y="18722"/>
                </a:cubicBezTo>
                <a:cubicBezTo>
                  <a:pt x="240623" y="9726"/>
                  <a:pt x="405723" y="8668"/>
                  <a:pt x="424244" y="6022"/>
                </a:cubicBezTo>
                <a:cubicBezTo>
                  <a:pt x="442765" y="3376"/>
                  <a:pt x="354923" y="-4032"/>
                  <a:pt x="281369" y="2847"/>
                </a:cubicBezTo>
                <a:cubicBezTo>
                  <a:pt x="207815" y="9726"/>
                  <a:pt x="20490" y="57351"/>
                  <a:pt x="1969" y="59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70A9A7F4-8AD4-552F-7AD5-E05FC1A5168A}"/>
              </a:ext>
            </a:extLst>
          </p:cNvPr>
          <p:cNvSpPr/>
          <p:nvPr/>
        </p:nvSpPr>
        <p:spPr>
          <a:xfrm>
            <a:off x="3865886" y="5955693"/>
            <a:ext cx="106102" cy="470779"/>
          </a:xfrm>
          <a:custGeom>
            <a:avLst/>
            <a:gdLst>
              <a:gd name="connsiteX0" fmla="*/ 106039 w 106102"/>
              <a:gd name="connsiteY0" fmla="*/ 607 h 470779"/>
              <a:gd name="connsiteX1" fmla="*/ 1264 w 106102"/>
              <a:gd name="connsiteY1" fmla="*/ 299057 h 470779"/>
              <a:gd name="connsiteX2" fmla="*/ 48889 w 106102"/>
              <a:gd name="connsiteY2" fmla="*/ 162532 h 470779"/>
              <a:gd name="connsiteX3" fmla="*/ 61589 w 106102"/>
              <a:gd name="connsiteY3" fmla="*/ 238732 h 470779"/>
              <a:gd name="connsiteX4" fmla="*/ 80639 w 106102"/>
              <a:gd name="connsiteY4" fmla="*/ 378432 h 470779"/>
              <a:gd name="connsiteX5" fmla="*/ 83814 w 106102"/>
              <a:gd name="connsiteY5" fmla="*/ 333982 h 470779"/>
              <a:gd name="connsiteX6" fmla="*/ 80639 w 106102"/>
              <a:gd name="connsiteY6" fmla="*/ 416532 h 470779"/>
              <a:gd name="connsiteX7" fmla="*/ 58414 w 106102"/>
              <a:gd name="connsiteY7" fmla="*/ 470507 h 470779"/>
              <a:gd name="connsiteX8" fmla="*/ 77464 w 106102"/>
              <a:gd name="connsiteY8" fmla="*/ 394307 h 470779"/>
              <a:gd name="connsiteX9" fmla="*/ 36189 w 106102"/>
              <a:gd name="connsiteY9" fmla="*/ 162532 h 470779"/>
              <a:gd name="connsiteX10" fmla="*/ 23489 w 106102"/>
              <a:gd name="connsiteY10" fmla="*/ 238732 h 470779"/>
              <a:gd name="connsiteX11" fmla="*/ 61589 w 106102"/>
              <a:gd name="connsiteY11" fmla="*/ 156182 h 470779"/>
              <a:gd name="connsiteX12" fmla="*/ 17139 w 106102"/>
              <a:gd name="connsiteY12" fmla="*/ 219682 h 470779"/>
              <a:gd name="connsiteX13" fmla="*/ 106039 w 106102"/>
              <a:gd name="connsiteY13" fmla="*/ 607 h 4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102" h="470779">
                <a:moveTo>
                  <a:pt x="106039" y="607"/>
                </a:moveTo>
                <a:cubicBezTo>
                  <a:pt x="103393" y="13836"/>
                  <a:pt x="10789" y="272070"/>
                  <a:pt x="1264" y="299057"/>
                </a:cubicBezTo>
                <a:cubicBezTo>
                  <a:pt x="-8261" y="326044"/>
                  <a:pt x="38835" y="172586"/>
                  <a:pt x="48889" y="162532"/>
                </a:cubicBezTo>
                <a:cubicBezTo>
                  <a:pt x="58943" y="152478"/>
                  <a:pt x="56297" y="202749"/>
                  <a:pt x="61589" y="238732"/>
                </a:cubicBezTo>
                <a:cubicBezTo>
                  <a:pt x="66881" y="274715"/>
                  <a:pt x="76935" y="362557"/>
                  <a:pt x="80639" y="378432"/>
                </a:cubicBezTo>
                <a:cubicBezTo>
                  <a:pt x="84343" y="394307"/>
                  <a:pt x="83814" y="327632"/>
                  <a:pt x="83814" y="333982"/>
                </a:cubicBezTo>
                <a:cubicBezTo>
                  <a:pt x="83814" y="340332"/>
                  <a:pt x="84872" y="393778"/>
                  <a:pt x="80639" y="416532"/>
                </a:cubicBezTo>
                <a:cubicBezTo>
                  <a:pt x="76406" y="439286"/>
                  <a:pt x="58943" y="474211"/>
                  <a:pt x="58414" y="470507"/>
                </a:cubicBezTo>
                <a:cubicBezTo>
                  <a:pt x="57885" y="466803"/>
                  <a:pt x="81168" y="445636"/>
                  <a:pt x="77464" y="394307"/>
                </a:cubicBezTo>
                <a:cubicBezTo>
                  <a:pt x="73760" y="342978"/>
                  <a:pt x="45185" y="188461"/>
                  <a:pt x="36189" y="162532"/>
                </a:cubicBezTo>
                <a:cubicBezTo>
                  <a:pt x="27193" y="136603"/>
                  <a:pt x="19256" y="239790"/>
                  <a:pt x="23489" y="238732"/>
                </a:cubicBezTo>
                <a:cubicBezTo>
                  <a:pt x="27722" y="237674"/>
                  <a:pt x="62647" y="159357"/>
                  <a:pt x="61589" y="156182"/>
                </a:cubicBezTo>
                <a:cubicBezTo>
                  <a:pt x="60531" y="153007"/>
                  <a:pt x="6556" y="245082"/>
                  <a:pt x="17139" y="219682"/>
                </a:cubicBezTo>
                <a:cubicBezTo>
                  <a:pt x="27722" y="194282"/>
                  <a:pt x="108685" y="-12622"/>
                  <a:pt x="106039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CC8545D-1EC4-0405-2EF8-28A6BA23A029}"/>
              </a:ext>
            </a:extLst>
          </p:cNvPr>
          <p:cNvSpPr/>
          <p:nvPr/>
        </p:nvSpPr>
        <p:spPr>
          <a:xfrm>
            <a:off x="3828146" y="5959412"/>
            <a:ext cx="86659" cy="549441"/>
          </a:xfrm>
          <a:custGeom>
            <a:avLst/>
            <a:gdLst>
              <a:gd name="connsiteX0" fmla="*/ 39004 w 86659"/>
              <a:gd name="connsiteY0" fmla="*/ 63 h 549441"/>
              <a:gd name="connsiteX1" fmla="*/ 29479 w 86659"/>
              <a:gd name="connsiteY1" fmla="*/ 203263 h 549441"/>
              <a:gd name="connsiteX2" fmla="*/ 54879 w 86659"/>
              <a:gd name="connsiteY2" fmla="*/ 298513 h 549441"/>
              <a:gd name="connsiteX3" fmla="*/ 54879 w 86659"/>
              <a:gd name="connsiteY3" fmla="*/ 235013 h 549441"/>
              <a:gd name="connsiteX4" fmla="*/ 64404 w 86659"/>
              <a:gd name="connsiteY4" fmla="*/ 342963 h 549441"/>
              <a:gd name="connsiteX5" fmla="*/ 29479 w 86659"/>
              <a:gd name="connsiteY5" fmla="*/ 520763 h 549441"/>
              <a:gd name="connsiteX6" fmla="*/ 51704 w 86659"/>
              <a:gd name="connsiteY6" fmla="*/ 450913 h 549441"/>
              <a:gd name="connsiteX7" fmla="*/ 86629 w 86659"/>
              <a:gd name="connsiteY7" fmla="*/ 549338 h 549441"/>
              <a:gd name="connsiteX8" fmla="*/ 45354 w 86659"/>
              <a:gd name="connsiteY8" fmla="*/ 428688 h 549441"/>
              <a:gd name="connsiteX9" fmla="*/ 35829 w 86659"/>
              <a:gd name="connsiteY9" fmla="*/ 323913 h 549441"/>
              <a:gd name="connsiteX10" fmla="*/ 58054 w 86659"/>
              <a:gd name="connsiteY10" fmla="*/ 412813 h 549441"/>
              <a:gd name="connsiteX11" fmla="*/ 45354 w 86659"/>
              <a:gd name="connsiteY11" fmla="*/ 276288 h 549441"/>
              <a:gd name="connsiteX12" fmla="*/ 904 w 86659"/>
              <a:gd name="connsiteY12" fmla="*/ 158813 h 549441"/>
              <a:gd name="connsiteX13" fmla="*/ 16779 w 86659"/>
              <a:gd name="connsiteY13" fmla="*/ 181038 h 549441"/>
              <a:gd name="connsiteX14" fmla="*/ 39004 w 86659"/>
              <a:gd name="connsiteY14" fmla="*/ 63 h 5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659" h="549441">
                <a:moveTo>
                  <a:pt x="39004" y="63"/>
                </a:moveTo>
                <a:cubicBezTo>
                  <a:pt x="41121" y="3767"/>
                  <a:pt x="26833" y="153521"/>
                  <a:pt x="29479" y="203263"/>
                </a:cubicBezTo>
                <a:cubicBezTo>
                  <a:pt x="32125" y="253005"/>
                  <a:pt x="50646" y="293221"/>
                  <a:pt x="54879" y="298513"/>
                </a:cubicBezTo>
                <a:cubicBezTo>
                  <a:pt x="59112" y="303805"/>
                  <a:pt x="53292" y="227605"/>
                  <a:pt x="54879" y="235013"/>
                </a:cubicBezTo>
                <a:cubicBezTo>
                  <a:pt x="56466" y="242421"/>
                  <a:pt x="68637" y="295338"/>
                  <a:pt x="64404" y="342963"/>
                </a:cubicBezTo>
                <a:cubicBezTo>
                  <a:pt x="60171" y="390588"/>
                  <a:pt x="31596" y="502771"/>
                  <a:pt x="29479" y="520763"/>
                </a:cubicBezTo>
                <a:cubicBezTo>
                  <a:pt x="27362" y="538755"/>
                  <a:pt x="42179" y="446150"/>
                  <a:pt x="51704" y="450913"/>
                </a:cubicBezTo>
                <a:cubicBezTo>
                  <a:pt x="61229" y="455676"/>
                  <a:pt x="87687" y="553042"/>
                  <a:pt x="86629" y="549338"/>
                </a:cubicBezTo>
                <a:cubicBezTo>
                  <a:pt x="85571" y="545634"/>
                  <a:pt x="53821" y="466259"/>
                  <a:pt x="45354" y="428688"/>
                </a:cubicBezTo>
                <a:cubicBezTo>
                  <a:pt x="36887" y="391117"/>
                  <a:pt x="33712" y="326559"/>
                  <a:pt x="35829" y="323913"/>
                </a:cubicBezTo>
                <a:cubicBezTo>
                  <a:pt x="37946" y="321267"/>
                  <a:pt x="56466" y="420751"/>
                  <a:pt x="58054" y="412813"/>
                </a:cubicBezTo>
                <a:cubicBezTo>
                  <a:pt x="59642" y="404875"/>
                  <a:pt x="54879" y="318621"/>
                  <a:pt x="45354" y="276288"/>
                </a:cubicBezTo>
                <a:cubicBezTo>
                  <a:pt x="35829" y="233955"/>
                  <a:pt x="5666" y="174688"/>
                  <a:pt x="904" y="158813"/>
                </a:cubicBezTo>
                <a:cubicBezTo>
                  <a:pt x="-3858" y="142938"/>
                  <a:pt x="11487" y="206438"/>
                  <a:pt x="16779" y="181038"/>
                </a:cubicBezTo>
                <a:cubicBezTo>
                  <a:pt x="22071" y="155638"/>
                  <a:pt x="36887" y="-3641"/>
                  <a:pt x="3900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C8311ED0-AAAB-4B00-BD21-D44EC96B7688}"/>
              </a:ext>
            </a:extLst>
          </p:cNvPr>
          <p:cNvSpPr/>
          <p:nvPr/>
        </p:nvSpPr>
        <p:spPr>
          <a:xfrm>
            <a:off x="3879276" y="5930324"/>
            <a:ext cx="100167" cy="645111"/>
          </a:xfrm>
          <a:custGeom>
            <a:avLst/>
            <a:gdLst>
              <a:gd name="connsiteX0" fmla="*/ 574 w 100167"/>
              <a:gd name="connsiteY0" fmla="*/ 576 h 645111"/>
              <a:gd name="connsiteX1" fmla="*/ 89474 w 100167"/>
              <a:gd name="connsiteY1" fmla="*/ 289501 h 645111"/>
              <a:gd name="connsiteX2" fmla="*/ 86299 w 100167"/>
              <a:gd name="connsiteY2" fmla="*/ 270451 h 645111"/>
              <a:gd name="connsiteX3" fmla="*/ 92649 w 100167"/>
              <a:gd name="connsiteY3" fmla="*/ 400626 h 645111"/>
              <a:gd name="connsiteX4" fmla="*/ 98999 w 100167"/>
              <a:gd name="connsiteY4" fmla="*/ 365701 h 645111"/>
              <a:gd name="connsiteX5" fmla="*/ 67249 w 100167"/>
              <a:gd name="connsiteY5" fmla="*/ 518101 h 645111"/>
              <a:gd name="connsiteX6" fmla="*/ 76774 w 100167"/>
              <a:gd name="connsiteY6" fmla="*/ 645101 h 645111"/>
              <a:gd name="connsiteX7" fmla="*/ 60899 w 100167"/>
              <a:gd name="connsiteY7" fmla="*/ 524451 h 645111"/>
              <a:gd name="connsiteX8" fmla="*/ 83124 w 100167"/>
              <a:gd name="connsiteY8" fmla="*/ 381576 h 645111"/>
              <a:gd name="connsiteX9" fmla="*/ 51374 w 100167"/>
              <a:gd name="connsiteY9" fmla="*/ 178376 h 645111"/>
              <a:gd name="connsiteX10" fmla="*/ 51374 w 100167"/>
              <a:gd name="connsiteY10" fmla="*/ 213301 h 645111"/>
              <a:gd name="connsiteX11" fmla="*/ 574 w 100167"/>
              <a:gd name="connsiteY11" fmla="*/ 576 h 64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167" h="645111">
                <a:moveTo>
                  <a:pt x="574" y="576"/>
                </a:moveTo>
                <a:cubicBezTo>
                  <a:pt x="6924" y="13276"/>
                  <a:pt x="75187" y="244522"/>
                  <a:pt x="89474" y="289501"/>
                </a:cubicBezTo>
                <a:cubicBezTo>
                  <a:pt x="103761" y="334480"/>
                  <a:pt x="85770" y="251930"/>
                  <a:pt x="86299" y="270451"/>
                </a:cubicBezTo>
                <a:cubicBezTo>
                  <a:pt x="86828" y="288972"/>
                  <a:pt x="90532" y="384751"/>
                  <a:pt x="92649" y="400626"/>
                </a:cubicBezTo>
                <a:cubicBezTo>
                  <a:pt x="94766" y="416501"/>
                  <a:pt x="103232" y="346122"/>
                  <a:pt x="98999" y="365701"/>
                </a:cubicBezTo>
                <a:cubicBezTo>
                  <a:pt x="94766" y="385280"/>
                  <a:pt x="70953" y="471534"/>
                  <a:pt x="67249" y="518101"/>
                </a:cubicBezTo>
                <a:cubicBezTo>
                  <a:pt x="63545" y="564668"/>
                  <a:pt x="77832" y="644043"/>
                  <a:pt x="76774" y="645101"/>
                </a:cubicBezTo>
                <a:cubicBezTo>
                  <a:pt x="75716" y="646159"/>
                  <a:pt x="59841" y="568372"/>
                  <a:pt x="60899" y="524451"/>
                </a:cubicBezTo>
                <a:cubicBezTo>
                  <a:pt x="61957" y="480530"/>
                  <a:pt x="84711" y="439255"/>
                  <a:pt x="83124" y="381576"/>
                </a:cubicBezTo>
                <a:cubicBezTo>
                  <a:pt x="81537" y="323897"/>
                  <a:pt x="56666" y="206422"/>
                  <a:pt x="51374" y="178376"/>
                </a:cubicBezTo>
                <a:cubicBezTo>
                  <a:pt x="46082" y="150330"/>
                  <a:pt x="60370" y="237643"/>
                  <a:pt x="51374" y="213301"/>
                </a:cubicBezTo>
                <a:cubicBezTo>
                  <a:pt x="42378" y="188959"/>
                  <a:pt x="-5776" y="-12124"/>
                  <a:pt x="574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AD9FEA33-F506-1F81-17E7-EE062F981D57}"/>
              </a:ext>
            </a:extLst>
          </p:cNvPr>
          <p:cNvSpPr/>
          <p:nvPr/>
        </p:nvSpPr>
        <p:spPr>
          <a:xfrm>
            <a:off x="3835323" y="6280385"/>
            <a:ext cx="105237" cy="590873"/>
          </a:xfrm>
          <a:custGeom>
            <a:avLst/>
            <a:gdLst>
              <a:gd name="connsiteX0" fmla="*/ 104852 w 105237"/>
              <a:gd name="connsiteY0" fmla="*/ 2940 h 590873"/>
              <a:gd name="connsiteX1" fmla="*/ 31827 w 105237"/>
              <a:gd name="connsiteY1" fmla="*/ 374415 h 590873"/>
              <a:gd name="connsiteX2" fmla="*/ 19127 w 105237"/>
              <a:gd name="connsiteY2" fmla="*/ 587140 h 590873"/>
              <a:gd name="connsiteX3" fmla="*/ 22302 w 105237"/>
              <a:gd name="connsiteY3" fmla="*/ 498240 h 590873"/>
              <a:gd name="connsiteX4" fmla="*/ 77 w 105237"/>
              <a:gd name="connsiteY4" fmla="*/ 349015 h 590873"/>
              <a:gd name="connsiteX5" fmla="*/ 15952 w 105237"/>
              <a:gd name="connsiteY5" fmla="*/ 437915 h 590873"/>
              <a:gd name="connsiteX6" fmla="*/ 41352 w 105237"/>
              <a:gd name="connsiteY6" fmla="*/ 253765 h 590873"/>
              <a:gd name="connsiteX7" fmla="*/ 9602 w 105237"/>
              <a:gd name="connsiteY7" fmla="*/ 317265 h 590873"/>
              <a:gd name="connsiteX8" fmla="*/ 73102 w 105237"/>
              <a:gd name="connsiteY8" fmla="*/ 196615 h 590873"/>
              <a:gd name="connsiteX9" fmla="*/ 60402 w 105237"/>
              <a:gd name="connsiteY9" fmla="*/ 199790 h 590873"/>
              <a:gd name="connsiteX10" fmla="*/ 104852 w 105237"/>
              <a:gd name="connsiteY10" fmla="*/ 2940 h 59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237" h="590873">
                <a:moveTo>
                  <a:pt x="104852" y="2940"/>
                </a:moveTo>
                <a:cubicBezTo>
                  <a:pt x="100090" y="32044"/>
                  <a:pt x="46114" y="277048"/>
                  <a:pt x="31827" y="374415"/>
                </a:cubicBezTo>
                <a:cubicBezTo>
                  <a:pt x="17540" y="471782"/>
                  <a:pt x="20714" y="566503"/>
                  <a:pt x="19127" y="587140"/>
                </a:cubicBezTo>
                <a:cubicBezTo>
                  <a:pt x="17540" y="607777"/>
                  <a:pt x="25477" y="537927"/>
                  <a:pt x="22302" y="498240"/>
                </a:cubicBezTo>
                <a:cubicBezTo>
                  <a:pt x="19127" y="458553"/>
                  <a:pt x="1135" y="359069"/>
                  <a:pt x="77" y="349015"/>
                </a:cubicBezTo>
                <a:cubicBezTo>
                  <a:pt x="-981" y="338961"/>
                  <a:pt x="9073" y="453790"/>
                  <a:pt x="15952" y="437915"/>
                </a:cubicBezTo>
                <a:cubicBezTo>
                  <a:pt x="22831" y="422040"/>
                  <a:pt x="42410" y="273873"/>
                  <a:pt x="41352" y="253765"/>
                </a:cubicBezTo>
                <a:cubicBezTo>
                  <a:pt x="40294" y="233657"/>
                  <a:pt x="4310" y="326790"/>
                  <a:pt x="9602" y="317265"/>
                </a:cubicBezTo>
                <a:cubicBezTo>
                  <a:pt x="14894" y="307740"/>
                  <a:pt x="64635" y="216194"/>
                  <a:pt x="73102" y="196615"/>
                </a:cubicBezTo>
                <a:cubicBezTo>
                  <a:pt x="81569" y="177036"/>
                  <a:pt x="51935" y="229953"/>
                  <a:pt x="60402" y="199790"/>
                </a:cubicBezTo>
                <a:cubicBezTo>
                  <a:pt x="68869" y="169628"/>
                  <a:pt x="109614" y="-26164"/>
                  <a:pt x="104852" y="2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80424DBC-E575-EA0B-073D-83C4E105218C}"/>
              </a:ext>
            </a:extLst>
          </p:cNvPr>
          <p:cNvSpPr/>
          <p:nvPr/>
        </p:nvSpPr>
        <p:spPr>
          <a:xfrm>
            <a:off x="3808660" y="6407044"/>
            <a:ext cx="132559" cy="874207"/>
          </a:xfrm>
          <a:custGeom>
            <a:avLst/>
            <a:gdLst>
              <a:gd name="connsiteX0" fmla="*/ 87065 w 132559"/>
              <a:gd name="connsiteY0" fmla="*/ 106 h 874207"/>
              <a:gd name="connsiteX1" fmla="*/ 99765 w 132559"/>
              <a:gd name="connsiteY1" fmla="*/ 368406 h 874207"/>
              <a:gd name="connsiteX2" fmla="*/ 96590 w 132559"/>
              <a:gd name="connsiteY2" fmla="*/ 289031 h 874207"/>
              <a:gd name="connsiteX3" fmla="*/ 77540 w 132559"/>
              <a:gd name="connsiteY3" fmla="*/ 466831 h 874207"/>
              <a:gd name="connsiteX4" fmla="*/ 74365 w 132559"/>
              <a:gd name="connsiteY4" fmla="*/ 431906 h 874207"/>
              <a:gd name="connsiteX5" fmla="*/ 4515 w 132559"/>
              <a:gd name="connsiteY5" fmla="*/ 727181 h 874207"/>
              <a:gd name="connsiteX6" fmla="*/ 7690 w 132559"/>
              <a:gd name="connsiteY6" fmla="*/ 666856 h 874207"/>
              <a:gd name="connsiteX7" fmla="*/ 14040 w 132559"/>
              <a:gd name="connsiteY7" fmla="*/ 873231 h 874207"/>
              <a:gd name="connsiteX8" fmla="*/ 14040 w 132559"/>
              <a:gd name="connsiteY8" fmla="*/ 736706 h 874207"/>
              <a:gd name="connsiteX9" fmla="*/ 45790 w 132559"/>
              <a:gd name="connsiteY9" fmla="*/ 555731 h 874207"/>
              <a:gd name="connsiteX10" fmla="*/ 131515 w 132559"/>
              <a:gd name="connsiteY10" fmla="*/ 406506 h 874207"/>
              <a:gd name="connsiteX11" fmla="*/ 93415 w 132559"/>
              <a:gd name="connsiteY11" fmla="*/ 470006 h 874207"/>
              <a:gd name="connsiteX12" fmla="*/ 93415 w 132559"/>
              <a:gd name="connsiteY12" fmla="*/ 403331 h 874207"/>
              <a:gd name="connsiteX13" fmla="*/ 64840 w 132559"/>
              <a:gd name="connsiteY13" fmla="*/ 450956 h 874207"/>
              <a:gd name="connsiteX14" fmla="*/ 106115 w 132559"/>
              <a:gd name="connsiteY14" fmla="*/ 314431 h 874207"/>
              <a:gd name="connsiteX15" fmla="*/ 118815 w 132559"/>
              <a:gd name="connsiteY15" fmla="*/ 409681 h 874207"/>
              <a:gd name="connsiteX16" fmla="*/ 87065 w 132559"/>
              <a:gd name="connsiteY16" fmla="*/ 106 h 87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559" h="874207">
                <a:moveTo>
                  <a:pt x="87065" y="106"/>
                </a:moveTo>
                <a:cubicBezTo>
                  <a:pt x="83890" y="-6773"/>
                  <a:pt x="98178" y="320252"/>
                  <a:pt x="99765" y="368406"/>
                </a:cubicBezTo>
                <a:cubicBezTo>
                  <a:pt x="101352" y="416560"/>
                  <a:pt x="100294" y="272627"/>
                  <a:pt x="96590" y="289031"/>
                </a:cubicBezTo>
                <a:cubicBezTo>
                  <a:pt x="92886" y="305435"/>
                  <a:pt x="81244" y="443019"/>
                  <a:pt x="77540" y="466831"/>
                </a:cubicBezTo>
                <a:cubicBezTo>
                  <a:pt x="73836" y="490644"/>
                  <a:pt x="86536" y="388514"/>
                  <a:pt x="74365" y="431906"/>
                </a:cubicBezTo>
                <a:cubicBezTo>
                  <a:pt x="62194" y="475298"/>
                  <a:pt x="15627" y="688023"/>
                  <a:pt x="4515" y="727181"/>
                </a:cubicBezTo>
                <a:cubicBezTo>
                  <a:pt x="-6598" y="766339"/>
                  <a:pt x="6102" y="642514"/>
                  <a:pt x="7690" y="666856"/>
                </a:cubicBezTo>
                <a:cubicBezTo>
                  <a:pt x="9277" y="691198"/>
                  <a:pt x="12982" y="861589"/>
                  <a:pt x="14040" y="873231"/>
                </a:cubicBezTo>
                <a:cubicBezTo>
                  <a:pt x="15098" y="884873"/>
                  <a:pt x="8748" y="789623"/>
                  <a:pt x="14040" y="736706"/>
                </a:cubicBezTo>
                <a:cubicBezTo>
                  <a:pt x="19332" y="683789"/>
                  <a:pt x="26211" y="610764"/>
                  <a:pt x="45790" y="555731"/>
                </a:cubicBezTo>
                <a:cubicBezTo>
                  <a:pt x="65369" y="500698"/>
                  <a:pt x="123578" y="420793"/>
                  <a:pt x="131515" y="406506"/>
                </a:cubicBezTo>
                <a:cubicBezTo>
                  <a:pt x="139452" y="392219"/>
                  <a:pt x="99765" y="470535"/>
                  <a:pt x="93415" y="470006"/>
                </a:cubicBezTo>
                <a:cubicBezTo>
                  <a:pt x="87065" y="469477"/>
                  <a:pt x="98177" y="406506"/>
                  <a:pt x="93415" y="403331"/>
                </a:cubicBezTo>
                <a:cubicBezTo>
                  <a:pt x="88653" y="400156"/>
                  <a:pt x="62723" y="465773"/>
                  <a:pt x="64840" y="450956"/>
                </a:cubicBezTo>
                <a:cubicBezTo>
                  <a:pt x="66957" y="436139"/>
                  <a:pt x="97119" y="321310"/>
                  <a:pt x="106115" y="314431"/>
                </a:cubicBezTo>
                <a:cubicBezTo>
                  <a:pt x="115111" y="307552"/>
                  <a:pt x="118815" y="459423"/>
                  <a:pt x="118815" y="409681"/>
                </a:cubicBezTo>
                <a:cubicBezTo>
                  <a:pt x="118815" y="359939"/>
                  <a:pt x="90240" y="6985"/>
                  <a:pt x="87065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DE458FC-130D-AF2C-4E82-2C232B275D6E}"/>
              </a:ext>
            </a:extLst>
          </p:cNvPr>
          <p:cNvSpPr/>
          <p:nvPr/>
        </p:nvSpPr>
        <p:spPr>
          <a:xfrm>
            <a:off x="3809050" y="6800090"/>
            <a:ext cx="163000" cy="516024"/>
          </a:xfrm>
          <a:custGeom>
            <a:avLst/>
            <a:gdLst>
              <a:gd name="connsiteX0" fmla="*/ 99375 w 163000"/>
              <a:gd name="connsiteY0" fmla="*/ 760 h 516024"/>
              <a:gd name="connsiteX1" fmla="*/ 73975 w 163000"/>
              <a:gd name="connsiteY1" fmla="*/ 270635 h 516024"/>
              <a:gd name="connsiteX2" fmla="*/ 80325 w 163000"/>
              <a:gd name="connsiteY2" fmla="*/ 232535 h 516024"/>
              <a:gd name="connsiteX3" fmla="*/ 950 w 163000"/>
              <a:gd name="connsiteY3" fmla="*/ 511935 h 516024"/>
              <a:gd name="connsiteX4" fmla="*/ 39050 w 163000"/>
              <a:gd name="connsiteY4" fmla="*/ 394460 h 516024"/>
              <a:gd name="connsiteX5" fmla="*/ 77150 w 163000"/>
              <a:gd name="connsiteY5" fmla="*/ 330960 h 516024"/>
              <a:gd name="connsiteX6" fmla="*/ 105725 w 163000"/>
              <a:gd name="connsiteY6" fmla="*/ 423035 h 516024"/>
              <a:gd name="connsiteX7" fmla="*/ 89850 w 163000"/>
              <a:gd name="connsiteY7" fmla="*/ 302385 h 516024"/>
              <a:gd name="connsiteX8" fmla="*/ 112075 w 163000"/>
              <a:gd name="connsiteY8" fmla="*/ 267460 h 516024"/>
              <a:gd name="connsiteX9" fmla="*/ 80325 w 163000"/>
              <a:gd name="connsiteY9" fmla="*/ 261110 h 516024"/>
              <a:gd name="connsiteX10" fmla="*/ 162875 w 163000"/>
              <a:gd name="connsiteY10" fmla="*/ 76960 h 516024"/>
              <a:gd name="connsiteX11" fmla="*/ 99375 w 163000"/>
              <a:gd name="connsiteY11" fmla="*/ 184910 h 516024"/>
              <a:gd name="connsiteX12" fmla="*/ 99375 w 163000"/>
              <a:gd name="connsiteY12" fmla="*/ 760 h 5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00" h="516024">
                <a:moveTo>
                  <a:pt x="99375" y="760"/>
                </a:moveTo>
                <a:cubicBezTo>
                  <a:pt x="95142" y="15047"/>
                  <a:pt x="77150" y="232006"/>
                  <a:pt x="73975" y="270635"/>
                </a:cubicBezTo>
                <a:cubicBezTo>
                  <a:pt x="70800" y="309264"/>
                  <a:pt x="92496" y="192318"/>
                  <a:pt x="80325" y="232535"/>
                </a:cubicBezTo>
                <a:cubicBezTo>
                  <a:pt x="68154" y="272752"/>
                  <a:pt x="7829" y="484948"/>
                  <a:pt x="950" y="511935"/>
                </a:cubicBezTo>
                <a:cubicBezTo>
                  <a:pt x="-5929" y="538922"/>
                  <a:pt x="26350" y="424623"/>
                  <a:pt x="39050" y="394460"/>
                </a:cubicBezTo>
                <a:cubicBezTo>
                  <a:pt x="51750" y="364298"/>
                  <a:pt x="66038" y="326198"/>
                  <a:pt x="77150" y="330960"/>
                </a:cubicBezTo>
                <a:cubicBezTo>
                  <a:pt x="88262" y="335722"/>
                  <a:pt x="103608" y="427797"/>
                  <a:pt x="105725" y="423035"/>
                </a:cubicBezTo>
                <a:cubicBezTo>
                  <a:pt x="107842" y="418273"/>
                  <a:pt x="88792" y="328314"/>
                  <a:pt x="89850" y="302385"/>
                </a:cubicBezTo>
                <a:cubicBezTo>
                  <a:pt x="90908" y="276456"/>
                  <a:pt x="113662" y="274339"/>
                  <a:pt x="112075" y="267460"/>
                </a:cubicBezTo>
                <a:cubicBezTo>
                  <a:pt x="110488" y="260581"/>
                  <a:pt x="71858" y="292860"/>
                  <a:pt x="80325" y="261110"/>
                </a:cubicBezTo>
                <a:cubicBezTo>
                  <a:pt x="88792" y="229360"/>
                  <a:pt x="159700" y="89660"/>
                  <a:pt x="162875" y="76960"/>
                </a:cubicBezTo>
                <a:cubicBezTo>
                  <a:pt x="166050" y="64260"/>
                  <a:pt x="107842" y="191789"/>
                  <a:pt x="99375" y="184910"/>
                </a:cubicBezTo>
                <a:cubicBezTo>
                  <a:pt x="90908" y="178031"/>
                  <a:pt x="103608" y="-13527"/>
                  <a:pt x="99375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E3F48F6-9E4C-1DA6-93B2-2ADCC26AAFED}"/>
              </a:ext>
            </a:extLst>
          </p:cNvPr>
          <p:cNvSpPr/>
          <p:nvPr/>
        </p:nvSpPr>
        <p:spPr>
          <a:xfrm>
            <a:off x="3787718" y="6495808"/>
            <a:ext cx="60442" cy="765419"/>
          </a:xfrm>
          <a:custGeom>
            <a:avLst/>
            <a:gdLst>
              <a:gd name="connsiteX0" fmla="*/ 60382 w 60442"/>
              <a:gd name="connsiteY0" fmla="*/ 242 h 765419"/>
              <a:gd name="connsiteX1" fmla="*/ 31807 w 60442"/>
              <a:gd name="connsiteY1" fmla="*/ 235192 h 765419"/>
              <a:gd name="connsiteX2" fmla="*/ 34982 w 60442"/>
              <a:gd name="connsiteY2" fmla="*/ 235192 h 765419"/>
              <a:gd name="connsiteX3" fmla="*/ 31807 w 60442"/>
              <a:gd name="connsiteY3" fmla="*/ 403467 h 765419"/>
              <a:gd name="connsiteX4" fmla="*/ 31807 w 60442"/>
              <a:gd name="connsiteY4" fmla="*/ 371717 h 765419"/>
              <a:gd name="connsiteX5" fmla="*/ 19107 w 60442"/>
              <a:gd name="connsiteY5" fmla="*/ 565392 h 765419"/>
              <a:gd name="connsiteX6" fmla="*/ 19107 w 60442"/>
              <a:gd name="connsiteY6" fmla="*/ 670167 h 765419"/>
              <a:gd name="connsiteX7" fmla="*/ 22282 w 60442"/>
              <a:gd name="connsiteY7" fmla="*/ 647942 h 765419"/>
              <a:gd name="connsiteX8" fmla="*/ 57 w 60442"/>
              <a:gd name="connsiteY8" fmla="*/ 765417 h 765419"/>
              <a:gd name="connsiteX9" fmla="*/ 15932 w 60442"/>
              <a:gd name="connsiteY9" fmla="*/ 651117 h 765419"/>
              <a:gd name="connsiteX10" fmla="*/ 19107 w 60442"/>
              <a:gd name="connsiteY10" fmla="*/ 549517 h 765419"/>
              <a:gd name="connsiteX11" fmla="*/ 50857 w 60442"/>
              <a:gd name="connsiteY11" fmla="*/ 441567 h 765419"/>
              <a:gd name="connsiteX12" fmla="*/ 25457 w 60442"/>
              <a:gd name="connsiteY12" fmla="*/ 476492 h 765419"/>
              <a:gd name="connsiteX13" fmla="*/ 38157 w 60442"/>
              <a:gd name="connsiteY13" fmla="*/ 406642 h 765419"/>
              <a:gd name="connsiteX14" fmla="*/ 19107 w 60442"/>
              <a:gd name="connsiteY14" fmla="*/ 279642 h 765419"/>
              <a:gd name="connsiteX15" fmla="*/ 22282 w 60442"/>
              <a:gd name="connsiteY15" fmla="*/ 289167 h 765419"/>
              <a:gd name="connsiteX16" fmla="*/ 60382 w 60442"/>
              <a:gd name="connsiteY16" fmla="*/ 242 h 76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42" h="765419">
                <a:moveTo>
                  <a:pt x="60382" y="242"/>
                </a:moveTo>
                <a:cubicBezTo>
                  <a:pt x="61969" y="-8754"/>
                  <a:pt x="31807" y="235192"/>
                  <a:pt x="31807" y="235192"/>
                </a:cubicBezTo>
                <a:cubicBezTo>
                  <a:pt x="27574" y="274350"/>
                  <a:pt x="34982" y="207146"/>
                  <a:pt x="34982" y="235192"/>
                </a:cubicBezTo>
                <a:cubicBezTo>
                  <a:pt x="34982" y="263238"/>
                  <a:pt x="32336" y="380713"/>
                  <a:pt x="31807" y="403467"/>
                </a:cubicBezTo>
                <a:cubicBezTo>
                  <a:pt x="31278" y="426221"/>
                  <a:pt x="33924" y="344730"/>
                  <a:pt x="31807" y="371717"/>
                </a:cubicBezTo>
                <a:cubicBezTo>
                  <a:pt x="29690" y="398705"/>
                  <a:pt x="21224" y="515650"/>
                  <a:pt x="19107" y="565392"/>
                </a:cubicBezTo>
                <a:cubicBezTo>
                  <a:pt x="16990" y="615134"/>
                  <a:pt x="18578" y="656409"/>
                  <a:pt x="19107" y="670167"/>
                </a:cubicBezTo>
                <a:cubicBezTo>
                  <a:pt x="19636" y="683925"/>
                  <a:pt x="25457" y="632067"/>
                  <a:pt x="22282" y="647942"/>
                </a:cubicBezTo>
                <a:cubicBezTo>
                  <a:pt x="19107" y="663817"/>
                  <a:pt x="1115" y="764888"/>
                  <a:pt x="57" y="765417"/>
                </a:cubicBezTo>
                <a:cubicBezTo>
                  <a:pt x="-1001" y="765946"/>
                  <a:pt x="12757" y="687100"/>
                  <a:pt x="15932" y="651117"/>
                </a:cubicBezTo>
                <a:cubicBezTo>
                  <a:pt x="19107" y="615134"/>
                  <a:pt x="13286" y="584442"/>
                  <a:pt x="19107" y="549517"/>
                </a:cubicBezTo>
                <a:cubicBezTo>
                  <a:pt x="24928" y="514592"/>
                  <a:pt x="49799" y="453738"/>
                  <a:pt x="50857" y="441567"/>
                </a:cubicBezTo>
                <a:cubicBezTo>
                  <a:pt x="51915" y="429396"/>
                  <a:pt x="27574" y="482313"/>
                  <a:pt x="25457" y="476492"/>
                </a:cubicBezTo>
                <a:cubicBezTo>
                  <a:pt x="23340" y="470671"/>
                  <a:pt x="39215" y="439450"/>
                  <a:pt x="38157" y="406642"/>
                </a:cubicBezTo>
                <a:cubicBezTo>
                  <a:pt x="37099" y="373834"/>
                  <a:pt x="21753" y="299221"/>
                  <a:pt x="19107" y="279642"/>
                </a:cubicBezTo>
                <a:cubicBezTo>
                  <a:pt x="16461" y="260063"/>
                  <a:pt x="17520" y="331500"/>
                  <a:pt x="22282" y="289167"/>
                </a:cubicBezTo>
                <a:cubicBezTo>
                  <a:pt x="27044" y="246834"/>
                  <a:pt x="58795" y="9238"/>
                  <a:pt x="60382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32C6E981-A272-5763-D763-4B8C2457E339}"/>
              </a:ext>
            </a:extLst>
          </p:cNvPr>
          <p:cNvSpPr/>
          <p:nvPr/>
        </p:nvSpPr>
        <p:spPr>
          <a:xfrm>
            <a:off x="3905242" y="6381749"/>
            <a:ext cx="82591" cy="344285"/>
          </a:xfrm>
          <a:custGeom>
            <a:avLst/>
            <a:gdLst>
              <a:gd name="connsiteX0" fmla="*/ 82558 w 82591"/>
              <a:gd name="connsiteY0" fmla="*/ 104776 h 344285"/>
              <a:gd name="connsiteX1" fmla="*/ 12708 w 82591"/>
              <a:gd name="connsiteY1" fmla="*/ 304801 h 344285"/>
              <a:gd name="connsiteX2" fmla="*/ 12708 w 82591"/>
              <a:gd name="connsiteY2" fmla="*/ 339726 h 344285"/>
              <a:gd name="connsiteX3" fmla="*/ 31758 w 82591"/>
              <a:gd name="connsiteY3" fmla="*/ 241301 h 344285"/>
              <a:gd name="connsiteX4" fmla="*/ 8 w 82591"/>
              <a:gd name="connsiteY4" fmla="*/ 1 h 344285"/>
              <a:gd name="connsiteX5" fmla="*/ 28583 w 82591"/>
              <a:gd name="connsiteY5" fmla="*/ 244476 h 344285"/>
              <a:gd name="connsiteX6" fmla="*/ 22233 w 82591"/>
              <a:gd name="connsiteY6" fmla="*/ 238126 h 344285"/>
              <a:gd name="connsiteX7" fmla="*/ 82558 w 82591"/>
              <a:gd name="connsiteY7" fmla="*/ 104776 h 3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91" h="344285">
                <a:moveTo>
                  <a:pt x="82558" y="104776"/>
                </a:moveTo>
                <a:cubicBezTo>
                  <a:pt x="80971" y="115888"/>
                  <a:pt x="24350" y="265643"/>
                  <a:pt x="12708" y="304801"/>
                </a:cubicBezTo>
                <a:cubicBezTo>
                  <a:pt x="1066" y="343959"/>
                  <a:pt x="9533" y="350309"/>
                  <a:pt x="12708" y="339726"/>
                </a:cubicBezTo>
                <a:cubicBezTo>
                  <a:pt x="15883" y="329143"/>
                  <a:pt x="33875" y="297922"/>
                  <a:pt x="31758" y="241301"/>
                </a:cubicBezTo>
                <a:cubicBezTo>
                  <a:pt x="29641" y="184680"/>
                  <a:pt x="537" y="-528"/>
                  <a:pt x="8" y="1"/>
                </a:cubicBezTo>
                <a:cubicBezTo>
                  <a:pt x="-521" y="530"/>
                  <a:pt x="24879" y="204789"/>
                  <a:pt x="28583" y="244476"/>
                </a:cubicBezTo>
                <a:cubicBezTo>
                  <a:pt x="32287" y="284163"/>
                  <a:pt x="15354" y="257176"/>
                  <a:pt x="22233" y="238126"/>
                </a:cubicBezTo>
                <a:cubicBezTo>
                  <a:pt x="29112" y="219076"/>
                  <a:pt x="84145" y="93664"/>
                  <a:pt x="82558" y="104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BC9FE60-BE48-42C8-566B-32D1CEBBA93A}"/>
              </a:ext>
            </a:extLst>
          </p:cNvPr>
          <p:cNvSpPr/>
          <p:nvPr/>
        </p:nvSpPr>
        <p:spPr>
          <a:xfrm>
            <a:off x="3786602" y="6089197"/>
            <a:ext cx="62140" cy="353339"/>
          </a:xfrm>
          <a:custGeom>
            <a:avLst/>
            <a:gdLst>
              <a:gd name="connsiteX0" fmla="*/ 0 w 62140"/>
              <a:gd name="connsiteY0" fmla="*/ 479 h 353339"/>
              <a:gd name="connsiteX1" fmla="*/ 56913 w 62140"/>
              <a:gd name="connsiteY1" fmla="*/ 266073 h 353339"/>
              <a:gd name="connsiteX2" fmla="*/ 45531 w 62140"/>
              <a:gd name="connsiteY2" fmla="*/ 353339 h 353339"/>
              <a:gd name="connsiteX3" fmla="*/ 56913 w 62140"/>
              <a:gd name="connsiteY3" fmla="*/ 266073 h 353339"/>
              <a:gd name="connsiteX4" fmla="*/ 56913 w 62140"/>
              <a:gd name="connsiteY4" fmla="*/ 201571 h 353339"/>
              <a:gd name="connsiteX5" fmla="*/ 0 w 62140"/>
              <a:gd name="connsiteY5" fmla="*/ 479 h 3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40" h="353339">
                <a:moveTo>
                  <a:pt x="0" y="479"/>
                </a:moveTo>
                <a:cubicBezTo>
                  <a:pt x="0" y="11229"/>
                  <a:pt x="49325" y="207263"/>
                  <a:pt x="56913" y="266073"/>
                </a:cubicBezTo>
                <a:cubicBezTo>
                  <a:pt x="64501" y="324883"/>
                  <a:pt x="45531" y="353339"/>
                  <a:pt x="45531" y="353339"/>
                </a:cubicBezTo>
                <a:cubicBezTo>
                  <a:pt x="45531" y="353339"/>
                  <a:pt x="55016" y="291368"/>
                  <a:pt x="56913" y="266073"/>
                </a:cubicBezTo>
                <a:cubicBezTo>
                  <a:pt x="58810" y="240778"/>
                  <a:pt x="67663" y="240145"/>
                  <a:pt x="56913" y="201571"/>
                </a:cubicBezTo>
                <a:cubicBezTo>
                  <a:pt x="46163" y="162997"/>
                  <a:pt x="0" y="-10271"/>
                  <a:pt x="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C876AF82-A817-74A1-72D2-93EAFCAACEAC}"/>
              </a:ext>
            </a:extLst>
          </p:cNvPr>
          <p:cNvSpPr/>
          <p:nvPr/>
        </p:nvSpPr>
        <p:spPr>
          <a:xfrm>
            <a:off x="3774576" y="6897683"/>
            <a:ext cx="31009" cy="341830"/>
          </a:xfrm>
          <a:custGeom>
            <a:avLst/>
            <a:gdLst>
              <a:gd name="connsiteX0" fmla="*/ 30997 w 31009"/>
              <a:gd name="connsiteY0" fmla="*/ 156 h 341830"/>
              <a:gd name="connsiteX1" fmla="*/ 4438 w 31009"/>
              <a:gd name="connsiteY1" fmla="*/ 170895 h 341830"/>
              <a:gd name="connsiteX2" fmla="*/ 4438 w 31009"/>
              <a:gd name="connsiteY2" fmla="*/ 341633 h 341830"/>
              <a:gd name="connsiteX3" fmla="*/ 644 w 31009"/>
              <a:gd name="connsiteY3" fmla="*/ 201248 h 341830"/>
              <a:gd name="connsiteX4" fmla="*/ 30997 w 31009"/>
              <a:gd name="connsiteY4" fmla="*/ 156 h 34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09" h="341830">
                <a:moveTo>
                  <a:pt x="30997" y="156"/>
                </a:moveTo>
                <a:cubicBezTo>
                  <a:pt x="31629" y="-4903"/>
                  <a:pt x="8864" y="113982"/>
                  <a:pt x="4438" y="170895"/>
                </a:cubicBezTo>
                <a:cubicBezTo>
                  <a:pt x="12" y="227808"/>
                  <a:pt x="5070" y="336574"/>
                  <a:pt x="4438" y="341633"/>
                </a:cubicBezTo>
                <a:cubicBezTo>
                  <a:pt x="3806" y="346692"/>
                  <a:pt x="-1885" y="253102"/>
                  <a:pt x="644" y="201248"/>
                </a:cubicBezTo>
                <a:cubicBezTo>
                  <a:pt x="3173" y="149394"/>
                  <a:pt x="30365" y="5215"/>
                  <a:pt x="3099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EB39BC6-8568-7BF1-19D3-7BCF284697E1}"/>
              </a:ext>
            </a:extLst>
          </p:cNvPr>
          <p:cNvSpPr/>
          <p:nvPr/>
        </p:nvSpPr>
        <p:spPr>
          <a:xfrm>
            <a:off x="3708049" y="7269369"/>
            <a:ext cx="86570" cy="190010"/>
          </a:xfrm>
          <a:custGeom>
            <a:avLst/>
            <a:gdLst>
              <a:gd name="connsiteX0" fmla="*/ 86142 w 86570"/>
              <a:gd name="connsiteY0" fmla="*/ 301 h 190010"/>
              <a:gd name="connsiteX1" fmla="*/ 36817 w 86570"/>
              <a:gd name="connsiteY1" fmla="*/ 95155 h 190010"/>
              <a:gd name="connsiteX2" fmla="*/ 6464 w 86570"/>
              <a:gd name="connsiteY2" fmla="*/ 144480 h 190010"/>
              <a:gd name="connsiteX3" fmla="*/ 6464 w 86570"/>
              <a:gd name="connsiteY3" fmla="*/ 190010 h 190010"/>
              <a:gd name="connsiteX4" fmla="*/ 6464 w 86570"/>
              <a:gd name="connsiteY4" fmla="*/ 129303 h 190010"/>
              <a:gd name="connsiteX5" fmla="*/ 86142 w 86570"/>
              <a:gd name="connsiteY5" fmla="*/ 301 h 1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70" h="190010">
                <a:moveTo>
                  <a:pt x="86142" y="301"/>
                </a:moveTo>
                <a:cubicBezTo>
                  <a:pt x="91201" y="-5390"/>
                  <a:pt x="50097" y="71125"/>
                  <a:pt x="36817" y="95155"/>
                </a:cubicBezTo>
                <a:cubicBezTo>
                  <a:pt x="23537" y="119185"/>
                  <a:pt x="11523" y="128671"/>
                  <a:pt x="6464" y="144480"/>
                </a:cubicBezTo>
                <a:cubicBezTo>
                  <a:pt x="1405" y="160289"/>
                  <a:pt x="6464" y="190010"/>
                  <a:pt x="6464" y="190010"/>
                </a:cubicBezTo>
                <a:cubicBezTo>
                  <a:pt x="6464" y="187481"/>
                  <a:pt x="-8080" y="157759"/>
                  <a:pt x="6464" y="129303"/>
                </a:cubicBezTo>
                <a:cubicBezTo>
                  <a:pt x="21008" y="100847"/>
                  <a:pt x="81083" y="5992"/>
                  <a:pt x="86142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9606D4BA-3EEA-284C-A828-E75D3DA72A60}"/>
              </a:ext>
            </a:extLst>
          </p:cNvPr>
          <p:cNvSpPr/>
          <p:nvPr/>
        </p:nvSpPr>
        <p:spPr>
          <a:xfrm>
            <a:off x="4397445" y="7364505"/>
            <a:ext cx="74009" cy="204967"/>
          </a:xfrm>
          <a:custGeom>
            <a:avLst/>
            <a:gdLst>
              <a:gd name="connsiteX0" fmla="*/ 22 w 74009"/>
              <a:gd name="connsiteY0" fmla="*/ 19 h 204967"/>
              <a:gd name="connsiteX1" fmla="*/ 64523 w 74009"/>
              <a:gd name="connsiteY1" fmla="*/ 83492 h 204967"/>
              <a:gd name="connsiteX2" fmla="*/ 53141 w 74009"/>
              <a:gd name="connsiteY2" fmla="*/ 144199 h 204967"/>
              <a:gd name="connsiteX3" fmla="*/ 60729 w 74009"/>
              <a:gd name="connsiteY3" fmla="*/ 121434 h 204967"/>
              <a:gd name="connsiteX4" fmla="*/ 22 w 74009"/>
              <a:gd name="connsiteY4" fmla="*/ 204906 h 204967"/>
              <a:gd name="connsiteX5" fmla="*/ 68318 w 74009"/>
              <a:gd name="connsiteY5" fmla="*/ 106257 h 204967"/>
              <a:gd name="connsiteX6" fmla="*/ 64523 w 74009"/>
              <a:gd name="connsiteY6" fmla="*/ 75903 h 204967"/>
              <a:gd name="connsiteX7" fmla="*/ 22 w 74009"/>
              <a:gd name="connsiteY7" fmla="*/ 19 h 2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09" h="204967">
                <a:moveTo>
                  <a:pt x="22" y="19"/>
                </a:moveTo>
                <a:cubicBezTo>
                  <a:pt x="22" y="1284"/>
                  <a:pt x="55670" y="59462"/>
                  <a:pt x="64523" y="83492"/>
                </a:cubicBezTo>
                <a:cubicBezTo>
                  <a:pt x="73376" y="107522"/>
                  <a:pt x="53141" y="144199"/>
                  <a:pt x="53141" y="144199"/>
                </a:cubicBezTo>
                <a:cubicBezTo>
                  <a:pt x="52509" y="150523"/>
                  <a:pt x="69582" y="111316"/>
                  <a:pt x="60729" y="121434"/>
                </a:cubicBezTo>
                <a:cubicBezTo>
                  <a:pt x="51876" y="131552"/>
                  <a:pt x="-1243" y="207435"/>
                  <a:pt x="22" y="204906"/>
                </a:cubicBezTo>
                <a:cubicBezTo>
                  <a:pt x="1287" y="202377"/>
                  <a:pt x="57568" y="127757"/>
                  <a:pt x="68318" y="106257"/>
                </a:cubicBezTo>
                <a:cubicBezTo>
                  <a:pt x="79068" y="84757"/>
                  <a:pt x="72744" y="92977"/>
                  <a:pt x="64523" y="75903"/>
                </a:cubicBezTo>
                <a:cubicBezTo>
                  <a:pt x="56302" y="58829"/>
                  <a:pt x="22" y="-1246"/>
                  <a:pt x="2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D92C570-D0DF-2308-61D4-60E10E167829}"/>
              </a:ext>
            </a:extLst>
          </p:cNvPr>
          <p:cNvSpPr/>
          <p:nvPr/>
        </p:nvSpPr>
        <p:spPr>
          <a:xfrm>
            <a:off x="4349747" y="7416711"/>
            <a:ext cx="105939" cy="167614"/>
          </a:xfrm>
          <a:custGeom>
            <a:avLst/>
            <a:gdLst>
              <a:gd name="connsiteX0" fmla="*/ 3 w 105939"/>
              <a:gd name="connsiteY0" fmla="*/ 89 h 167614"/>
              <a:gd name="connsiteX1" fmla="*/ 82553 w 105939"/>
              <a:gd name="connsiteY1" fmla="*/ 47714 h 167614"/>
              <a:gd name="connsiteX2" fmla="*/ 82553 w 105939"/>
              <a:gd name="connsiteY2" fmla="*/ 82639 h 167614"/>
              <a:gd name="connsiteX3" fmla="*/ 44453 w 105939"/>
              <a:gd name="connsiteY3" fmla="*/ 165189 h 167614"/>
              <a:gd name="connsiteX4" fmla="*/ 57153 w 105939"/>
              <a:gd name="connsiteY4" fmla="*/ 139789 h 167614"/>
              <a:gd name="connsiteX5" fmla="*/ 104778 w 105939"/>
              <a:gd name="connsiteY5" fmla="*/ 79464 h 167614"/>
              <a:gd name="connsiteX6" fmla="*/ 85728 w 105939"/>
              <a:gd name="connsiteY6" fmla="*/ 60414 h 167614"/>
              <a:gd name="connsiteX7" fmla="*/ 3 w 105939"/>
              <a:gd name="connsiteY7" fmla="*/ 89 h 16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39" h="167614">
                <a:moveTo>
                  <a:pt x="3" y="89"/>
                </a:moveTo>
                <a:cubicBezTo>
                  <a:pt x="-526" y="-2028"/>
                  <a:pt x="68795" y="33956"/>
                  <a:pt x="82553" y="47714"/>
                </a:cubicBezTo>
                <a:cubicBezTo>
                  <a:pt x="96311" y="61472"/>
                  <a:pt x="88903" y="63060"/>
                  <a:pt x="82553" y="82639"/>
                </a:cubicBezTo>
                <a:cubicBezTo>
                  <a:pt x="76203" y="102218"/>
                  <a:pt x="48686" y="155664"/>
                  <a:pt x="44453" y="165189"/>
                </a:cubicBezTo>
                <a:cubicBezTo>
                  <a:pt x="40220" y="174714"/>
                  <a:pt x="47099" y="154076"/>
                  <a:pt x="57153" y="139789"/>
                </a:cubicBezTo>
                <a:cubicBezTo>
                  <a:pt x="67207" y="125502"/>
                  <a:pt x="104778" y="79464"/>
                  <a:pt x="104778" y="79464"/>
                </a:cubicBezTo>
                <a:cubicBezTo>
                  <a:pt x="109540" y="66235"/>
                  <a:pt x="98957" y="71526"/>
                  <a:pt x="85728" y="60414"/>
                </a:cubicBezTo>
                <a:cubicBezTo>
                  <a:pt x="72499" y="49302"/>
                  <a:pt x="532" y="2206"/>
                  <a:pt x="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8134421-768D-B8A2-38E5-D1D99DC4EA53}"/>
              </a:ext>
            </a:extLst>
          </p:cNvPr>
          <p:cNvSpPr/>
          <p:nvPr/>
        </p:nvSpPr>
        <p:spPr>
          <a:xfrm>
            <a:off x="3565525" y="7388145"/>
            <a:ext cx="42367" cy="154745"/>
          </a:xfrm>
          <a:custGeom>
            <a:avLst/>
            <a:gdLst>
              <a:gd name="connsiteX0" fmla="*/ 25400 w 42367"/>
              <a:gd name="connsiteY0" fmla="*/ 80 h 154745"/>
              <a:gd name="connsiteX1" fmla="*/ 9525 w 42367"/>
              <a:gd name="connsiteY1" fmla="*/ 63580 h 154745"/>
              <a:gd name="connsiteX2" fmla="*/ 41275 w 42367"/>
              <a:gd name="connsiteY2" fmla="*/ 152480 h 154745"/>
              <a:gd name="connsiteX3" fmla="*/ 31750 w 42367"/>
              <a:gd name="connsiteY3" fmla="*/ 123905 h 154745"/>
              <a:gd name="connsiteX4" fmla="*/ 0 w 42367"/>
              <a:gd name="connsiteY4" fmla="*/ 76280 h 154745"/>
              <a:gd name="connsiteX5" fmla="*/ 25400 w 42367"/>
              <a:gd name="connsiteY5" fmla="*/ 80 h 15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67" h="154745">
                <a:moveTo>
                  <a:pt x="25400" y="80"/>
                </a:moveTo>
                <a:cubicBezTo>
                  <a:pt x="26988" y="-2037"/>
                  <a:pt x="6879" y="38180"/>
                  <a:pt x="9525" y="63580"/>
                </a:cubicBezTo>
                <a:cubicBezTo>
                  <a:pt x="12171" y="88980"/>
                  <a:pt x="37571" y="142426"/>
                  <a:pt x="41275" y="152480"/>
                </a:cubicBezTo>
                <a:cubicBezTo>
                  <a:pt x="44979" y="162534"/>
                  <a:pt x="38629" y="136605"/>
                  <a:pt x="31750" y="123905"/>
                </a:cubicBezTo>
                <a:cubicBezTo>
                  <a:pt x="24871" y="111205"/>
                  <a:pt x="0" y="94801"/>
                  <a:pt x="0" y="76280"/>
                </a:cubicBezTo>
                <a:cubicBezTo>
                  <a:pt x="0" y="57759"/>
                  <a:pt x="23812" y="2197"/>
                  <a:pt x="2540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8F1553EB-C1EB-3014-4720-99B1058D5D7A}"/>
              </a:ext>
            </a:extLst>
          </p:cNvPr>
          <p:cNvSpPr/>
          <p:nvPr/>
        </p:nvSpPr>
        <p:spPr>
          <a:xfrm>
            <a:off x="3619026" y="7397486"/>
            <a:ext cx="124301" cy="181239"/>
          </a:xfrm>
          <a:custGeom>
            <a:avLst/>
            <a:gdLst>
              <a:gd name="connsiteX0" fmla="*/ 29049 w 124301"/>
              <a:gd name="connsiteY0" fmla="*/ 264 h 181239"/>
              <a:gd name="connsiteX1" fmla="*/ 22699 w 124301"/>
              <a:gd name="connsiteY1" fmla="*/ 79639 h 181239"/>
              <a:gd name="connsiteX2" fmla="*/ 48099 w 124301"/>
              <a:gd name="connsiteY2" fmla="*/ 139964 h 181239"/>
              <a:gd name="connsiteX3" fmla="*/ 32224 w 124301"/>
              <a:gd name="connsiteY3" fmla="*/ 117739 h 181239"/>
              <a:gd name="connsiteX4" fmla="*/ 124299 w 124301"/>
              <a:gd name="connsiteY4" fmla="*/ 181239 h 181239"/>
              <a:gd name="connsiteX5" fmla="*/ 29049 w 124301"/>
              <a:gd name="connsiteY5" fmla="*/ 117739 h 181239"/>
              <a:gd name="connsiteX6" fmla="*/ 474 w 124301"/>
              <a:gd name="connsiteY6" fmla="*/ 89164 h 181239"/>
              <a:gd name="connsiteX7" fmla="*/ 13174 w 124301"/>
              <a:gd name="connsiteY7" fmla="*/ 108214 h 181239"/>
              <a:gd name="connsiteX8" fmla="*/ 29049 w 124301"/>
              <a:gd name="connsiteY8" fmla="*/ 264 h 1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301" h="181239">
                <a:moveTo>
                  <a:pt x="29049" y="264"/>
                </a:moveTo>
                <a:cubicBezTo>
                  <a:pt x="30636" y="-4498"/>
                  <a:pt x="19524" y="56356"/>
                  <a:pt x="22699" y="79639"/>
                </a:cubicBezTo>
                <a:cubicBezTo>
                  <a:pt x="25874" y="102922"/>
                  <a:pt x="48099" y="139964"/>
                  <a:pt x="48099" y="139964"/>
                </a:cubicBezTo>
                <a:cubicBezTo>
                  <a:pt x="49687" y="146314"/>
                  <a:pt x="19524" y="110860"/>
                  <a:pt x="32224" y="117739"/>
                </a:cubicBezTo>
                <a:cubicBezTo>
                  <a:pt x="44924" y="124618"/>
                  <a:pt x="124828" y="181239"/>
                  <a:pt x="124299" y="181239"/>
                </a:cubicBezTo>
                <a:cubicBezTo>
                  <a:pt x="123770" y="181239"/>
                  <a:pt x="49686" y="133085"/>
                  <a:pt x="29049" y="117739"/>
                </a:cubicBezTo>
                <a:cubicBezTo>
                  <a:pt x="8412" y="102393"/>
                  <a:pt x="474" y="89164"/>
                  <a:pt x="474" y="89164"/>
                </a:cubicBezTo>
                <a:cubicBezTo>
                  <a:pt x="-2172" y="87577"/>
                  <a:pt x="6824" y="120914"/>
                  <a:pt x="13174" y="108214"/>
                </a:cubicBezTo>
                <a:cubicBezTo>
                  <a:pt x="19524" y="95514"/>
                  <a:pt x="27462" y="5026"/>
                  <a:pt x="29049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77863BAD-9552-E1EB-327A-65FD7630F377}"/>
              </a:ext>
            </a:extLst>
          </p:cNvPr>
          <p:cNvSpPr/>
          <p:nvPr/>
        </p:nvSpPr>
        <p:spPr>
          <a:xfrm>
            <a:off x="3710839" y="7169138"/>
            <a:ext cx="29320" cy="193700"/>
          </a:xfrm>
          <a:custGeom>
            <a:avLst/>
            <a:gdLst>
              <a:gd name="connsiteX0" fmla="*/ 29311 w 29320"/>
              <a:gd name="connsiteY0" fmla="*/ 12 h 193700"/>
              <a:gd name="connsiteX1" fmla="*/ 3911 w 29320"/>
              <a:gd name="connsiteY1" fmla="*/ 98437 h 193700"/>
              <a:gd name="connsiteX2" fmla="*/ 3911 w 29320"/>
              <a:gd name="connsiteY2" fmla="*/ 193687 h 193700"/>
              <a:gd name="connsiteX3" fmla="*/ 736 w 29320"/>
              <a:gd name="connsiteY3" fmla="*/ 104787 h 193700"/>
              <a:gd name="connsiteX4" fmla="*/ 29311 w 29320"/>
              <a:gd name="connsiteY4" fmla="*/ 12 h 1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0" h="193700">
                <a:moveTo>
                  <a:pt x="29311" y="12"/>
                </a:moveTo>
                <a:cubicBezTo>
                  <a:pt x="29840" y="-1046"/>
                  <a:pt x="8144" y="66158"/>
                  <a:pt x="3911" y="98437"/>
                </a:cubicBezTo>
                <a:cubicBezTo>
                  <a:pt x="-322" y="130716"/>
                  <a:pt x="4440" y="192629"/>
                  <a:pt x="3911" y="193687"/>
                </a:cubicBezTo>
                <a:cubicBezTo>
                  <a:pt x="3382" y="194745"/>
                  <a:pt x="-1910" y="134420"/>
                  <a:pt x="736" y="104787"/>
                </a:cubicBezTo>
                <a:cubicBezTo>
                  <a:pt x="3382" y="75154"/>
                  <a:pt x="28782" y="1070"/>
                  <a:pt x="2931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EBE88F50-7B77-88EE-C756-70FCCA7F94F2}"/>
              </a:ext>
            </a:extLst>
          </p:cNvPr>
          <p:cNvSpPr/>
          <p:nvPr/>
        </p:nvSpPr>
        <p:spPr>
          <a:xfrm>
            <a:off x="3668575" y="7161921"/>
            <a:ext cx="49356" cy="283695"/>
          </a:xfrm>
          <a:custGeom>
            <a:avLst/>
            <a:gdLst>
              <a:gd name="connsiteX0" fmla="*/ 49350 w 49356"/>
              <a:gd name="connsiteY0" fmla="*/ 879 h 283695"/>
              <a:gd name="connsiteX1" fmla="*/ 8075 w 49356"/>
              <a:gd name="connsiteY1" fmla="*/ 181854 h 283695"/>
              <a:gd name="connsiteX2" fmla="*/ 43000 w 49356"/>
              <a:gd name="connsiteY2" fmla="*/ 283454 h 283695"/>
              <a:gd name="connsiteX3" fmla="*/ 1725 w 49356"/>
              <a:gd name="connsiteY3" fmla="*/ 207254 h 283695"/>
              <a:gd name="connsiteX4" fmla="*/ 11250 w 49356"/>
              <a:gd name="connsiteY4" fmla="*/ 115179 h 283695"/>
              <a:gd name="connsiteX5" fmla="*/ 49350 w 49356"/>
              <a:gd name="connsiteY5" fmla="*/ 879 h 28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56" h="283695">
                <a:moveTo>
                  <a:pt x="49350" y="879"/>
                </a:moveTo>
                <a:cubicBezTo>
                  <a:pt x="48821" y="11991"/>
                  <a:pt x="9133" y="134758"/>
                  <a:pt x="8075" y="181854"/>
                </a:cubicBezTo>
                <a:cubicBezTo>
                  <a:pt x="7017" y="228950"/>
                  <a:pt x="44058" y="279221"/>
                  <a:pt x="43000" y="283454"/>
                </a:cubicBezTo>
                <a:cubicBezTo>
                  <a:pt x="41942" y="287687"/>
                  <a:pt x="7017" y="235300"/>
                  <a:pt x="1725" y="207254"/>
                </a:cubicBezTo>
                <a:cubicBezTo>
                  <a:pt x="-3567" y="179208"/>
                  <a:pt x="4371" y="143225"/>
                  <a:pt x="11250" y="115179"/>
                </a:cubicBezTo>
                <a:cubicBezTo>
                  <a:pt x="18129" y="87133"/>
                  <a:pt x="49879" y="-10233"/>
                  <a:pt x="49350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3947DF2F-9F2D-FE6B-856E-899461DA1BBC}"/>
              </a:ext>
            </a:extLst>
          </p:cNvPr>
          <p:cNvSpPr/>
          <p:nvPr/>
        </p:nvSpPr>
        <p:spPr>
          <a:xfrm>
            <a:off x="3884741" y="7426323"/>
            <a:ext cx="84543" cy="133854"/>
          </a:xfrm>
          <a:custGeom>
            <a:avLst/>
            <a:gdLst>
              <a:gd name="connsiteX0" fmla="*/ 14159 w 84543"/>
              <a:gd name="connsiteY0" fmla="*/ 2 h 133854"/>
              <a:gd name="connsiteX1" fmla="*/ 30034 w 84543"/>
              <a:gd name="connsiteY1" fmla="*/ 92077 h 133854"/>
              <a:gd name="connsiteX2" fmla="*/ 1459 w 84543"/>
              <a:gd name="connsiteY2" fmla="*/ 133352 h 133854"/>
              <a:gd name="connsiteX3" fmla="*/ 84009 w 84543"/>
              <a:gd name="connsiteY3" fmla="*/ 66677 h 133854"/>
              <a:gd name="connsiteX4" fmla="*/ 36384 w 84543"/>
              <a:gd name="connsiteY4" fmla="*/ 95252 h 133854"/>
              <a:gd name="connsiteX5" fmla="*/ 14159 w 84543"/>
              <a:gd name="connsiteY5" fmla="*/ 2 h 13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3" h="133854">
                <a:moveTo>
                  <a:pt x="14159" y="2"/>
                </a:moveTo>
                <a:cubicBezTo>
                  <a:pt x="13101" y="-527"/>
                  <a:pt x="32151" y="69852"/>
                  <a:pt x="30034" y="92077"/>
                </a:cubicBezTo>
                <a:cubicBezTo>
                  <a:pt x="27917" y="114302"/>
                  <a:pt x="-7537" y="137585"/>
                  <a:pt x="1459" y="133352"/>
                </a:cubicBezTo>
                <a:cubicBezTo>
                  <a:pt x="10455" y="129119"/>
                  <a:pt x="78188" y="73027"/>
                  <a:pt x="84009" y="66677"/>
                </a:cubicBezTo>
                <a:cubicBezTo>
                  <a:pt x="89830" y="60327"/>
                  <a:pt x="46438" y="102131"/>
                  <a:pt x="36384" y="95252"/>
                </a:cubicBezTo>
                <a:cubicBezTo>
                  <a:pt x="26330" y="88373"/>
                  <a:pt x="15217" y="531"/>
                  <a:pt x="1415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11374EE-FD74-369B-4B8A-36C11DF39A37}"/>
              </a:ext>
            </a:extLst>
          </p:cNvPr>
          <p:cNvSpPr/>
          <p:nvPr/>
        </p:nvSpPr>
        <p:spPr>
          <a:xfrm>
            <a:off x="3797300" y="7604125"/>
            <a:ext cx="146050" cy="98499"/>
          </a:xfrm>
          <a:custGeom>
            <a:avLst/>
            <a:gdLst>
              <a:gd name="connsiteX0" fmla="*/ 0 w 146050"/>
              <a:gd name="connsiteY0" fmla="*/ 0 h 98499"/>
              <a:gd name="connsiteX1" fmla="*/ 82550 w 146050"/>
              <a:gd name="connsiteY1" fmla="*/ 63500 h 98499"/>
              <a:gd name="connsiteX2" fmla="*/ 133350 w 146050"/>
              <a:gd name="connsiteY2" fmla="*/ 82550 h 98499"/>
              <a:gd name="connsiteX3" fmla="*/ 146050 w 146050"/>
              <a:gd name="connsiteY3" fmla="*/ 98425 h 98499"/>
              <a:gd name="connsiteX4" fmla="*/ 130175 w 146050"/>
              <a:gd name="connsiteY4" fmla="*/ 88900 h 98499"/>
              <a:gd name="connsiteX5" fmla="*/ 0 w 146050"/>
              <a:gd name="connsiteY5" fmla="*/ 0 h 9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98499">
                <a:moveTo>
                  <a:pt x="0" y="0"/>
                </a:moveTo>
                <a:cubicBezTo>
                  <a:pt x="30162" y="24871"/>
                  <a:pt x="60325" y="49742"/>
                  <a:pt x="82550" y="63500"/>
                </a:cubicBezTo>
                <a:cubicBezTo>
                  <a:pt x="104775" y="77258"/>
                  <a:pt x="133350" y="82550"/>
                  <a:pt x="133350" y="82550"/>
                </a:cubicBezTo>
                <a:cubicBezTo>
                  <a:pt x="143933" y="88371"/>
                  <a:pt x="146050" y="98425"/>
                  <a:pt x="146050" y="98425"/>
                </a:cubicBezTo>
                <a:cubicBezTo>
                  <a:pt x="145521" y="99483"/>
                  <a:pt x="130175" y="88900"/>
                  <a:pt x="130175" y="889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5C68D780-1485-C4B1-98C4-979D5CD4E6E8}"/>
              </a:ext>
            </a:extLst>
          </p:cNvPr>
          <p:cNvSpPr/>
          <p:nvPr/>
        </p:nvSpPr>
        <p:spPr>
          <a:xfrm>
            <a:off x="3914671" y="7486521"/>
            <a:ext cx="153040" cy="178134"/>
          </a:xfrm>
          <a:custGeom>
            <a:avLst/>
            <a:gdLst>
              <a:gd name="connsiteX0" fmla="*/ 104 w 153040"/>
              <a:gd name="connsiteY0" fmla="*/ 177929 h 178134"/>
              <a:gd name="connsiteX1" fmla="*/ 76304 w 153040"/>
              <a:gd name="connsiteY1" fmla="*/ 76329 h 178134"/>
              <a:gd name="connsiteX2" fmla="*/ 152504 w 153040"/>
              <a:gd name="connsiteY2" fmla="*/ 44579 h 178134"/>
              <a:gd name="connsiteX3" fmla="*/ 111229 w 153040"/>
              <a:gd name="connsiteY3" fmla="*/ 129 h 178134"/>
              <a:gd name="connsiteX4" fmla="*/ 130279 w 153040"/>
              <a:gd name="connsiteY4" fmla="*/ 31879 h 178134"/>
              <a:gd name="connsiteX5" fmla="*/ 104879 w 153040"/>
              <a:gd name="connsiteY5" fmla="*/ 57279 h 178134"/>
              <a:gd name="connsiteX6" fmla="*/ 60429 w 153040"/>
              <a:gd name="connsiteY6" fmla="*/ 101729 h 178134"/>
              <a:gd name="connsiteX7" fmla="*/ 104 w 153040"/>
              <a:gd name="connsiteY7" fmla="*/ 177929 h 1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40" h="178134">
                <a:moveTo>
                  <a:pt x="104" y="177929"/>
                </a:moveTo>
                <a:cubicBezTo>
                  <a:pt x="2750" y="173696"/>
                  <a:pt x="50904" y="98554"/>
                  <a:pt x="76304" y="76329"/>
                </a:cubicBezTo>
                <a:cubicBezTo>
                  <a:pt x="101704" y="54104"/>
                  <a:pt x="146683" y="57279"/>
                  <a:pt x="152504" y="44579"/>
                </a:cubicBezTo>
                <a:cubicBezTo>
                  <a:pt x="158325" y="31879"/>
                  <a:pt x="114933" y="2246"/>
                  <a:pt x="111229" y="129"/>
                </a:cubicBezTo>
                <a:cubicBezTo>
                  <a:pt x="107525" y="-1988"/>
                  <a:pt x="131337" y="22354"/>
                  <a:pt x="130279" y="31879"/>
                </a:cubicBezTo>
                <a:cubicBezTo>
                  <a:pt x="129221" y="41404"/>
                  <a:pt x="104879" y="57279"/>
                  <a:pt x="104879" y="57279"/>
                </a:cubicBezTo>
                <a:cubicBezTo>
                  <a:pt x="93237" y="68921"/>
                  <a:pt x="75246" y="83737"/>
                  <a:pt x="60429" y="101729"/>
                </a:cubicBezTo>
                <a:cubicBezTo>
                  <a:pt x="45612" y="119721"/>
                  <a:pt x="-2542" y="182162"/>
                  <a:pt x="104" y="177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BDE2C97-DFB9-16A9-B0D5-39136C5F0628}"/>
              </a:ext>
            </a:extLst>
          </p:cNvPr>
          <p:cNvSpPr/>
          <p:nvPr/>
        </p:nvSpPr>
        <p:spPr>
          <a:xfrm>
            <a:off x="3821836" y="7400910"/>
            <a:ext cx="83061" cy="273065"/>
          </a:xfrm>
          <a:custGeom>
            <a:avLst/>
            <a:gdLst>
              <a:gd name="connsiteX0" fmla="*/ 23089 w 83061"/>
              <a:gd name="connsiteY0" fmla="*/ 15 h 273065"/>
              <a:gd name="connsiteX1" fmla="*/ 16739 w 83061"/>
              <a:gd name="connsiteY1" fmla="*/ 82565 h 273065"/>
              <a:gd name="connsiteX2" fmla="*/ 54839 w 83061"/>
              <a:gd name="connsiteY2" fmla="*/ 177815 h 273065"/>
              <a:gd name="connsiteX3" fmla="*/ 42139 w 83061"/>
              <a:gd name="connsiteY3" fmla="*/ 146065 h 273065"/>
              <a:gd name="connsiteX4" fmla="*/ 80239 w 83061"/>
              <a:gd name="connsiteY4" fmla="*/ 200040 h 273065"/>
              <a:gd name="connsiteX5" fmla="*/ 80239 w 83061"/>
              <a:gd name="connsiteY5" fmla="*/ 273065 h 273065"/>
              <a:gd name="connsiteX6" fmla="*/ 80239 w 83061"/>
              <a:gd name="connsiteY6" fmla="*/ 196865 h 273065"/>
              <a:gd name="connsiteX7" fmla="*/ 61189 w 83061"/>
              <a:gd name="connsiteY7" fmla="*/ 149240 h 273065"/>
              <a:gd name="connsiteX8" fmla="*/ 864 w 83061"/>
              <a:gd name="connsiteY8" fmla="*/ 88915 h 273065"/>
              <a:gd name="connsiteX9" fmla="*/ 23089 w 83061"/>
              <a:gd name="connsiteY9" fmla="*/ 15 h 2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61" h="273065">
                <a:moveTo>
                  <a:pt x="23089" y="15"/>
                </a:moveTo>
                <a:cubicBezTo>
                  <a:pt x="25735" y="-1043"/>
                  <a:pt x="11447" y="52932"/>
                  <a:pt x="16739" y="82565"/>
                </a:cubicBezTo>
                <a:cubicBezTo>
                  <a:pt x="22031" y="112198"/>
                  <a:pt x="54839" y="177815"/>
                  <a:pt x="54839" y="177815"/>
                </a:cubicBezTo>
                <a:cubicBezTo>
                  <a:pt x="59072" y="188398"/>
                  <a:pt x="37906" y="142361"/>
                  <a:pt x="42139" y="146065"/>
                </a:cubicBezTo>
                <a:cubicBezTo>
                  <a:pt x="46372" y="149769"/>
                  <a:pt x="73889" y="178873"/>
                  <a:pt x="80239" y="200040"/>
                </a:cubicBezTo>
                <a:cubicBezTo>
                  <a:pt x="86589" y="221207"/>
                  <a:pt x="80239" y="273065"/>
                  <a:pt x="80239" y="273065"/>
                </a:cubicBezTo>
                <a:cubicBezTo>
                  <a:pt x="80239" y="272536"/>
                  <a:pt x="83414" y="217503"/>
                  <a:pt x="80239" y="196865"/>
                </a:cubicBezTo>
                <a:cubicBezTo>
                  <a:pt x="77064" y="176228"/>
                  <a:pt x="74418" y="167232"/>
                  <a:pt x="61189" y="149240"/>
                </a:cubicBezTo>
                <a:cubicBezTo>
                  <a:pt x="47960" y="131248"/>
                  <a:pt x="6685" y="112728"/>
                  <a:pt x="864" y="88915"/>
                </a:cubicBezTo>
                <a:cubicBezTo>
                  <a:pt x="-4957" y="65102"/>
                  <a:pt x="20443" y="1073"/>
                  <a:pt x="2308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0B9BA45-992B-3EAB-22E3-7EBC5571A210}"/>
              </a:ext>
            </a:extLst>
          </p:cNvPr>
          <p:cNvSpPr/>
          <p:nvPr/>
        </p:nvSpPr>
        <p:spPr>
          <a:xfrm>
            <a:off x="3746382" y="7343638"/>
            <a:ext cx="70017" cy="270013"/>
          </a:xfrm>
          <a:custGeom>
            <a:avLst/>
            <a:gdLst>
              <a:gd name="connsiteX0" fmla="*/ 69968 w 70017"/>
              <a:gd name="connsiteY0" fmla="*/ 137 h 270013"/>
              <a:gd name="connsiteX1" fmla="*/ 15993 w 70017"/>
              <a:gd name="connsiteY1" fmla="*/ 108087 h 270013"/>
              <a:gd name="connsiteX2" fmla="*/ 15993 w 70017"/>
              <a:gd name="connsiteY2" fmla="*/ 177937 h 270013"/>
              <a:gd name="connsiteX3" fmla="*/ 118 w 70017"/>
              <a:gd name="connsiteY3" fmla="*/ 130312 h 270013"/>
              <a:gd name="connsiteX4" fmla="*/ 25518 w 70017"/>
              <a:gd name="connsiteY4" fmla="*/ 270012 h 270013"/>
              <a:gd name="connsiteX5" fmla="*/ 9643 w 70017"/>
              <a:gd name="connsiteY5" fmla="*/ 133487 h 270013"/>
              <a:gd name="connsiteX6" fmla="*/ 25518 w 70017"/>
              <a:gd name="connsiteY6" fmla="*/ 85862 h 270013"/>
              <a:gd name="connsiteX7" fmla="*/ 69968 w 70017"/>
              <a:gd name="connsiteY7" fmla="*/ 137 h 27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17" h="270013">
                <a:moveTo>
                  <a:pt x="69968" y="137"/>
                </a:moveTo>
                <a:cubicBezTo>
                  <a:pt x="68381" y="3841"/>
                  <a:pt x="24989" y="78454"/>
                  <a:pt x="15993" y="108087"/>
                </a:cubicBezTo>
                <a:cubicBezTo>
                  <a:pt x="6997" y="137720"/>
                  <a:pt x="18639" y="174233"/>
                  <a:pt x="15993" y="177937"/>
                </a:cubicBezTo>
                <a:cubicBezTo>
                  <a:pt x="13347" y="181641"/>
                  <a:pt x="-1470" y="114966"/>
                  <a:pt x="118" y="130312"/>
                </a:cubicBezTo>
                <a:cubicBezTo>
                  <a:pt x="1705" y="145658"/>
                  <a:pt x="23931" y="269483"/>
                  <a:pt x="25518" y="270012"/>
                </a:cubicBezTo>
                <a:cubicBezTo>
                  <a:pt x="27105" y="270541"/>
                  <a:pt x="9643" y="164179"/>
                  <a:pt x="9643" y="133487"/>
                </a:cubicBezTo>
                <a:cubicBezTo>
                  <a:pt x="9643" y="102795"/>
                  <a:pt x="16522" y="103325"/>
                  <a:pt x="25518" y="85862"/>
                </a:cubicBezTo>
                <a:cubicBezTo>
                  <a:pt x="34514" y="68400"/>
                  <a:pt x="71555" y="-3567"/>
                  <a:pt x="6996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1D8739C-7282-5FD5-AE61-7269CF266F96}"/>
              </a:ext>
            </a:extLst>
          </p:cNvPr>
          <p:cNvSpPr/>
          <p:nvPr/>
        </p:nvSpPr>
        <p:spPr>
          <a:xfrm>
            <a:off x="3675937" y="7391213"/>
            <a:ext cx="91025" cy="191286"/>
          </a:xfrm>
          <a:custGeom>
            <a:avLst/>
            <a:gdLst>
              <a:gd name="connsiteX0" fmla="*/ 713 w 91025"/>
              <a:gd name="connsiteY0" fmla="*/ 187 h 191286"/>
              <a:gd name="connsiteX1" fmla="*/ 35638 w 91025"/>
              <a:gd name="connsiteY1" fmla="*/ 114487 h 191286"/>
              <a:gd name="connsiteX2" fmla="*/ 89613 w 91025"/>
              <a:gd name="connsiteY2" fmla="*/ 190687 h 191286"/>
              <a:gd name="connsiteX3" fmla="*/ 67388 w 91025"/>
              <a:gd name="connsiteY3" fmla="*/ 143062 h 191286"/>
              <a:gd name="connsiteX4" fmla="*/ 713 w 91025"/>
              <a:gd name="connsiteY4" fmla="*/ 187 h 1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25" h="191286">
                <a:moveTo>
                  <a:pt x="713" y="187"/>
                </a:moveTo>
                <a:cubicBezTo>
                  <a:pt x="-4579" y="-4576"/>
                  <a:pt x="20821" y="82737"/>
                  <a:pt x="35638" y="114487"/>
                </a:cubicBezTo>
                <a:cubicBezTo>
                  <a:pt x="50455" y="146237"/>
                  <a:pt x="84321" y="185925"/>
                  <a:pt x="89613" y="190687"/>
                </a:cubicBezTo>
                <a:cubicBezTo>
                  <a:pt x="94905" y="195450"/>
                  <a:pt x="84851" y="171108"/>
                  <a:pt x="67388" y="143062"/>
                </a:cubicBezTo>
                <a:cubicBezTo>
                  <a:pt x="49926" y="115016"/>
                  <a:pt x="6005" y="4950"/>
                  <a:pt x="713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EFDE1C3-3BE4-CA6B-CDDE-DBDA5BA0D49B}"/>
              </a:ext>
            </a:extLst>
          </p:cNvPr>
          <p:cNvSpPr/>
          <p:nvPr/>
        </p:nvSpPr>
        <p:spPr>
          <a:xfrm>
            <a:off x="3978149" y="7534190"/>
            <a:ext cx="355730" cy="143173"/>
          </a:xfrm>
          <a:custGeom>
            <a:avLst/>
            <a:gdLst>
              <a:gd name="connsiteX0" fmla="*/ 126 w 355730"/>
              <a:gd name="connsiteY0" fmla="*/ 142960 h 143173"/>
              <a:gd name="connsiteX1" fmla="*/ 143001 w 355730"/>
              <a:gd name="connsiteY1" fmla="*/ 31835 h 143173"/>
              <a:gd name="connsiteX2" fmla="*/ 219201 w 355730"/>
              <a:gd name="connsiteY2" fmla="*/ 19135 h 143173"/>
              <a:gd name="connsiteX3" fmla="*/ 196976 w 355730"/>
              <a:gd name="connsiteY3" fmla="*/ 31835 h 143173"/>
              <a:gd name="connsiteX4" fmla="*/ 228726 w 355730"/>
              <a:gd name="connsiteY4" fmla="*/ 22310 h 143173"/>
              <a:gd name="connsiteX5" fmla="*/ 346201 w 355730"/>
              <a:gd name="connsiteY5" fmla="*/ 41360 h 143173"/>
              <a:gd name="connsiteX6" fmla="*/ 311276 w 355730"/>
              <a:gd name="connsiteY6" fmla="*/ 108035 h 143173"/>
              <a:gd name="connsiteX7" fmla="*/ 355726 w 355730"/>
              <a:gd name="connsiteY7" fmla="*/ 41360 h 143173"/>
              <a:gd name="connsiteX8" fmla="*/ 308101 w 355730"/>
              <a:gd name="connsiteY8" fmla="*/ 22310 h 143173"/>
              <a:gd name="connsiteX9" fmla="*/ 174751 w 355730"/>
              <a:gd name="connsiteY9" fmla="*/ 85 h 143173"/>
              <a:gd name="connsiteX10" fmla="*/ 181101 w 355730"/>
              <a:gd name="connsiteY10" fmla="*/ 15960 h 143173"/>
              <a:gd name="connsiteX11" fmla="*/ 136651 w 355730"/>
              <a:gd name="connsiteY11" fmla="*/ 47710 h 143173"/>
              <a:gd name="connsiteX12" fmla="*/ 101726 w 355730"/>
              <a:gd name="connsiteY12" fmla="*/ 76285 h 143173"/>
              <a:gd name="connsiteX13" fmla="*/ 117601 w 355730"/>
              <a:gd name="connsiteY13" fmla="*/ 60410 h 143173"/>
              <a:gd name="connsiteX14" fmla="*/ 126 w 355730"/>
              <a:gd name="connsiteY14" fmla="*/ 142960 h 14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730" h="143173">
                <a:moveTo>
                  <a:pt x="126" y="142960"/>
                </a:moveTo>
                <a:cubicBezTo>
                  <a:pt x="4359" y="138198"/>
                  <a:pt x="106489" y="52472"/>
                  <a:pt x="143001" y="31835"/>
                </a:cubicBezTo>
                <a:cubicBezTo>
                  <a:pt x="179514" y="11197"/>
                  <a:pt x="210205" y="19135"/>
                  <a:pt x="219201" y="19135"/>
                </a:cubicBezTo>
                <a:cubicBezTo>
                  <a:pt x="228197" y="19135"/>
                  <a:pt x="195389" y="31306"/>
                  <a:pt x="196976" y="31835"/>
                </a:cubicBezTo>
                <a:cubicBezTo>
                  <a:pt x="198563" y="32364"/>
                  <a:pt x="203855" y="20722"/>
                  <a:pt x="228726" y="22310"/>
                </a:cubicBezTo>
                <a:cubicBezTo>
                  <a:pt x="253597" y="23897"/>
                  <a:pt x="332443" y="27072"/>
                  <a:pt x="346201" y="41360"/>
                </a:cubicBezTo>
                <a:cubicBezTo>
                  <a:pt x="359959" y="55648"/>
                  <a:pt x="309689" y="108035"/>
                  <a:pt x="311276" y="108035"/>
                </a:cubicBezTo>
                <a:cubicBezTo>
                  <a:pt x="312863" y="108035"/>
                  <a:pt x="356255" y="55647"/>
                  <a:pt x="355726" y="41360"/>
                </a:cubicBezTo>
                <a:cubicBezTo>
                  <a:pt x="355197" y="27072"/>
                  <a:pt x="338263" y="29189"/>
                  <a:pt x="308101" y="22310"/>
                </a:cubicBezTo>
                <a:cubicBezTo>
                  <a:pt x="277939" y="15431"/>
                  <a:pt x="174751" y="85"/>
                  <a:pt x="174751" y="85"/>
                </a:cubicBezTo>
                <a:cubicBezTo>
                  <a:pt x="153584" y="-973"/>
                  <a:pt x="187451" y="8023"/>
                  <a:pt x="181101" y="15960"/>
                </a:cubicBezTo>
                <a:cubicBezTo>
                  <a:pt x="174751" y="23897"/>
                  <a:pt x="149880" y="37656"/>
                  <a:pt x="136651" y="47710"/>
                </a:cubicBezTo>
                <a:cubicBezTo>
                  <a:pt x="123422" y="57764"/>
                  <a:pt x="104901" y="74168"/>
                  <a:pt x="101726" y="76285"/>
                </a:cubicBezTo>
                <a:cubicBezTo>
                  <a:pt x="98551" y="78402"/>
                  <a:pt x="136122" y="49297"/>
                  <a:pt x="117601" y="60410"/>
                </a:cubicBezTo>
                <a:cubicBezTo>
                  <a:pt x="99080" y="71522"/>
                  <a:pt x="-4107" y="147722"/>
                  <a:pt x="126" y="142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1A9AA213-C0BF-1F4E-72C7-045FD3DDA89F}"/>
              </a:ext>
            </a:extLst>
          </p:cNvPr>
          <p:cNvSpPr/>
          <p:nvPr/>
        </p:nvSpPr>
        <p:spPr>
          <a:xfrm>
            <a:off x="4043182" y="7560985"/>
            <a:ext cx="224549" cy="104236"/>
          </a:xfrm>
          <a:custGeom>
            <a:avLst/>
            <a:gdLst>
              <a:gd name="connsiteX0" fmla="*/ 1768 w 224549"/>
              <a:gd name="connsiteY0" fmla="*/ 103465 h 104236"/>
              <a:gd name="connsiteX1" fmla="*/ 112893 w 224549"/>
              <a:gd name="connsiteY1" fmla="*/ 8215 h 104236"/>
              <a:gd name="connsiteX2" fmla="*/ 224018 w 224549"/>
              <a:gd name="connsiteY2" fmla="*/ 5040 h 104236"/>
              <a:gd name="connsiteX3" fmla="*/ 154168 w 224549"/>
              <a:gd name="connsiteY3" fmla="*/ 8215 h 104236"/>
              <a:gd name="connsiteX4" fmla="*/ 135118 w 224549"/>
              <a:gd name="connsiteY4" fmla="*/ 14565 h 104236"/>
              <a:gd name="connsiteX5" fmla="*/ 93843 w 224549"/>
              <a:gd name="connsiteY5" fmla="*/ 36790 h 104236"/>
              <a:gd name="connsiteX6" fmla="*/ 46218 w 224549"/>
              <a:gd name="connsiteY6" fmla="*/ 52665 h 104236"/>
              <a:gd name="connsiteX7" fmla="*/ 1768 w 224549"/>
              <a:gd name="connsiteY7" fmla="*/ 103465 h 10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549" h="104236">
                <a:moveTo>
                  <a:pt x="1768" y="103465"/>
                </a:moveTo>
                <a:cubicBezTo>
                  <a:pt x="12881" y="96057"/>
                  <a:pt x="75851" y="24619"/>
                  <a:pt x="112893" y="8215"/>
                </a:cubicBezTo>
                <a:cubicBezTo>
                  <a:pt x="149935" y="-8189"/>
                  <a:pt x="217139" y="5040"/>
                  <a:pt x="224018" y="5040"/>
                </a:cubicBezTo>
                <a:cubicBezTo>
                  <a:pt x="230897" y="5040"/>
                  <a:pt x="168985" y="6628"/>
                  <a:pt x="154168" y="8215"/>
                </a:cubicBezTo>
                <a:cubicBezTo>
                  <a:pt x="139351" y="9802"/>
                  <a:pt x="145172" y="9802"/>
                  <a:pt x="135118" y="14565"/>
                </a:cubicBezTo>
                <a:cubicBezTo>
                  <a:pt x="125064" y="19327"/>
                  <a:pt x="108660" y="30440"/>
                  <a:pt x="93843" y="36790"/>
                </a:cubicBezTo>
                <a:cubicBezTo>
                  <a:pt x="79026" y="43140"/>
                  <a:pt x="57330" y="42611"/>
                  <a:pt x="46218" y="52665"/>
                </a:cubicBezTo>
                <a:cubicBezTo>
                  <a:pt x="35106" y="62719"/>
                  <a:pt x="-9345" y="110873"/>
                  <a:pt x="1768" y="10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91CB129-4DCA-1B66-91C4-7FE25CE27B43}"/>
              </a:ext>
            </a:extLst>
          </p:cNvPr>
          <p:cNvSpPr/>
          <p:nvPr/>
        </p:nvSpPr>
        <p:spPr>
          <a:xfrm>
            <a:off x="3672783" y="7543490"/>
            <a:ext cx="185416" cy="152772"/>
          </a:xfrm>
          <a:custGeom>
            <a:avLst/>
            <a:gdLst>
              <a:gd name="connsiteX0" fmla="*/ 692 w 185416"/>
              <a:gd name="connsiteY0" fmla="*/ 310 h 152772"/>
              <a:gd name="connsiteX1" fmla="*/ 89592 w 185416"/>
              <a:gd name="connsiteY1" fmla="*/ 63810 h 152772"/>
              <a:gd name="connsiteX2" fmla="*/ 156267 w 185416"/>
              <a:gd name="connsiteY2" fmla="*/ 101910 h 152772"/>
              <a:gd name="connsiteX3" fmla="*/ 184842 w 185416"/>
              <a:gd name="connsiteY3" fmla="*/ 152710 h 152772"/>
              <a:gd name="connsiteX4" fmla="*/ 172142 w 185416"/>
              <a:gd name="connsiteY4" fmla="*/ 111435 h 152772"/>
              <a:gd name="connsiteX5" fmla="*/ 134042 w 185416"/>
              <a:gd name="connsiteY5" fmla="*/ 70160 h 152772"/>
              <a:gd name="connsiteX6" fmla="*/ 140392 w 185416"/>
              <a:gd name="connsiteY6" fmla="*/ 92385 h 152772"/>
              <a:gd name="connsiteX7" fmla="*/ 692 w 185416"/>
              <a:gd name="connsiteY7" fmla="*/ 310 h 1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16" h="152772">
                <a:moveTo>
                  <a:pt x="692" y="310"/>
                </a:moveTo>
                <a:cubicBezTo>
                  <a:pt x="-7775" y="-4453"/>
                  <a:pt x="63663" y="46877"/>
                  <a:pt x="89592" y="63810"/>
                </a:cubicBezTo>
                <a:cubicBezTo>
                  <a:pt x="115521" y="80743"/>
                  <a:pt x="140392" y="87093"/>
                  <a:pt x="156267" y="101910"/>
                </a:cubicBezTo>
                <a:cubicBezTo>
                  <a:pt x="172142" y="116727"/>
                  <a:pt x="182196" y="151123"/>
                  <a:pt x="184842" y="152710"/>
                </a:cubicBezTo>
                <a:cubicBezTo>
                  <a:pt x="187488" y="154298"/>
                  <a:pt x="180609" y="125193"/>
                  <a:pt x="172142" y="111435"/>
                </a:cubicBezTo>
                <a:cubicBezTo>
                  <a:pt x="163675" y="97677"/>
                  <a:pt x="139334" y="73335"/>
                  <a:pt x="134042" y="70160"/>
                </a:cubicBezTo>
                <a:cubicBezTo>
                  <a:pt x="128750" y="66985"/>
                  <a:pt x="161030" y="106143"/>
                  <a:pt x="140392" y="92385"/>
                </a:cubicBezTo>
                <a:lnTo>
                  <a:pt x="692" y="3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3F497B5-5F46-860E-D91A-32DF99C8F407}"/>
              </a:ext>
            </a:extLst>
          </p:cNvPr>
          <p:cNvSpPr/>
          <p:nvPr/>
        </p:nvSpPr>
        <p:spPr>
          <a:xfrm>
            <a:off x="3790252" y="7318375"/>
            <a:ext cx="54692" cy="298450"/>
          </a:xfrm>
          <a:custGeom>
            <a:avLst/>
            <a:gdLst>
              <a:gd name="connsiteX0" fmla="*/ 54673 w 54692"/>
              <a:gd name="connsiteY0" fmla="*/ 0 h 298450"/>
              <a:gd name="connsiteX1" fmla="*/ 698 w 54692"/>
              <a:gd name="connsiteY1" fmla="*/ 177800 h 298450"/>
              <a:gd name="connsiteX2" fmla="*/ 22923 w 54692"/>
              <a:gd name="connsiteY2" fmla="*/ 298450 h 298450"/>
              <a:gd name="connsiteX3" fmla="*/ 7048 w 54692"/>
              <a:gd name="connsiteY3" fmla="*/ 177800 h 298450"/>
              <a:gd name="connsiteX4" fmla="*/ 54673 w 54692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2" h="298450">
                <a:moveTo>
                  <a:pt x="54673" y="0"/>
                </a:moveTo>
                <a:cubicBezTo>
                  <a:pt x="53615" y="0"/>
                  <a:pt x="5990" y="128058"/>
                  <a:pt x="698" y="177800"/>
                </a:cubicBezTo>
                <a:cubicBezTo>
                  <a:pt x="-4594" y="227542"/>
                  <a:pt x="21865" y="298450"/>
                  <a:pt x="22923" y="298450"/>
                </a:cubicBezTo>
                <a:cubicBezTo>
                  <a:pt x="23981" y="298450"/>
                  <a:pt x="1756" y="225954"/>
                  <a:pt x="7048" y="177800"/>
                </a:cubicBezTo>
                <a:cubicBezTo>
                  <a:pt x="12340" y="129646"/>
                  <a:pt x="55731" y="0"/>
                  <a:pt x="546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D3AF579-5B71-9185-692D-0A9C25E92E96}"/>
              </a:ext>
            </a:extLst>
          </p:cNvPr>
          <p:cNvSpPr/>
          <p:nvPr/>
        </p:nvSpPr>
        <p:spPr>
          <a:xfrm>
            <a:off x="4168774" y="7516864"/>
            <a:ext cx="197882" cy="49369"/>
          </a:xfrm>
          <a:custGeom>
            <a:avLst/>
            <a:gdLst>
              <a:gd name="connsiteX0" fmla="*/ 1 w 197882"/>
              <a:gd name="connsiteY0" fmla="*/ 1536 h 49369"/>
              <a:gd name="connsiteX1" fmla="*/ 146051 w 197882"/>
              <a:gd name="connsiteY1" fmla="*/ 4711 h 49369"/>
              <a:gd name="connsiteX2" fmla="*/ 196851 w 197882"/>
              <a:gd name="connsiteY2" fmla="*/ 49161 h 49369"/>
              <a:gd name="connsiteX3" fmla="*/ 177801 w 197882"/>
              <a:gd name="connsiteY3" fmla="*/ 20586 h 49369"/>
              <a:gd name="connsiteX4" fmla="*/ 149226 w 197882"/>
              <a:gd name="connsiteY4" fmla="*/ 1536 h 49369"/>
              <a:gd name="connsiteX5" fmla="*/ 1 w 197882"/>
              <a:gd name="connsiteY5" fmla="*/ 1536 h 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82" h="49369">
                <a:moveTo>
                  <a:pt x="1" y="1536"/>
                </a:moveTo>
                <a:cubicBezTo>
                  <a:pt x="-528" y="2065"/>
                  <a:pt x="113243" y="-3226"/>
                  <a:pt x="146051" y="4711"/>
                </a:cubicBezTo>
                <a:cubicBezTo>
                  <a:pt x="178859" y="12648"/>
                  <a:pt x="191559" y="46515"/>
                  <a:pt x="196851" y="49161"/>
                </a:cubicBezTo>
                <a:cubicBezTo>
                  <a:pt x="202143" y="51807"/>
                  <a:pt x="185738" y="28523"/>
                  <a:pt x="177801" y="20586"/>
                </a:cubicBezTo>
                <a:cubicBezTo>
                  <a:pt x="169864" y="12649"/>
                  <a:pt x="171980" y="4711"/>
                  <a:pt x="149226" y="1536"/>
                </a:cubicBezTo>
                <a:cubicBezTo>
                  <a:pt x="126472" y="-1639"/>
                  <a:pt x="530" y="1007"/>
                  <a:pt x="1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96814279-3526-AF12-87D5-8DF580CF5E3A}"/>
              </a:ext>
            </a:extLst>
          </p:cNvPr>
          <p:cNvSpPr/>
          <p:nvPr/>
        </p:nvSpPr>
        <p:spPr>
          <a:xfrm>
            <a:off x="4302477" y="7375315"/>
            <a:ext cx="83069" cy="114773"/>
          </a:xfrm>
          <a:custGeom>
            <a:avLst/>
            <a:gdLst>
              <a:gd name="connsiteX0" fmla="*/ 79023 w 83069"/>
              <a:gd name="connsiteY0" fmla="*/ 210 h 114773"/>
              <a:gd name="connsiteX1" fmla="*/ 34573 w 83069"/>
              <a:gd name="connsiteY1" fmla="*/ 73235 h 114773"/>
              <a:gd name="connsiteX2" fmla="*/ 50448 w 83069"/>
              <a:gd name="connsiteY2" fmla="*/ 92285 h 114773"/>
              <a:gd name="connsiteX3" fmla="*/ 82198 w 83069"/>
              <a:gd name="connsiteY3" fmla="*/ 114510 h 114773"/>
              <a:gd name="connsiteX4" fmla="*/ 12348 w 83069"/>
              <a:gd name="connsiteY4" fmla="*/ 76410 h 114773"/>
              <a:gd name="connsiteX5" fmla="*/ 5998 w 83069"/>
              <a:gd name="connsiteY5" fmla="*/ 101810 h 114773"/>
              <a:gd name="connsiteX6" fmla="*/ 79023 w 83069"/>
              <a:gd name="connsiteY6" fmla="*/ 210 h 11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69" h="114773">
                <a:moveTo>
                  <a:pt x="79023" y="210"/>
                </a:moveTo>
                <a:cubicBezTo>
                  <a:pt x="83785" y="-4552"/>
                  <a:pt x="34573" y="73235"/>
                  <a:pt x="34573" y="73235"/>
                </a:cubicBezTo>
                <a:cubicBezTo>
                  <a:pt x="29810" y="88581"/>
                  <a:pt x="42510" y="85406"/>
                  <a:pt x="50448" y="92285"/>
                </a:cubicBezTo>
                <a:cubicBezTo>
                  <a:pt x="58386" y="99164"/>
                  <a:pt x="88548" y="117156"/>
                  <a:pt x="82198" y="114510"/>
                </a:cubicBezTo>
                <a:cubicBezTo>
                  <a:pt x="75848" y="111864"/>
                  <a:pt x="25048" y="78527"/>
                  <a:pt x="12348" y="76410"/>
                </a:cubicBezTo>
                <a:cubicBezTo>
                  <a:pt x="-352" y="74293"/>
                  <a:pt x="-4585" y="111864"/>
                  <a:pt x="5998" y="101810"/>
                </a:cubicBezTo>
                <a:cubicBezTo>
                  <a:pt x="16581" y="91756"/>
                  <a:pt x="74261" y="4972"/>
                  <a:pt x="79023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26F235-5DD0-B0ED-797E-94F31B000879}"/>
              </a:ext>
            </a:extLst>
          </p:cNvPr>
          <p:cNvSpPr/>
          <p:nvPr/>
        </p:nvSpPr>
        <p:spPr>
          <a:xfrm>
            <a:off x="3943312" y="7619633"/>
            <a:ext cx="169710" cy="130605"/>
          </a:xfrm>
          <a:custGeom>
            <a:avLst/>
            <a:gdLst>
              <a:gd name="connsiteX0" fmla="*/ 38 w 169710"/>
              <a:gd name="connsiteY0" fmla="*/ 130542 h 130605"/>
              <a:gd name="connsiteX1" fmla="*/ 111163 w 169710"/>
              <a:gd name="connsiteY1" fmla="*/ 79742 h 130605"/>
              <a:gd name="connsiteX2" fmla="*/ 168313 w 169710"/>
              <a:gd name="connsiteY2" fmla="*/ 124192 h 130605"/>
              <a:gd name="connsiteX3" fmla="*/ 152438 w 169710"/>
              <a:gd name="connsiteY3" fmla="*/ 105142 h 130605"/>
              <a:gd name="connsiteX4" fmla="*/ 155613 w 169710"/>
              <a:gd name="connsiteY4" fmla="*/ 367 h 130605"/>
              <a:gd name="connsiteX5" fmla="*/ 152438 w 169710"/>
              <a:gd name="connsiteY5" fmla="*/ 70217 h 130605"/>
              <a:gd name="connsiteX6" fmla="*/ 117513 w 169710"/>
              <a:gd name="connsiteY6" fmla="*/ 63867 h 130605"/>
              <a:gd name="connsiteX7" fmla="*/ 111163 w 169710"/>
              <a:gd name="connsiteY7" fmla="*/ 73392 h 130605"/>
              <a:gd name="connsiteX8" fmla="*/ 123863 w 169710"/>
              <a:gd name="connsiteY8" fmla="*/ 67042 h 130605"/>
              <a:gd name="connsiteX9" fmla="*/ 38 w 169710"/>
              <a:gd name="connsiteY9" fmla="*/ 130542 h 1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10" h="130605">
                <a:moveTo>
                  <a:pt x="38" y="130542"/>
                </a:moveTo>
                <a:cubicBezTo>
                  <a:pt x="-2079" y="132659"/>
                  <a:pt x="83117" y="80800"/>
                  <a:pt x="111163" y="79742"/>
                </a:cubicBezTo>
                <a:cubicBezTo>
                  <a:pt x="139209" y="78684"/>
                  <a:pt x="168313" y="124192"/>
                  <a:pt x="168313" y="124192"/>
                </a:cubicBezTo>
                <a:cubicBezTo>
                  <a:pt x="175192" y="128425"/>
                  <a:pt x="154555" y="125779"/>
                  <a:pt x="152438" y="105142"/>
                </a:cubicBezTo>
                <a:cubicBezTo>
                  <a:pt x="150321" y="84505"/>
                  <a:pt x="155613" y="6188"/>
                  <a:pt x="155613" y="367"/>
                </a:cubicBezTo>
                <a:cubicBezTo>
                  <a:pt x="155613" y="-5454"/>
                  <a:pt x="158788" y="59634"/>
                  <a:pt x="152438" y="70217"/>
                </a:cubicBezTo>
                <a:cubicBezTo>
                  <a:pt x="146088" y="80800"/>
                  <a:pt x="117513" y="63867"/>
                  <a:pt x="117513" y="63867"/>
                </a:cubicBezTo>
                <a:cubicBezTo>
                  <a:pt x="110634" y="64396"/>
                  <a:pt x="111163" y="73392"/>
                  <a:pt x="111163" y="73392"/>
                </a:cubicBezTo>
                <a:cubicBezTo>
                  <a:pt x="112221" y="73921"/>
                  <a:pt x="139209" y="62279"/>
                  <a:pt x="123863" y="67042"/>
                </a:cubicBezTo>
                <a:cubicBezTo>
                  <a:pt x="108517" y="71805"/>
                  <a:pt x="2155" y="128425"/>
                  <a:pt x="38" y="130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66CC278-B353-CE53-560F-E5090821FF79}"/>
              </a:ext>
            </a:extLst>
          </p:cNvPr>
          <p:cNvSpPr/>
          <p:nvPr/>
        </p:nvSpPr>
        <p:spPr>
          <a:xfrm>
            <a:off x="3923995" y="7753349"/>
            <a:ext cx="47953" cy="276231"/>
          </a:xfrm>
          <a:custGeom>
            <a:avLst/>
            <a:gdLst>
              <a:gd name="connsiteX0" fmla="*/ 41580 w 47953"/>
              <a:gd name="connsiteY0" fmla="*/ 1 h 276231"/>
              <a:gd name="connsiteX1" fmla="*/ 44755 w 47953"/>
              <a:gd name="connsiteY1" fmla="*/ 152401 h 276231"/>
              <a:gd name="connsiteX2" fmla="*/ 19355 w 47953"/>
              <a:gd name="connsiteY2" fmla="*/ 257176 h 276231"/>
              <a:gd name="connsiteX3" fmla="*/ 16180 w 47953"/>
              <a:gd name="connsiteY3" fmla="*/ 238126 h 276231"/>
              <a:gd name="connsiteX4" fmla="*/ 305 w 47953"/>
              <a:gd name="connsiteY4" fmla="*/ 276226 h 276231"/>
              <a:gd name="connsiteX5" fmla="*/ 32055 w 47953"/>
              <a:gd name="connsiteY5" fmla="*/ 234951 h 276231"/>
              <a:gd name="connsiteX6" fmla="*/ 47930 w 47953"/>
              <a:gd name="connsiteY6" fmla="*/ 101601 h 276231"/>
              <a:gd name="connsiteX7" fmla="*/ 28880 w 47953"/>
              <a:gd name="connsiteY7" fmla="*/ 155576 h 276231"/>
              <a:gd name="connsiteX8" fmla="*/ 41580 w 47953"/>
              <a:gd name="connsiteY8" fmla="*/ 1 h 2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3" h="276231">
                <a:moveTo>
                  <a:pt x="41580" y="1"/>
                </a:moveTo>
                <a:cubicBezTo>
                  <a:pt x="44226" y="-528"/>
                  <a:pt x="48459" y="109538"/>
                  <a:pt x="44755" y="152401"/>
                </a:cubicBezTo>
                <a:cubicBezTo>
                  <a:pt x="41051" y="195264"/>
                  <a:pt x="24118" y="242888"/>
                  <a:pt x="19355" y="257176"/>
                </a:cubicBezTo>
                <a:cubicBezTo>
                  <a:pt x="14592" y="271464"/>
                  <a:pt x="19355" y="234951"/>
                  <a:pt x="16180" y="238126"/>
                </a:cubicBezTo>
                <a:cubicBezTo>
                  <a:pt x="13005" y="241301"/>
                  <a:pt x="-2341" y="276755"/>
                  <a:pt x="305" y="276226"/>
                </a:cubicBezTo>
                <a:cubicBezTo>
                  <a:pt x="2951" y="275697"/>
                  <a:pt x="24118" y="264055"/>
                  <a:pt x="32055" y="234951"/>
                </a:cubicBezTo>
                <a:cubicBezTo>
                  <a:pt x="39992" y="205847"/>
                  <a:pt x="48459" y="114830"/>
                  <a:pt x="47930" y="101601"/>
                </a:cubicBezTo>
                <a:cubicBezTo>
                  <a:pt x="47401" y="88372"/>
                  <a:pt x="31526" y="170922"/>
                  <a:pt x="28880" y="155576"/>
                </a:cubicBezTo>
                <a:cubicBezTo>
                  <a:pt x="26234" y="140230"/>
                  <a:pt x="38934" y="530"/>
                  <a:pt x="4158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E769304-03DA-0A73-8D28-D9A6AFFDBF98}"/>
              </a:ext>
            </a:extLst>
          </p:cNvPr>
          <p:cNvSpPr/>
          <p:nvPr/>
        </p:nvSpPr>
        <p:spPr>
          <a:xfrm>
            <a:off x="3859659" y="7752965"/>
            <a:ext cx="61824" cy="286603"/>
          </a:xfrm>
          <a:custGeom>
            <a:avLst/>
            <a:gdLst>
              <a:gd name="connsiteX0" fmla="*/ 61466 w 61824"/>
              <a:gd name="connsiteY0" fmla="*/ 385 h 286603"/>
              <a:gd name="connsiteX1" fmla="*/ 55116 w 61824"/>
              <a:gd name="connsiteY1" fmla="*/ 149610 h 286603"/>
              <a:gd name="connsiteX2" fmla="*/ 58291 w 61824"/>
              <a:gd name="connsiteY2" fmla="*/ 127385 h 286603"/>
              <a:gd name="connsiteX3" fmla="*/ 45591 w 61824"/>
              <a:gd name="connsiteY3" fmla="*/ 190885 h 286603"/>
              <a:gd name="connsiteX4" fmla="*/ 55116 w 61824"/>
              <a:gd name="connsiteY4" fmla="*/ 184535 h 286603"/>
              <a:gd name="connsiteX5" fmla="*/ 1141 w 61824"/>
              <a:gd name="connsiteY5" fmla="*/ 282960 h 286603"/>
              <a:gd name="connsiteX6" fmla="*/ 17016 w 61824"/>
              <a:gd name="connsiteY6" fmla="*/ 267085 h 286603"/>
              <a:gd name="connsiteX7" fmla="*/ 36066 w 61824"/>
              <a:gd name="connsiteY7" fmla="*/ 267085 h 286603"/>
              <a:gd name="connsiteX8" fmla="*/ 20191 w 61824"/>
              <a:gd name="connsiteY8" fmla="*/ 254385 h 286603"/>
              <a:gd name="connsiteX9" fmla="*/ 58291 w 61824"/>
              <a:gd name="connsiteY9" fmla="*/ 171835 h 286603"/>
              <a:gd name="connsiteX10" fmla="*/ 39241 w 61824"/>
              <a:gd name="connsiteY10" fmla="*/ 86110 h 286603"/>
              <a:gd name="connsiteX11" fmla="*/ 42416 w 61824"/>
              <a:gd name="connsiteY11" fmla="*/ 105160 h 286603"/>
              <a:gd name="connsiteX12" fmla="*/ 61466 w 61824"/>
              <a:gd name="connsiteY12" fmla="*/ 385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24" h="286603">
                <a:moveTo>
                  <a:pt x="61466" y="385"/>
                </a:moveTo>
                <a:cubicBezTo>
                  <a:pt x="63583" y="7793"/>
                  <a:pt x="55645" y="128443"/>
                  <a:pt x="55116" y="149610"/>
                </a:cubicBezTo>
                <a:cubicBezTo>
                  <a:pt x="54587" y="170777"/>
                  <a:pt x="59878" y="120506"/>
                  <a:pt x="58291" y="127385"/>
                </a:cubicBezTo>
                <a:cubicBezTo>
                  <a:pt x="56704" y="134264"/>
                  <a:pt x="45591" y="190885"/>
                  <a:pt x="45591" y="190885"/>
                </a:cubicBezTo>
                <a:cubicBezTo>
                  <a:pt x="45062" y="200410"/>
                  <a:pt x="62524" y="169189"/>
                  <a:pt x="55116" y="184535"/>
                </a:cubicBezTo>
                <a:cubicBezTo>
                  <a:pt x="47708" y="199881"/>
                  <a:pt x="1141" y="282960"/>
                  <a:pt x="1141" y="282960"/>
                </a:cubicBezTo>
                <a:cubicBezTo>
                  <a:pt x="-5209" y="296718"/>
                  <a:pt x="17016" y="267085"/>
                  <a:pt x="17016" y="267085"/>
                </a:cubicBezTo>
                <a:cubicBezTo>
                  <a:pt x="22837" y="264439"/>
                  <a:pt x="36066" y="267085"/>
                  <a:pt x="36066" y="267085"/>
                </a:cubicBezTo>
                <a:cubicBezTo>
                  <a:pt x="36595" y="264968"/>
                  <a:pt x="16487" y="270260"/>
                  <a:pt x="20191" y="254385"/>
                </a:cubicBezTo>
                <a:cubicBezTo>
                  <a:pt x="23895" y="238510"/>
                  <a:pt x="55116" y="199881"/>
                  <a:pt x="58291" y="171835"/>
                </a:cubicBezTo>
                <a:cubicBezTo>
                  <a:pt x="61466" y="143789"/>
                  <a:pt x="41887" y="97223"/>
                  <a:pt x="39241" y="86110"/>
                </a:cubicBezTo>
                <a:cubicBezTo>
                  <a:pt x="36595" y="74997"/>
                  <a:pt x="38712" y="115743"/>
                  <a:pt x="42416" y="105160"/>
                </a:cubicBezTo>
                <a:cubicBezTo>
                  <a:pt x="46120" y="94577"/>
                  <a:pt x="59349" y="-7023"/>
                  <a:pt x="61466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F2AE3597-1DA4-2C4A-DA12-C2C788446B92}"/>
              </a:ext>
            </a:extLst>
          </p:cNvPr>
          <p:cNvSpPr/>
          <p:nvPr/>
        </p:nvSpPr>
        <p:spPr>
          <a:xfrm>
            <a:off x="4015486" y="7799034"/>
            <a:ext cx="31349" cy="224770"/>
          </a:xfrm>
          <a:custGeom>
            <a:avLst/>
            <a:gdLst>
              <a:gd name="connsiteX0" fmla="*/ 889 w 31349"/>
              <a:gd name="connsiteY0" fmla="*/ 1941 h 224770"/>
              <a:gd name="connsiteX1" fmla="*/ 29464 w 31349"/>
              <a:gd name="connsiteY1" fmla="*/ 214666 h 224770"/>
              <a:gd name="connsiteX2" fmla="*/ 26289 w 31349"/>
              <a:gd name="connsiteY2" fmla="*/ 179741 h 224770"/>
              <a:gd name="connsiteX3" fmla="*/ 7239 w 31349"/>
              <a:gd name="connsiteY3" fmla="*/ 84491 h 224770"/>
              <a:gd name="connsiteX4" fmla="*/ 7239 w 31349"/>
              <a:gd name="connsiteY4" fmla="*/ 106716 h 224770"/>
              <a:gd name="connsiteX5" fmla="*/ 889 w 31349"/>
              <a:gd name="connsiteY5" fmla="*/ 1941 h 22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49" h="224770">
                <a:moveTo>
                  <a:pt x="889" y="1941"/>
                </a:moveTo>
                <a:cubicBezTo>
                  <a:pt x="4593" y="19933"/>
                  <a:pt x="25231" y="185033"/>
                  <a:pt x="29464" y="214666"/>
                </a:cubicBezTo>
                <a:cubicBezTo>
                  <a:pt x="33697" y="244299"/>
                  <a:pt x="29993" y="201437"/>
                  <a:pt x="26289" y="179741"/>
                </a:cubicBezTo>
                <a:cubicBezTo>
                  <a:pt x="22585" y="158045"/>
                  <a:pt x="10414" y="96662"/>
                  <a:pt x="7239" y="84491"/>
                </a:cubicBezTo>
                <a:cubicBezTo>
                  <a:pt x="4064" y="72320"/>
                  <a:pt x="8297" y="116770"/>
                  <a:pt x="7239" y="106716"/>
                </a:cubicBezTo>
                <a:cubicBezTo>
                  <a:pt x="6181" y="96662"/>
                  <a:pt x="-2815" y="-16051"/>
                  <a:pt x="889" y="1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D74E3472-8910-F95D-C135-70E88DF19385}"/>
              </a:ext>
            </a:extLst>
          </p:cNvPr>
          <p:cNvSpPr/>
          <p:nvPr/>
        </p:nvSpPr>
        <p:spPr>
          <a:xfrm>
            <a:off x="3990779" y="7774896"/>
            <a:ext cx="168474" cy="318184"/>
          </a:xfrm>
          <a:custGeom>
            <a:avLst/>
            <a:gdLst>
              <a:gd name="connsiteX0" fmla="*/ 85921 w 168474"/>
              <a:gd name="connsiteY0" fmla="*/ 679 h 318184"/>
              <a:gd name="connsiteX1" fmla="*/ 76396 w 168474"/>
              <a:gd name="connsiteY1" fmla="*/ 197529 h 318184"/>
              <a:gd name="connsiteX2" fmla="*/ 79571 w 168474"/>
              <a:gd name="connsiteY2" fmla="*/ 194354 h 318184"/>
              <a:gd name="connsiteX3" fmla="*/ 85921 w 168474"/>
              <a:gd name="connsiteY3" fmla="*/ 241979 h 318184"/>
              <a:gd name="connsiteX4" fmla="*/ 60521 w 168474"/>
              <a:gd name="connsiteY4" fmla="*/ 270554 h 318184"/>
              <a:gd name="connsiteX5" fmla="*/ 196 w 168474"/>
              <a:gd name="connsiteY5" fmla="*/ 318179 h 318184"/>
              <a:gd name="connsiteX6" fmla="*/ 82746 w 168474"/>
              <a:gd name="connsiteY6" fmla="*/ 267379 h 318184"/>
              <a:gd name="connsiteX7" fmla="*/ 168471 w 168474"/>
              <a:gd name="connsiteY7" fmla="*/ 257854 h 318184"/>
              <a:gd name="connsiteX8" fmla="*/ 85921 w 168474"/>
              <a:gd name="connsiteY8" fmla="*/ 257854 h 318184"/>
              <a:gd name="connsiteX9" fmla="*/ 85921 w 168474"/>
              <a:gd name="connsiteY9" fmla="*/ 188004 h 318184"/>
              <a:gd name="connsiteX10" fmla="*/ 66871 w 168474"/>
              <a:gd name="connsiteY10" fmla="*/ 89579 h 318184"/>
              <a:gd name="connsiteX11" fmla="*/ 73221 w 168474"/>
              <a:gd name="connsiteY11" fmla="*/ 130854 h 318184"/>
              <a:gd name="connsiteX12" fmla="*/ 85921 w 168474"/>
              <a:gd name="connsiteY12" fmla="*/ 679 h 3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474" h="318184">
                <a:moveTo>
                  <a:pt x="85921" y="679"/>
                </a:moveTo>
                <a:cubicBezTo>
                  <a:pt x="86450" y="11791"/>
                  <a:pt x="76396" y="197529"/>
                  <a:pt x="76396" y="197529"/>
                </a:cubicBezTo>
                <a:cubicBezTo>
                  <a:pt x="75338" y="229808"/>
                  <a:pt x="77984" y="186946"/>
                  <a:pt x="79571" y="194354"/>
                </a:cubicBezTo>
                <a:cubicBezTo>
                  <a:pt x="81158" y="201762"/>
                  <a:pt x="89096" y="229279"/>
                  <a:pt x="85921" y="241979"/>
                </a:cubicBezTo>
                <a:cubicBezTo>
                  <a:pt x="82746" y="254679"/>
                  <a:pt x="74808" y="257854"/>
                  <a:pt x="60521" y="270554"/>
                </a:cubicBezTo>
                <a:cubicBezTo>
                  <a:pt x="46233" y="283254"/>
                  <a:pt x="-3508" y="318708"/>
                  <a:pt x="196" y="318179"/>
                </a:cubicBezTo>
                <a:cubicBezTo>
                  <a:pt x="3900" y="317650"/>
                  <a:pt x="54700" y="277433"/>
                  <a:pt x="82746" y="267379"/>
                </a:cubicBezTo>
                <a:cubicBezTo>
                  <a:pt x="110792" y="257325"/>
                  <a:pt x="167942" y="259441"/>
                  <a:pt x="168471" y="257854"/>
                </a:cubicBezTo>
                <a:cubicBezTo>
                  <a:pt x="169000" y="256267"/>
                  <a:pt x="99679" y="269496"/>
                  <a:pt x="85921" y="257854"/>
                </a:cubicBezTo>
                <a:cubicBezTo>
                  <a:pt x="72163" y="246212"/>
                  <a:pt x="89096" y="216050"/>
                  <a:pt x="85921" y="188004"/>
                </a:cubicBezTo>
                <a:cubicBezTo>
                  <a:pt x="82746" y="159958"/>
                  <a:pt x="68988" y="99104"/>
                  <a:pt x="66871" y="89579"/>
                </a:cubicBezTo>
                <a:cubicBezTo>
                  <a:pt x="64754" y="80054"/>
                  <a:pt x="70046" y="143554"/>
                  <a:pt x="73221" y="130854"/>
                </a:cubicBezTo>
                <a:cubicBezTo>
                  <a:pt x="76396" y="118154"/>
                  <a:pt x="85392" y="-10433"/>
                  <a:pt x="85921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F8112DD-113D-03B6-2787-FB2FB18750E0}"/>
              </a:ext>
            </a:extLst>
          </p:cNvPr>
          <p:cNvSpPr/>
          <p:nvPr/>
        </p:nvSpPr>
        <p:spPr>
          <a:xfrm>
            <a:off x="4097712" y="7762083"/>
            <a:ext cx="56721" cy="299617"/>
          </a:xfrm>
          <a:custGeom>
            <a:avLst/>
            <a:gdLst>
              <a:gd name="connsiteX0" fmla="*/ 32963 w 56721"/>
              <a:gd name="connsiteY0" fmla="*/ 792 h 299617"/>
              <a:gd name="connsiteX1" fmla="*/ 17088 w 56721"/>
              <a:gd name="connsiteY1" fmla="*/ 96042 h 299617"/>
              <a:gd name="connsiteX2" fmla="*/ 32963 w 56721"/>
              <a:gd name="connsiteY2" fmla="*/ 207167 h 299617"/>
              <a:gd name="connsiteX3" fmla="*/ 32963 w 56721"/>
              <a:gd name="connsiteY3" fmla="*/ 175417 h 299617"/>
              <a:gd name="connsiteX4" fmla="*/ 55188 w 56721"/>
              <a:gd name="connsiteY4" fmla="*/ 296067 h 299617"/>
              <a:gd name="connsiteX5" fmla="*/ 48838 w 56721"/>
              <a:gd name="connsiteY5" fmla="*/ 257967 h 299617"/>
              <a:gd name="connsiteX6" fmla="*/ 1213 w 56721"/>
              <a:gd name="connsiteY6" fmla="*/ 159542 h 299617"/>
              <a:gd name="connsiteX7" fmla="*/ 13913 w 56721"/>
              <a:gd name="connsiteY7" fmla="*/ 175417 h 299617"/>
              <a:gd name="connsiteX8" fmla="*/ 10738 w 56721"/>
              <a:gd name="connsiteY8" fmla="*/ 127792 h 299617"/>
              <a:gd name="connsiteX9" fmla="*/ 4388 w 56721"/>
              <a:gd name="connsiteY9" fmla="*/ 150017 h 299617"/>
              <a:gd name="connsiteX10" fmla="*/ 32963 w 56721"/>
              <a:gd name="connsiteY10" fmla="*/ 792 h 2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21" h="299617">
                <a:moveTo>
                  <a:pt x="32963" y="792"/>
                </a:moveTo>
                <a:cubicBezTo>
                  <a:pt x="35080" y="-8204"/>
                  <a:pt x="17088" y="61646"/>
                  <a:pt x="17088" y="96042"/>
                </a:cubicBezTo>
                <a:cubicBezTo>
                  <a:pt x="17088" y="130438"/>
                  <a:pt x="30317" y="193938"/>
                  <a:pt x="32963" y="207167"/>
                </a:cubicBezTo>
                <a:cubicBezTo>
                  <a:pt x="35609" y="220396"/>
                  <a:pt x="29259" y="160600"/>
                  <a:pt x="32963" y="175417"/>
                </a:cubicBezTo>
                <a:cubicBezTo>
                  <a:pt x="36667" y="190234"/>
                  <a:pt x="52542" y="282309"/>
                  <a:pt x="55188" y="296067"/>
                </a:cubicBezTo>
                <a:cubicBezTo>
                  <a:pt x="57834" y="309825"/>
                  <a:pt x="57834" y="280721"/>
                  <a:pt x="48838" y="257967"/>
                </a:cubicBezTo>
                <a:cubicBezTo>
                  <a:pt x="39842" y="235213"/>
                  <a:pt x="1213" y="159542"/>
                  <a:pt x="1213" y="159542"/>
                </a:cubicBezTo>
                <a:cubicBezTo>
                  <a:pt x="-4608" y="145784"/>
                  <a:pt x="12326" y="180709"/>
                  <a:pt x="13913" y="175417"/>
                </a:cubicBezTo>
                <a:cubicBezTo>
                  <a:pt x="15500" y="170125"/>
                  <a:pt x="12325" y="132025"/>
                  <a:pt x="10738" y="127792"/>
                </a:cubicBezTo>
                <a:cubicBezTo>
                  <a:pt x="9151" y="123559"/>
                  <a:pt x="2801" y="166421"/>
                  <a:pt x="4388" y="150017"/>
                </a:cubicBezTo>
                <a:cubicBezTo>
                  <a:pt x="5975" y="133613"/>
                  <a:pt x="30846" y="9788"/>
                  <a:pt x="32963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A7A410B-9193-BE88-6568-53F00D01AE0A}"/>
              </a:ext>
            </a:extLst>
          </p:cNvPr>
          <p:cNvSpPr/>
          <p:nvPr/>
        </p:nvSpPr>
        <p:spPr>
          <a:xfrm>
            <a:off x="3930041" y="7775311"/>
            <a:ext cx="101274" cy="296333"/>
          </a:xfrm>
          <a:custGeom>
            <a:avLst/>
            <a:gdLst>
              <a:gd name="connsiteX0" fmla="*/ 67284 w 101274"/>
              <a:gd name="connsiteY0" fmla="*/ 264 h 296333"/>
              <a:gd name="connsiteX1" fmla="*/ 92684 w 101274"/>
              <a:gd name="connsiteY1" fmla="*/ 235214 h 296333"/>
              <a:gd name="connsiteX2" fmla="*/ 89509 w 101274"/>
              <a:gd name="connsiteY2" fmla="*/ 209814 h 296333"/>
              <a:gd name="connsiteX3" fmla="*/ 92684 w 101274"/>
              <a:gd name="connsiteY3" fmla="*/ 257439 h 296333"/>
              <a:gd name="connsiteX4" fmla="*/ 54584 w 101274"/>
              <a:gd name="connsiteY4" fmla="*/ 279664 h 296333"/>
              <a:gd name="connsiteX5" fmla="*/ 609 w 101274"/>
              <a:gd name="connsiteY5" fmla="*/ 295539 h 296333"/>
              <a:gd name="connsiteX6" fmla="*/ 92684 w 101274"/>
              <a:gd name="connsiteY6" fmla="*/ 254264 h 296333"/>
              <a:gd name="connsiteX7" fmla="*/ 95859 w 101274"/>
              <a:gd name="connsiteY7" fmla="*/ 225689 h 296333"/>
              <a:gd name="connsiteX8" fmla="*/ 79984 w 101274"/>
              <a:gd name="connsiteY8" fmla="*/ 155839 h 296333"/>
              <a:gd name="connsiteX9" fmla="*/ 70459 w 101274"/>
              <a:gd name="connsiteY9" fmla="*/ 187589 h 296333"/>
              <a:gd name="connsiteX10" fmla="*/ 67284 w 101274"/>
              <a:gd name="connsiteY10" fmla="*/ 26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74" h="296333">
                <a:moveTo>
                  <a:pt x="67284" y="264"/>
                </a:moveTo>
                <a:cubicBezTo>
                  <a:pt x="70988" y="8201"/>
                  <a:pt x="88980" y="200289"/>
                  <a:pt x="92684" y="235214"/>
                </a:cubicBezTo>
                <a:cubicBezTo>
                  <a:pt x="96388" y="270139"/>
                  <a:pt x="89509" y="206110"/>
                  <a:pt x="89509" y="209814"/>
                </a:cubicBezTo>
                <a:cubicBezTo>
                  <a:pt x="89509" y="213518"/>
                  <a:pt x="98505" y="245797"/>
                  <a:pt x="92684" y="257439"/>
                </a:cubicBezTo>
                <a:cubicBezTo>
                  <a:pt x="86863" y="269081"/>
                  <a:pt x="69930" y="273314"/>
                  <a:pt x="54584" y="279664"/>
                </a:cubicBezTo>
                <a:cubicBezTo>
                  <a:pt x="39238" y="286014"/>
                  <a:pt x="-5741" y="299772"/>
                  <a:pt x="609" y="295539"/>
                </a:cubicBezTo>
                <a:cubicBezTo>
                  <a:pt x="6959" y="291306"/>
                  <a:pt x="76809" y="265906"/>
                  <a:pt x="92684" y="254264"/>
                </a:cubicBezTo>
                <a:cubicBezTo>
                  <a:pt x="108559" y="242622"/>
                  <a:pt x="97976" y="242093"/>
                  <a:pt x="95859" y="225689"/>
                </a:cubicBezTo>
                <a:cubicBezTo>
                  <a:pt x="93742" y="209285"/>
                  <a:pt x="84217" y="162189"/>
                  <a:pt x="79984" y="155839"/>
                </a:cubicBezTo>
                <a:cubicBezTo>
                  <a:pt x="75751" y="149489"/>
                  <a:pt x="70459" y="209814"/>
                  <a:pt x="70459" y="187589"/>
                </a:cubicBezTo>
                <a:cubicBezTo>
                  <a:pt x="70459" y="165364"/>
                  <a:pt x="63580" y="-7673"/>
                  <a:pt x="67284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B6290EE-7D40-77D7-5D88-BD56B3C180E5}"/>
              </a:ext>
            </a:extLst>
          </p:cNvPr>
          <p:cNvSpPr/>
          <p:nvPr/>
        </p:nvSpPr>
        <p:spPr>
          <a:xfrm>
            <a:off x="3622639" y="8057721"/>
            <a:ext cx="393738" cy="155967"/>
          </a:xfrm>
          <a:custGeom>
            <a:avLst/>
            <a:gdLst>
              <a:gd name="connsiteX0" fmla="*/ 36 w 393738"/>
              <a:gd name="connsiteY0" fmla="*/ 35354 h 155967"/>
              <a:gd name="connsiteX1" fmla="*/ 177836 w 393738"/>
              <a:gd name="connsiteY1" fmla="*/ 29004 h 155967"/>
              <a:gd name="connsiteX2" fmla="*/ 177836 w 393738"/>
              <a:gd name="connsiteY2" fmla="*/ 57579 h 155967"/>
              <a:gd name="connsiteX3" fmla="*/ 215936 w 393738"/>
              <a:gd name="connsiteY3" fmla="*/ 38529 h 155967"/>
              <a:gd name="connsiteX4" fmla="*/ 200061 w 393738"/>
              <a:gd name="connsiteY4" fmla="*/ 70279 h 155967"/>
              <a:gd name="connsiteX5" fmla="*/ 311186 w 393738"/>
              <a:gd name="connsiteY5" fmla="*/ 9954 h 155967"/>
              <a:gd name="connsiteX6" fmla="*/ 269911 w 393738"/>
              <a:gd name="connsiteY6" fmla="*/ 48054 h 155967"/>
              <a:gd name="connsiteX7" fmla="*/ 282611 w 393738"/>
              <a:gd name="connsiteY7" fmla="*/ 117904 h 155967"/>
              <a:gd name="connsiteX8" fmla="*/ 292136 w 393738"/>
              <a:gd name="connsiteY8" fmla="*/ 98854 h 155967"/>
              <a:gd name="connsiteX9" fmla="*/ 301661 w 393738"/>
              <a:gd name="connsiteY9" fmla="*/ 152829 h 155967"/>
              <a:gd name="connsiteX10" fmla="*/ 301661 w 393738"/>
              <a:gd name="connsiteY10" fmla="*/ 146479 h 155967"/>
              <a:gd name="connsiteX11" fmla="*/ 308011 w 393738"/>
              <a:gd name="connsiteY11" fmla="*/ 121079 h 155967"/>
              <a:gd name="connsiteX12" fmla="*/ 393736 w 393738"/>
              <a:gd name="connsiteY12" fmla="*/ 95679 h 155967"/>
              <a:gd name="connsiteX13" fmla="*/ 304836 w 393738"/>
              <a:gd name="connsiteY13" fmla="*/ 105204 h 155967"/>
              <a:gd name="connsiteX14" fmla="*/ 257211 w 393738"/>
              <a:gd name="connsiteY14" fmla="*/ 57579 h 155967"/>
              <a:gd name="connsiteX15" fmla="*/ 231811 w 393738"/>
              <a:gd name="connsiteY15" fmla="*/ 44879 h 155967"/>
              <a:gd name="connsiteX16" fmla="*/ 244511 w 393738"/>
              <a:gd name="connsiteY16" fmla="*/ 32179 h 155967"/>
              <a:gd name="connsiteX17" fmla="*/ 168311 w 393738"/>
              <a:gd name="connsiteY17" fmla="*/ 35354 h 155967"/>
              <a:gd name="connsiteX18" fmla="*/ 152436 w 393738"/>
              <a:gd name="connsiteY18" fmla="*/ 429 h 155967"/>
              <a:gd name="connsiteX19" fmla="*/ 161961 w 393738"/>
              <a:gd name="connsiteY19" fmla="*/ 16304 h 155967"/>
              <a:gd name="connsiteX20" fmla="*/ 36 w 393738"/>
              <a:gd name="connsiteY20" fmla="*/ 35354 h 15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38" h="155967">
                <a:moveTo>
                  <a:pt x="36" y="35354"/>
                </a:moveTo>
                <a:cubicBezTo>
                  <a:pt x="2682" y="37471"/>
                  <a:pt x="148203" y="25300"/>
                  <a:pt x="177836" y="29004"/>
                </a:cubicBezTo>
                <a:cubicBezTo>
                  <a:pt x="207469" y="32708"/>
                  <a:pt x="171486" y="55992"/>
                  <a:pt x="177836" y="57579"/>
                </a:cubicBezTo>
                <a:cubicBezTo>
                  <a:pt x="184186" y="59167"/>
                  <a:pt x="212232" y="36412"/>
                  <a:pt x="215936" y="38529"/>
                </a:cubicBezTo>
                <a:cubicBezTo>
                  <a:pt x="219640" y="40646"/>
                  <a:pt x="184186" y="75041"/>
                  <a:pt x="200061" y="70279"/>
                </a:cubicBezTo>
                <a:cubicBezTo>
                  <a:pt x="215936" y="65517"/>
                  <a:pt x="299544" y="13658"/>
                  <a:pt x="311186" y="9954"/>
                </a:cubicBezTo>
                <a:cubicBezTo>
                  <a:pt x="322828" y="6250"/>
                  <a:pt x="274674" y="30062"/>
                  <a:pt x="269911" y="48054"/>
                </a:cubicBezTo>
                <a:cubicBezTo>
                  <a:pt x="265149" y="66046"/>
                  <a:pt x="278907" y="109437"/>
                  <a:pt x="282611" y="117904"/>
                </a:cubicBezTo>
                <a:cubicBezTo>
                  <a:pt x="286315" y="126371"/>
                  <a:pt x="288961" y="93033"/>
                  <a:pt x="292136" y="98854"/>
                </a:cubicBezTo>
                <a:cubicBezTo>
                  <a:pt x="295311" y="104675"/>
                  <a:pt x="300073" y="144891"/>
                  <a:pt x="301661" y="152829"/>
                </a:cubicBezTo>
                <a:cubicBezTo>
                  <a:pt x="303249" y="160767"/>
                  <a:pt x="300603" y="151770"/>
                  <a:pt x="301661" y="146479"/>
                </a:cubicBezTo>
                <a:cubicBezTo>
                  <a:pt x="302719" y="141188"/>
                  <a:pt x="292665" y="129546"/>
                  <a:pt x="308011" y="121079"/>
                </a:cubicBezTo>
                <a:cubicBezTo>
                  <a:pt x="323357" y="112612"/>
                  <a:pt x="394265" y="98325"/>
                  <a:pt x="393736" y="95679"/>
                </a:cubicBezTo>
                <a:cubicBezTo>
                  <a:pt x="393207" y="93033"/>
                  <a:pt x="327590" y="111554"/>
                  <a:pt x="304836" y="105204"/>
                </a:cubicBezTo>
                <a:cubicBezTo>
                  <a:pt x="282082" y="98854"/>
                  <a:pt x="269382" y="67633"/>
                  <a:pt x="257211" y="57579"/>
                </a:cubicBezTo>
                <a:cubicBezTo>
                  <a:pt x="245040" y="47525"/>
                  <a:pt x="233928" y="49112"/>
                  <a:pt x="231811" y="44879"/>
                </a:cubicBezTo>
                <a:cubicBezTo>
                  <a:pt x="229694" y="40646"/>
                  <a:pt x="255094" y="33766"/>
                  <a:pt x="244511" y="32179"/>
                </a:cubicBezTo>
                <a:cubicBezTo>
                  <a:pt x="233928" y="30591"/>
                  <a:pt x="183657" y="40646"/>
                  <a:pt x="168311" y="35354"/>
                </a:cubicBezTo>
                <a:cubicBezTo>
                  <a:pt x="152965" y="30062"/>
                  <a:pt x="152436" y="429"/>
                  <a:pt x="152436" y="429"/>
                </a:cubicBezTo>
                <a:cubicBezTo>
                  <a:pt x="151378" y="-2746"/>
                  <a:pt x="183128" y="12600"/>
                  <a:pt x="161961" y="16304"/>
                </a:cubicBezTo>
                <a:cubicBezTo>
                  <a:pt x="140794" y="20008"/>
                  <a:pt x="-2610" y="33237"/>
                  <a:pt x="36" y="3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8405F969-C472-2A21-3295-6E825E80DD34}"/>
              </a:ext>
            </a:extLst>
          </p:cNvPr>
          <p:cNvSpPr/>
          <p:nvPr/>
        </p:nvSpPr>
        <p:spPr>
          <a:xfrm>
            <a:off x="3971895" y="8064119"/>
            <a:ext cx="671227" cy="143366"/>
          </a:xfrm>
          <a:custGeom>
            <a:avLst/>
            <a:gdLst>
              <a:gd name="connsiteX0" fmla="*/ 30 w 671227"/>
              <a:gd name="connsiteY0" fmla="*/ 114681 h 143366"/>
              <a:gd name="connsiteX1" fmla="*/ 200055 w 671227"/>
              <a:gd name="connsiteY1" fmla="*/ 28956 h 143366"/>
              <a:gd name="connsiteX2" fmla="*/ 146080 w 671227"/>
              <a:gd name="connsiteY2" fmla="*/ 60706 h 143366"/>
              <a:gd name="connsiteX3" fmla="*/ 320705 w 671227"/>
              <a:gd name="connsiteY3" fmla="*/ 381 h 143366"/>
              <a:gd name="connsiteX4" fmla="*/ 269905 w 671227"/>
              <a:gd name="connsiteY4" fmla="*/ 35306 h 143366"/>
              <a:gd name="connsiteX5" fmla="*/ 415955 w 671227"/>
              <a:gd name="connsiteY5" fmla="*/ 41656 h 143366"/>
              <a:gd name="connsiteX6" fmla="*/ 425480 w 671227"/>
              <a:gd name="connsiteY6" fmla="*/ 67056 h 143366"/>
              <a:gd name="connsiteX7" fmla="*/ 488980 w 671227"/>
              <a:gd name="connsiteY7" fmla="*/ 73406 h 143366"/>
              <a:gd name="connsiteX8" fmla="*/ 476280 w 671227"/>
              <a:gd name="connsiteY8" fmla="*/ 86106 h 143366"/>
              <a:gd name="connsiteX9" fmla="*/ 647730 w 671227"/>
              <a:gd name="connsiteY9" fmla="*/ 82931 h 143366"/>
              <a:gd name="connsiteX10" fmla="*/ 593755 w 671227"/>
              <a:gd name="connsiteY10" fmla="*/ 79756 h 143366"/>
              <a:gd name="connsiteX11" fmla="*/ 669955 w 671227"/>
              <a:gd name="connsiteY11" fmla="*/ 143256 h 143366"/>
              <a:gd name="connsiteX12" fmla="*/ 612805 w 671227"/>
              <a:gd name="connsiteY12" fmla="*/ 95631 h 143366"/>
              <a:gd name="connsiteX13" fmla="*/ 295305 w 671227"/>
              <a:gd name="connsiteY13" fmla="*/ 114681 h 143366"/>
              <a:gd name="connsiteX14" fmla="*/ 435005 w 671227"/>
              <a:gd name="connsiteY14" fmla="*/ 114681 h 143366"/>
              <a:gd name="connsiteX15" fmla="*/ 530255 w 671227"/>
              <a:gd name="connsiteY15" fmla="*/ 108331 h 143366"/>
              <a:gd name="connsiteX16" fmla="*/ 247680 w 671227"/>
              <a:gd name="connsiteY16" fmla="*/ 44831 h 143366"/>
              <a:gd name="connsiteX17" fmla="*/ 85755 w 671227"/>
              <a:gd name="connsiteY17" fmla="*/ 101981 h 143366"/>
              <a:gd name="connsiteX18" fmla="*/ 184180 w 671227"/>
              <a:gd name="connsiteY18" fmla="*/ 44831 h 143366"/>
              <a:gd name="connsiteX19" fmla="*/ 30 w 671227"/>
              <a:gd name="connsiteY19" fmla="*/ 114681 h 14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1227" h="143366">
                <a:moveTo>
                  <a:pt x="30" y="114681"/>
                </a:moveTo>
                <a:cubicBezTo>
                  <a:pt x="2676" y="112035"/>
                  <a:pt x="175713" y="37952"/>
                  <a:pt x="200055" y="28956"/>
                </a:cubicBezTo>
                <a:cubicBezTo>
                  <a:pt x="224397" y="19960"/>
                  <a:pt x="125972" y="65468"/>
                  <a:pt x="146080" y="60706"/>
                </a:cubicBezTo>
                <a:cubicBezTo>
                  <a:pt x="166188" y="55944"/>
                  <a:pt x="300068" y="4614"/>
                  <a:pt x="320705" y="381"/>
                </a:cubicBezTo>
                <a:cubicBezTo>
                  <a:pt x="341342" y="-3852"/>
                  <a:pt x="254030" y="28427"/>
                  <a:pt x="269905" y="35306"/>
                </a:cubicBezTo>
                <a:cubicBezTo>
                  <a:pt x="285780" y="42185"/>
                  <a:pt x="415955" y="41656"/>
                  <a:pt x="415955" y="41656"/>
                </a:cubicBezTo>
                <a:cubicBezTo>
                  <a:pt x="441884" y="46948"/>
                  <a:pt x="413309" y="61764"/>
                  <a:pt x="425480" y="67056"/>
                </a:cubicBezTo>
                <a:cubicBezTo>
                  <a:pt x="437651" y="72348"/>
                  <a:pt x="480513" y="70231"/>
                  <a:pt x="488980" y="73406"/>
                </a:cubicBezTo>
                <a:cubicBezTo>
                  <a:pt x="497447" y="76581"/>
                  <a:pt x="449822" y="84518"/>
                  <a:pt x="476280" y="86106"/>
                </a:cubicBezTo>
                <a:cubicBezTo>
                  <a:pt x="502738" y="87693"/>
                  <a:pt x="628151" y="83989"/>
                  <a:pt x="647730" y="82931"/>
                </a:cubicBezTo>
                <a:cubicBezTo>
                  <a:pt x="667309" y="81873"/>
                  <a:pt x="590051" y="69702"/>
                  <a:pt x="593755" y="79756"/>
                </a:cubicBezTo>
                <a:cubicBezTo>
                  <a:pt x="597459" y="89810"/>
                  <a:pt x="669955" y="143256"/>
                  <a:pt x="669955" y="143256"/>
                </a:cubicBezTo>
                <a:cubicBezTo>
                  <a:pt x="673130" y="145902"/>
                  <a:pt x="675247" y="100393"/>
                  <a:pt x="612805" y="95631"/>
                </a:cubicBezTo>
                <a:cubicBezTo>
                  <a:pt x="550363" y="90869"/>
                  <a:pt x="324938" y="111506"/>
                  <a:pt x="295305" y="114681"/>
                </a:cubicBezTo>
                <a:cubicBezTo>
                  <a:pt x="265672" y="117856"/>
                  <a:pt x="395847" y="115739"/>
                  <a:pt x="435005" y="114681"/>
                </a:cubicBezTo>
                <a:cubicBezTo>
                  <a:pt x="474163" y="113623"/>
                  <a:pt x="561476" y="119973"/>
                  <a:pt x="530255" y="108331"/>
                </a:cubicBezTo>
                <a:cubicBezTo>
                  <a:pt x="499034" y="96689"/>
                  <a:pt x="321763" y="45889"/>
                  <a:pt x="247680" y="44831"/>
                </a:cubicBezTo>
                <a:cubicBezTo>
                  <a:pt x="173597" y="43773"/>
                  <a:pt x="96338" y="101981"/>
                  <a:pt x="85755" y="101981"/>
                </a:cubicBezTo>
                <a:cubicBezTo>
                  <a:pt x="75172" y="101981"/>
                  <a:pt x="200055" y="44302"/>
                  <a:pt x="184180" y="44831"/>
                </a:cubicBezTo>
                <a:cubicBezTo>
                  <a:pt x="168305" y="45360"/>
                  <a:pt x="-2616" y="117327"/>
                  <a:pt x="30" y="114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8C068A5-1EFE-D59F-105A-B1C09267BD98}"/>
              </a:ext>
            </a:extLst>
          </p:cNvPr>
          <p:cNvSpPr/>
          <p:nvPr/>
        </p:nvSpPr>
        <p:spPr>
          <a:xfrm>
            <a:off x="3640977" y="8089691"/>
            <a:ext cx="303196" cy="282784"/>
          </a:xfrm>
          <a:custGeom>
            <a:avLst/>
            <a:gdLst>
              <a:gd name="connsiteX0" fmla="*/ 748 w 303196"/>
              <a:gd name="connsiteY0" fmla="*/ 209 h 282784"/>
              <a:gd name="connsiteX1" fmla="*/ 216648 w 303196"/>
              <a:gd name="connsiteY1" fmla="*/ 79584 h 282784"/>
              <a:gd name="connsiteX2" fmla="*/ 216648 w 303196"/>
              <a:gd name="connsiteY2" fmla="*/ 57359 h 282784"/>
              <a:gd name="connsiteX3" fmla="*/ 283323 w 303196"/>
              <a:gd name="connsiteY3" fmla="*/ 152609 h 282784"/>
              <a:gd name="connsiteX4" fmla="*/ 289673 w 303196"/>
              <a:gd name="connsiteY4" fmla="*/ 149434 h 282784"/>
              <a:gd name="connsiteX5" fmla="*/ 292848 w 303196"/>
              <a:gd name="connsiteY5" fmla="*/ 257384 h 282784"/>
              <a:gd name="connsiteX6" fmla="*/ 299198 w 303196"/>
              <a:gd name="connsiteY6" fmla="*/ 209759 h 282784"/>
              <a:gd name="connsiteX7" fmla="*/ 299198 w 303196"/>
              <a:gd name="connsiteY7" fmla="*/ 282784 h 282784"/>
              <a:gd name="connsiteX8" fmla="*/ 299198 w 303196"/>
              <a:gd name="connsiteY8" fmla="*/ 174834 h 282784"/>
              <a:gd name="connsiteX9" fmla="*/ 245223 w 303196"/>
              <a:gd name="connsiteY9" fmla="*/ 117684 h 282784"/>
              <a:gd name="connsiteX10" fmla="*/ 194423 w 303196"/>
              <a:gd name="connsiteY10" fmla="*/ 89109 h 282784"/>
              <a:gd name="connsiteX11" fmla="*/ 210298 w 303196"/>
              <a:gd name="connsiteY11" fmla="*/ 101809 h 282784"/>
              <a:gd name="connsiteX12" fmla="*/ 118223 w 303196"/>
              <a:gd name="connsiteY12" fmla="*/ 57359 h 282784"/>
              <a:gd name="connsiteX13" fmla="*/ 213473 w 303196"/>
              <a:gd name="connsiteY13" fmla="*/ 101809 h 282784"/>
              <a:gd name="connsiteX14" fmla="*/ 146798 w 303196"/>
              <a:gd name="connsiteY14" fmla="*/ 57359 h 282784"/>
              <a:gd name="connsiteX15" fmla="*/ 748 w 303196"/>
              <a:gd name="connsiteY15" fmla="*/ 209 h 2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3196" h="282784">
                <a:moveTo>
                  <a:pt x="748" y="209"/>
                </a:moveTo>
                <a:cubicBezTo>
                  <a:pt x="12390" y="3913"/>
                  <a:pt x="180665" y="70059"/>
                  <a:pt x="216648" y="79584"/>
                </a:cubicBezTo>
                <a:cubicBezTo>
                  <a:pt x="252631" y="89109"/>
                  <a:pt x="205535" y="45188"/>
                  <a:pt x="216648" y="57359"/>
                </a:cubicBezTo>
                <a:cubicBezTo>
                  <a:pt x="227761" y="69530"/>
                  <a:pt x="271152" y="137263"/>
                  <a:pt x="283323" y="152609"/>
                </a:cubicBezTo>
                <a:cubicBezTo>
                  <a:pt x="295494" y="167955"/>
                  <a:pt x="288086" y="131972"/>
                  <a:pt x="289673" y="149434"/>
                </a:cubicBezTo>
                <a:cubicBezTo>
                  <a:pt x="291260" y="166896"/>
                  <a:pt x="291261" y="247330"/>
                  <a:pt x="292848" y="257384"/>
                </a:cubicBezTo>
                <a:cubicBezTo>
                  <a:pt x="294435" y="267438"/>
                  <a:pt x="298140" y="205526"/>
                  <a:pt x="299198" y="209759"/>
                </a:cubicBezTo>
                <a:cubicBezTo>
                  <a:pt x="300256" y="213992"/>
                  <a:pt x="299198" y="282784"/>
                  <a:pt x="299198" y="282784"/>
                </a:cubicBezTo>
                <a:cubicBezTo>
                  <a:pt x="299198" y="276963"/>
                  <a:pt x="308194" y="202351"/>
                  <a:pt x="299198" y="174834"/>
                </a:cubicBezTo>
                <a:cubicBezTo>
                  <a:pt x="290202" y="147317"/>
                  <a:pt x="262685" y="131971"/>
                  <a:pt x="245223" y="117684"/>
                </a:cubicBezTo>
                <a:cubicBezTo>
                  <a:pt x="227761" y="103397"/>
                  <a:pt x="200244" y="91755"/>
                  <a:pt x="194423" y="89109"/>
                </a:cubicBezTo>
                <a:cubicBezTo>
                  <a:pt x="188602" y="86463"/>
                  <a:pt x="222998" y="107101"/>
                  <a:pt x="210298" y="101809"/>
                </a:cubicBezTo>
                <a:cubicBezTo>
                  <a:pt x="197598" y="96517"/>
                  <a:pt x="117694" y="57359"/>
                  <a:pt x="118223" y="57359"/>
                </a:cubicBezTo>
                <a:cubicBezTo>
                  <a:pt x="118752" y="57359"/>
                  <a:pt x="208711" y="101809"/>
                  <a:pt x="213473" y="101809"/>
                </a:cubicBezTo>
                <a:cubicBezTo>
                  <a:pt x="218235" y="101809"/>
                  <a:pt x="176960" y="71646"/>
                  <a:pt x="146798" y="57359"/>
                </a:cubicBezTo>
                <a:cubicBezTo>
                  <a:pt x="116636" y="43072"/>
                  <a:pt x="-10894" y="-3495"/>
                  <a:pt x="748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8DF331F-4B06-3794-1F57-8A835B47D517}"/>
              </a:ext>
            </a:extLst>
          </p:cNvPr>
          <p:cNvSpPr/>
          <p:nvPr/>
        </p:nvSpPr>
        <p:spPr>
          <a:xfrm>
            <a:off x="3949683" y="8146939"/>
            <a:ext cx="489824" cy="141321"/>
          </a:xfrm>
          <a:custGeom>
            <a:avLst/>
            <a:gdLst>
              <a:gd name="connsiteX0" fmla="*/ 98442 w 489824"/>
              <a:gd name="connsiteY0" fmla="*/ 111 h 141321"/>
              <a:gd name="connsiteX1" fmla="*/ 50817 w 489824"/>
              <a:gd name="connsiteY1" fmla="*/ 92186 h 141321"/>
              <a:gd name="connsiteX2" fmla="*/ 149242 w 489824"/>
              <a:gd name="connsiteY2" fmla="*/ 108061 h 141321"/>
              <a:gd name="connsiteX3" fmla="*/ 41292 w 489824"/>
              <a:gd name="connsiteY3" fmla="*/ 123936 h 141321"/>
              <a:gd name="connsiteX4" fmla="*/ 209567 w 489824"/>
              <a:gd name="connsiteY4" fmla="*/ 130286 h 141321"/>
              <a:gd name="connsiteX5" fmla="*/ 193692 w 489824"/>
              <a:gd name="connsiteY5" fmla="*/ 139811 h 141321"/>
              <a:gd name="connsiteX6" fmla="*/ 488967 w 489824"/>
              <a:gd name="connsiteY6" fmla="*/ 95361 h 141321"/>
              <a:gd name="connsiteX7" fmla="*/ 279417 w 489824"/>
              <a:gd name="connsiteY7" fmla="*/ 98536 h 141321"/>
              <a:gd name="connsiteX8" fmla="*/ 155592 w 489824"/>
              <a:gd name="connsiteY8" fmla="*/ 89011 h 141321"/>
              <a:gd name="connsiteX9" fmla="*/ 368317 w 489824"/>
              <a:gd name="connsiteY9" fmla="*/ 117586 h 141321"/>
              <a:gd name="connsiteX10" fmla="*/ 177817 w 489824"/>
              <a:gd name="connsiteY10" fmla="*/ 123936 h 141321"/>
              <a:gd name="connsiteX11" fmla="*/ 76217 w 489824"/>
              <a:gd name="connsiteY11" fmla="*/ 108061 h 141321"/>
              <a:gd name="connsiteX12" fmla="*/ 17 w 489824"/>
              <a:gd name="connsiteY12" fmla="*/ 73136 h 141321"/>
              <a:gd name="connsiteX13" fmla="*/ 98442 w 489824"/>
              <a:gd name="connsiteY13" fmla="*/ 111 h 14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824" h="141321">
                <a:moveTo>
                  <a:pt x="98442" y="111"/>
                </a:moveTo>
                <a:cubicBezTo>
                  <a:pt x="106909" y="3286"/>
                  <a:pt x="42350" y="74194"/>
                  <a:pt x="50817" y="92186"/>
                </a:cubicBezTo>
                <a:cubicBezTo>
                  <a:pt x="59284" y="110178"/>
                  <a:pt x="150829" y="102769"/>
                  <a:pt x="149242" y="108061"/>
                </a:cubicBezTo>
                <a:cubicBezTo>
                  <a:pt x="147655" y="113353"/>
                  <a:pt x="31238" y="120232"/>
                  <a:pt x="41292" y="123936"/>
                </a:cubicBezTo>
                <a:cubicBezTo>
                  <a:pt x="51346" y="127640"/>
                  <a:pt x="184167" y="127640"/>
                  <a:pt x="209567" y="130286"/>
                </a:cubicBezTo>
                <a:cubicBezTo>
                  <a:pt x="234967" y="132932"/>
                  <a:pt x="147125" y="145632"/>
                  <a:pt x="193692" y="139811"/>
                </a:cubicBezTo>
                <a:cubicBezTo>
                  <a:pt x="240259" y="133990"/>
                  <a:pt x="474680" y="102240"/>
                  <a:pt x="488967" y="95361"/>
                </a:cubicBezTo>
                <a:cubicBezTo>
                  <a:pt x="503255" y="88482"/>
                  <a:pt x="334979" y="99594"/>
                  <a:pt x="279417" y="98536"/>
                </a:cubicBezTo>
                <a:cubicBezTo>
                  <a:pt x="223855" y="97478"/>
                  <a:pt x="140775" y="85836"/>
                  <a:pt x="155592" y="89011"/>
                </a:cubicBezTo>
                <a:cubicBezTo>
                  <a:pt x="170409" y="92186"/>
                  <a:pt x="364613" y="111765"/>
                  <a:pt x="368317" y="117586"/>
                </a:cubicBezTo>
                <a:cubicBezTo>
                  <a:pt x="372021" y="123407"/>
                  <a:pt x="226500" y="125523"/>
                  <a:pt x="177817" y="123936"/>
                </a:cubicBezTo>
                <a:cubicBezTo>
                  <a:pt x="129134" y="122349"/>
                  <a:pt x="105850" y="116528"/>
                  <a:pt x="76217" y="108061"/>
                </a:cubicBezTo>
                <a:cubicBezTo>
                  <a:pt x="46584" y="99594"/>
                  <a:pt x="-1041" y="83719"/>
                  <a:pt x="17" y="73136"/>
                </a:cubicBezTo>
                <a:cubicBezTo>
                  <a:pt x="1075" y="62553"/>
                  <a:pt x="89975" y="-3064"/>
                  <a:pt x="98442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D0F776F-EC5C-833A-5AEE-1781BAB66ACD}"/>
              </a:ext>
            </a:extLst>
          </p:cNvPr>
          <p:cNvSpPr/>
          <p:nvPr/>
        </p:nvSpPr>
        <p:spPr>
          <a:xfrm>
            <a:off x="4295686" y="8156563"/>
            <a:ext cx="346179" cy="92284"/>
          </a:xfrm>
          <a:custGeom>
            <a:avLst/>
            <a:gdLst>
              <a:gd name="connsiteX0" fmla="*/ 89 w 346179"/>
              <a:gd name="connsiteY0" fmla="*/ 92087 h 92284"/>
              <a:gd name="connsiteX1" fmla="*/ 273139 w 346179"/>
              <a:gd name="connsiteY1" fmla="*/ 25412 h 92284"/>
              <a:gd name="connsiteX2" fmla="*/ 282664 w 346179"/>
              <a:gd name="connsiteY2" fmla="*/ 57162 h 92284"/>
              <a:gd name="connsiteX3" fmla="*/ 346164 w 346179"/>
              <a:gd name="connsiteY3" fmla="*/ 57162 h 92284"/>
              <a:gd name="connsiteX4" fmla="*/ 276314 w 346179"/>
              <a:gd name="connsiteY4" fmla="*/ 79387 h 92284"/>
              <a:gd name="connsiteX5" fmla="*/ 200114 w 346179"/>
              <a:gd name="connsiteY5" fmla="*/ 85737 h 92284"/>
              <a:gd name="connsiteX6" fmla="*/ 317589 w 346179"/>
              <a:gd name="connsiteY6" fmla="*/ 47637 h 92284"/>
              <a:gd name="connsiteX7" fmla="*/ 193764 w 346179"/>
              <a:gd name="connsiteY7" fmla="*/ 73037 h 92284"/>
              <a:gd name="connsiteX8" fmla="*/ 304889 w 346179"/>
              <a:gd name="connsiteY8" fmla="*/ 12 h 92284"/>
              <a:gd name="connsiteX9" fmla="*/ 89 w 346179"/>
              <a:gd name="connsiteY9" fmla="*/ 92087 h 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179" h="92284">
                <a:moveTo>
                  <a:pt x="89" y="92087"/>
                </a:moveTo>
                <a:cubicBezTo>
                  <a:pt x="-5203" y="96320"/>
                  <a:pt x="226043" y="31233"/>
                  <a:pt x="273139" y="25412"/>
                </a:cubicBezTo>
                <a:cubicBezTo>
                  <a:pt x="320235" y="19591"/>
                  <a:pt x="270493" y="51870"/>
                  <a:pt x="282664" y="57162"/>
                </a:cubicBezTo>
                <a:cubicBezTo>
                  <a:pt x="294835" y="62454"/>
                  <a:pt x="347222" y="53458"/>
                  <a:pt x="346164" y="57162"/>
                </a:cubicBezTo>
                <a:cubicBezTo>
                  <a:pt x="345106" y="60866"/>
                  <a:pt x="300656" y="74625"/>
                  <a:pt x="276314" y="79387"/>
                </a:cubicBezTo>
                <a:cubicBezTo>
                  <a:pt x="251972" y="84149"/>
                  <a:pt x="193235" y="91029"/>
                  <a:pt x="200114" y="85737"/>
                </a:cubicBezTo>
                <a:cubicBezTo>
                  <a:pt x="206993" y="80445"/>
                  <a:pt x="318647" y="49754"/>
                  <a:pt x="317589" y="47637"/>
                </a:cubicBezTo>
                <a:cubicBezTo>
                  <a:pt x="316531" y="45520"/>
                  <a:pt x="195881" y="80974"/>
                  <a:pt x="193764" y="73037"/>
                </a:cubicBezTo>
                <a:cubicBezTo>
                  <a:pt x="191647" y="65100"/>
                  <a:pt x="333993" y="-1046"/>
                  <a:pt x="304889" y="12"/>
                </a:cubicBezTo>
                <a:cubicBezTo>
                  <a:pt x="275785" y="1070"/>
                  <a:pt x="5381" y="87854"/>
                  <a:pt x="89" y="92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02D557A6-8D73-F558-D553-F980A3E9BEC0}"/>
              </a:ext>
            </a:extLst>
          </p:cNvPr>
          <p:cNvSpPr/>
          <p:nvPr/>
        </p:nvSpPr>
        <p:spPr>
          <a:xfrm>
            <a:off x="3660695" y="8105765"/>
            <a:ext cx="276351" cy="315380"/>
          </a:xfrm>
          <a:custGeom>
            <a:avLst/>
            <a:gdLst>
              <a:gd name="connsiteX0" fmla="*/ 80 w 276351"/>
              <a:gd name="connsiteY0" fmla="*/ 10 h 315380"/>
              <a:gd name="connsiteX1" fmla="*/ 165180 w 276351"/>
              <a:gd name="connsiteY1" fmla="*/ 114310 h 315380"/>
              <a:gd name="connsiteX2" fmla="*/ 219155 w 276351"/>
              <a:gd name="connsiteY2" fmla="*/ 206385 h 315380"/>
              <a:gd name="connsiteX3" fmla="*/ 222330 w 276351"/>
              <a:gd name="connsiteY3" fmla="*/ 171460 h 315380"/>
              <a:gd name="connsiteX4" fmla="*/ 276305 w 276351"/>
              <a:gd name="connsiteY4" fmla="*/ 314335 h 315380"/>
              <a:gd name="connsiteX5" fmla="*/ 231855 w 276351"/>
              <a:gd name="connsiteY5" fmla="*/ 231785 h 315380"/>
              <a:gd name="connsiteX6" fmla="*/ 235030 w 276351"/>
              <a:gd name="connsiteY6" fmla="*/ 149235 h 315380"/>
              <a:gd name="connsiteX7" fmla="*/ 212805 w 276351"/>
              <a:gd name="connsiteY7" fmla="*/ 168285 h 315380"/>
              <a:gd name="connsiteX8" fmla="*/ 152480 w 276351"/>
              <a:gd name="connsiteY8" fmla="*/ 136535 h 315380"/>
              <a:gd name="connsiteX9" fmla="*/ 136605 w 276351"/>
              <a:gd name="connsiteY9" fmla="*/ 161935 h 315380"/>
              <a:gd name="connsiteX10" fmla="*/ 142955 w 276351"/>
              <a:gd name="connsiteY10" fmla="*/ 107960 h 315380"/>
              <a:gd name="connsiteX11" fmla="*/ 80 w 276351"/>
              <a:gd name="connsiteY11" fmla="*/ 10 h 31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351" h="315380">
                <a:moveTo>
                  <a:pt x="80" y="10"/>
                </a:moveTo>
                <a:cubicBezTo>
                  <a:pt x="3784" y="1068"/>
                  <a:pt x="128668" y="79914"/>
                  <a:pt x="165180" y="114310"/>
                </a:cubicBezTo>
                <a:cubicBezTo>
                  <a:pt x="201692" y="148706"/>
                  <a:pt x="209630" y="196860"/>
                  <a:pt x="219155" y="206385"/>
                </a:cubicBezTo>
                <a:cubicBezTo>
                  <a:pt x="228680" y="215910"/>
                  <a:pt x="212805" y="153468"/>
                  <a:pt x="222330" y="171460"/>
                </a:cubicBezTo>
                <a:cubicBezTo>
                  <a:pt x="231855" y="189452"/>
                  <a:pt x="274718" y="304281"/>
                  <a:pt x="276305" y="314335"/>
                </a:cubicBezTo>
                <a:cubicBezTo>
                  <a:pt x="277892" y="324389"/>
                  <a:pt x="238734" y="259302"/>
                  <a:pt x="231855" y="231785"/>
                </a:cubicBezTo>
                <a:cubicBezTo>
                  <a:pt x="224976" y="204268"/>
                  <a:pt x="238205" y="159818"/>
                  <a:pt x="235030" y="149235"/>
                </a:cubicBezTo>
                <a:cubicBezTo>
                  <a:pt x="231855" y="138652"/>
                  <a:pt x="226563" y="170402"/>
                  <a:pt x="212805" y="168285"/>
                </a:cubicBezTo>
                <a:cubicBezTo>
                  <a:pt x="199047" y="166168"/>
                  <a:pt x="165180" y="137593"/>
                  <a:pt x="152480" y="136535"/>
                </a:cubicBezTo>
                <a:cubicBezTo>
                  <a:pt x="139780" y="135477"/>
                  <a:pt x="138192" y="166697"/>
                  <a:pt x="136605" y="161935"/>
                </a:cubicBezTo>
                <a:cubicBezTo>
                  <a:pt x="135018" y="157173"/>
                  <a:pt x="164122" y="134948"/>
                  <a:pt x="142955" y="107960"/>
                </a:cubicBezTo>
                <a:cubicBezTo>
                  <a:pt x="121788" y="80973"/>
                  <a:pt x="-3624" y="-1048"/>
                  <a:pt x="8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40B382C-934A-6F87-238B-31C0E52DE678}"/>
              </a:ext>
            </a:extLst>
          </p:cNvPr>
          <p:cNvSpPr/>
          <p:nvPr/>
        </p:nvSpPr>
        <p:spPr>
          <a:xfrm>
            <a:off x="3898900" y="8248320"/>
            <a:ext cx="381983" cy="187727"/>
          </a:xfrm>
          <a:custGeom>
            <a:avLst/>
            <a:gdLst>
              <a:gd name="connsiteX0" fmla="*/ 95250 w 381983"/>
              <a:gd name="connsiteY0" fmla="*/ 330 h 187727"/>
              <a:gd name="connsiteX1" fmla="*/ 73025 w 381983"/>
              <a:gd name="connsiteY1" fmla="*/ 149555 h 187727"/>
              <a:gd name="connsiteX2" fmla="*/ 120650 w 381983"/>
              <a:gd name="connsiteY2" fmla="*/ 187655 h 187727"/>
              <a:gd name="connsiteX3" fmla="*/ 107950 w 381983"/>
              <a:gd name="connsiteY3" fmla="*/ 159080 h 187727"/>
              <a:gd name="connsiteX4" fmla="*/ 184150 w 381983"/>
              <a:gd name="connsiteY4" fmla="*/ 155905 h 187727"/>
              <a:gd name="connsiteX5" fmla="*/ 381000 w 381983"/>
              <a:gd name="connsiteY5" fmla="*/ 181305 h 187727"/>
              <a:gd name="connsiteX6" fmla="*/ 257175 w 381983"/>
              <a:gd name="connsiteY6" fmla="*/ 159080 h 187727"/>
              <a:gd name="connsiteX7" fmla="*/ 190500 w 381983"/>
              <a:gd name="connsiteY7" fmla="*/ 178130 h 187727"/>
              <a:gd name="connsiteX8" fmla="*/ 180975 w 381983"/>
              <a:gd name="connsiteY8" fmla="*/ 178130 h 187727"/>
              <a:gd name="connsiteX9" fmla="*/ 196850 w 381983"/>
              <a:gd name="connsiteY9" fmla="*/ 149555 h 187727"/>
              <a:gd name="connsiteX10" fmla="*/ 92075 w 381983"/>
              <a:gd name="connsiteY10" fmla="*/ 162255 h 187727"/>
              <a:gd name="connsiteX11" fmla="*/ 63500 w 381983"/>
              <a:gd name="connsiteY11" fmla="*/ 146380 h 187727"/>
              <a:gd name="connsiteX12" fmla="*/ 0 w 381983"/>
              <a:gd name="connsiteY12" fmla="*/ 89230 h 187727"/>
              <a:gd name="connsiteX13" fmla="*/ 63500 w 381983"/>
              <a:gd name="connsiteY13" fmla="*/ 108280 h 187727"/>
              <a:gd name="connsiteX14" fmla="*/ 95250 w 381983"/>
              <a:gd name="connsiteY14" fmla="*/ 330 h 18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983" h="187727">
                <a:moveTo>
                  <a:pt x="95250" y="330"/>
                </a:moveTo>
                <a:cubicBezTo>
                  <a:pt x="96837" y="7209"/>
                  <a:pt x="68792" y="118334"/>
                  <a:pt x="73025" y="149555"/>
                </a:cubicBezTo>
                <a:cubicBezTo>
                  <a:pt x="77258" y="180776"/>
                  <a:pt x="114829" y="186068"/>
                  <a:pt x="120650" y="187655"/>
                </a:cubicBezTo>
                <a:cubicBezTo>
                  <a:pt x="126471" y="189243"/>
                  <a:pt x="97367" y="164372"/>
                  <a:pt x="107950" y="159080"/>
                </a:cubicBezTo>
                <a:cubicBezTo>
                  <a:pt x="118533" y="153788"/>
                  <a:pt x="138642" y="152201"/>
                  <a:pt x="184150" y="155905"/>
                </a:cubicBezTo>
                <a:cubicBezTo>
                  <a:pt x="229658" y="159609"/>
                  <a:pt x="368829" y="180776"/>
                  <a:pt x="381000" y="181305"/>
                </a:cubicBezTo>
                <a:cubicBezTo>
                  <a:pt x="393171" y="181834"/>
                  <a:pt x="288925" y="159609"/>
                  <a:pt x="257175" y="159080"/>
                </a:cubicBezTo>
                <a:cubicBezTo>
                  <a:pt x="225425" y="158551"/>
                  <a:pt x="203200" y="174955"/>
                  <a:pt x="190500" y="178130"/>
                </a:cubicBezTo>
                <a:cubicBezTo>
                  <a:pt x="177800" y="181305"/>
                  <a:pt x="179917" y="182892"/>
                  <a:pt x="180975" y="178130"/>
                </a:cubicBezTo>
                <a:cubicBezTo>
                  <a:pt x="182033" y="173368"/>
                  <a:pt x="211667" y="152201"/>
                  <a:pt x="196850" y="149555"/>
                </a:cubicBezTo>
                <a:cubicBezTo>
                  <a:pt x="182033" y="146909"/>
                  <a:pt x="114300" y="162784"/>
                  <a:pt x="92075" y="162255"/>
                </a:cubicBezTo>
                <a:cubicBezTo>
                  <a:pt x="69850" y="161726"/>
                  <a:pt x="78846" y="158551"/>
                  <a:pt x="63500" y="146380"/>
                </a:cubicBezTo>
                <a:cubicBezTo>
                  <a:pt x="48154" y="134209"/>
                  <a:pt x="0" y="95580"/>
                  <a:pt x="0" y="89230"/>
                </a:cubicBezTo>
                <a:cubicBezTo>
                  <a:pt x="0" y="82880"/>
                  <a:pt x="48154" y="120451"/>
                  <a:pt x="63500" y="108280"/>
                </a:cubicBezTo>
                <a:cubicBezTo>
                  <a:pt x="78846" y="96109"/>
                  <a:pt x="93663" y="-6549"/>
                  <a:pt x="95250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E98B4D5F-3266-B5FB-9D58-24C7AE4D9327}"/>
              </a:ext>
            </a:extLst>
          </p:cNvPr>
          <p:cNvSpPr/>
          <p:nvPr/>
        </p:nvSpPr>
        <p:spPr>
          <a:xfrm>
            <a:off x="4047345" y="8264465"/>
            <a:ext cx="572287" cy="129429"/>
          </a:xfrm>
          <a:custGeom>
            <a:avLst/>
            <a:gdLst>
              <a:gd name="connsiteX0" fmla="*/ 780 w 572287"/>
              <a:gd name="connsiteY0" fmla="*/ 44510 h 129429"/>
              <a:gd name="connsiteX1" fmla="*/ 238905 w 572287"/>
              <a:gd name="connsiteY1" fmla="*/ 73085 h 129429"/>
              <a:gd name="connsiteX2" fmla="*/ 238905 w 572287"/>
              <a:gd name="connsiteY2" fmla="*/ 63560 h 129429"/>
              <a:gd name="connsiteX3" fmla="*/ 296055 w 572287"/>
              <a:gd name="connsiteY3" fmla="*/ 114360 h 129429"/>
              <a:gd name="connsiteX4" fmla="*/ 308755 w 572287"/>
              <a:gd name="connsiteY4" fmla="*/ 9585 h 129429"/>
              <a:gd name="connsiteX5" fmla="*/ 327805 w 572287"/>
              <a:gd name="connsiteY5" fmla="*/ 92135 h 129429"/>
              <a:gd name="connsiteX6" fmla="*/ 359555 w 572287"/>
              <a:gd name="connsiteY6" fmla="*/ 3235 h 129429"/>
              <a:gd name="connsiteX7" fmla="*/ 419880 w 572287"/>
              <a:gd name="connsiteY7" fmla="*/ 85785 h 129429"/>
              <a:gd name="connsiteX8" fmla="*/ 432580 w 572287"/>
              <a:gd name="connsiteY8" fmla="*/ 66735 h 129429"/>
              <a:gd name="connsiteX9" fmla="*/ 572280 w 572287"/>
              <a:gd name="connsiteY9" fmla="*/ 60 h 129429"/>
              <a:gd name="connsiteX10" fmla="*/ 426230 w 572287"/>
              <a:gd name="connsiteY10" fmla="*/ 79435 h 129429"/>
              <a:gd name="connsiteX11" fmla="*/ 353205 w 572287"/>
              <a:gd name="connsiteY11" fmla="*/ 25460 h 129429"/>
              <a:gd name="connsiteX12" fmla="*/ 270655 w 572287"/>
              <a:gd name="connsiteY12" fmla="*/ 111185 h 129429"/>
              <a:gd name="connsiteX13" fmla="*/ 257955 w 572287"/>
              <a:gd name="connsiteY13" fmla="*/ 127060 h 129429"/>
              <a:gd name="connsiteX14" fmla="*/ 264305 w 572287"/>
              <a:gd name="connsiteY14" fmla="*/ 76260 h 129429"/>
              <a:gd name="connsiteX15" fmla="*/ 156355 w 572287"/>
              <a:gd name="connsiteY15" fmla="*/ 92135 h 129429"/>
              <a:gd name="connsiteX16" fmla="*/ 172230 w 572287"/>
              <a:gd name="connsiteY16" fmla="*/ 104835 h 129429"/>
              <a:gd name="connsiteX17" fmla="*/ 162705 w 572287"/>
              <a:gd name="connsiteY17" fmla="*/ 69910 h 129429"/>
              <a:gd name="connsiteX18" fmla="*/ 780 w 572287"/>
              <a:gd name="connsiteY18" fmla="*/ 44510 h 1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2287" h="129429">
                <a:moveTo>
                  <a:pt x="780" y="44510"/>
                </a:moveTo>
                <a:cubicBezTo>
                  <a:pt x="13480" y="45039"/>
                  <a:pt x="199218" y="69910"/>
                  <a:pt x="238905" y="73085"/>
                </a:cubicBezTo>
                <a:cubicBezTo>
                  <a:pt x="278592" y="76260"/>
                  <a:pt x="229380" y="56681"/>
                  <a:pt x="238905" y="63560"/>
                </a:cubicBezTo>
                <a:cubicBezTo>
                  <a:pt x="248430" y="70439"/>
                  <a:pt x="284413" y="123356"/>
                  <a:pt x="296055" y="114360"/>
                </a:cubicBezTo>
                <a:cubicBezTo>
                  <a:pt x="307697" y="105364"/>
                  <a:pt x="303463" y="13289"/>
                  <a:pt x="308755" y="9585"/>
                </a:cubicBezTo>
                <a:cubicBezTo>
                  <a:pt x="314047" y="5881"/>
                  <a:pt x="319338" y="93193"/>
                  <a:pt x="327805" y="92135"/>
                </a:cubicBezTo>
                <a:cubicBezTo>
                  <a:pt x="336272" y="91077"/>
                  <a:pt x="344209" y="4293"/>
                  <a:pt x="359555" y="3235"/>
                </a:cubicBezTo>
                <a:cubicBezTo>
                  <a:pt x="374901" y="2177"/>
                  <a:pt x="407709" y="75202"/>
                  <a:pt x="419880" y="85785"/>
                </a:cubicBezTo>
                <a:cubicBezTo>
                  <a:pt x="432051" y="96368"/>
                  <a:pt x="407180" y="81022"/>
                  <a:pt x="432580" y="66735"/>
                </a:cubicBezTo>
                <a:cubicBezTo>
                  <a:pt x="457980" y="52448"/>
                  <a:pt x="573338" y="-2057"/>
                  <a:pt x="572280" y="60"/>
                </a:cubicBezTo>
                <a:cubicBezTo>
                  <a:pt x="571222" y="2177"/>
                  <a:pt x="462743" y="75202"/>
                  <a:pt x="426230" y="79435"/>
                </a:cubicBezTo>
                <a:cubicBezTo>
                  <a:pt x="389718" y="83668"/>
                  <a:pt x="379134" y="20168"/>
                  <a:pt x="353205" y="25460"/>
                </a:cubicBezTo>
                <a:cubicBezTo>
                  <a:pt x="327276" y="30752"/>
                  <a:pt x="286530" y="94252"/>
                  <a:pt x="270655" y="111185"/>
                </a:cubicBezTo>
                <a:cubicBezTo>
                  <a:pt x="254780" y="128118"/>
                  <a:pt x="259013" y="132881"/>
                  <a:pt x="257955" y="127060"/>
                </a:cubicBezTo>
                <a:cubicBezTo>
                  <a:pt x="256897" y="121239"/>
                  <a:pt x="281238" y="82081"/>
                  <a:pt x="264305" y="76260"/>
                </a:cubicBezTo>
                <a:cubicBezTo>
                  <a:pt x="247372" y="70439"/>
                  <a:pt x="171701" y="87372"/>
                  <a:pt x="156355" y="92135"/>
                </a:cubicBezTo>
                <a:cubicBezTo>
                  <a:pt x="141009" y="96898"/>
                  <a:pt x="171172" y="108539"/>
                  <a:pt x="172230" y="104835"/>
                </a:cubicBezTo>
                <a:cubicBezTo>
                  <a:pt x="173288" y="101131"/>
                  <a:pt x="191280" y="77848"/>
                  <a:pt x="162705" y="69910"/>
                </a:cubicBezTo>
                <a:cubicBezTo>
                  <a:pt x="134130" y="61972"/>
                  <a:pt x="-11920" y="43981"/>
                  <a:pt x="780" y="44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3EC4E44-2E54-A768-24F9-7CBF2F132798}"/>
              </a:ext>
            </a:extLst>
          </p:cNvPr>
          <p:cNvSpPr/>
          <p:nvPr/>
        </p:nvSpPr>
        <p:spPr>
          <a:xfrm>
            <a:off x="4031162" y="8266469"/>
            <a:ext cx="140793" cy="160904"/>
          </a:xfrm>
          <a:custGeom>
            <a:avLst/>
            <a:gdLst>
              <a:gd name="connsiteX0" fmla="*/ 1088 w 140793"/>
              <a:gd name="connsiteY0" fmla="*/ 1231 h 160904"/>
              <a:gd name="connsiteX1" fmla="*/ 93163 w 140793"/>
              <a:gd name="connsiteY1" fmla="*/ 67906 h 160904"/>
              <a:gd name="connsiteX2" fmla="*/ 93163 w 140793"/>
              <a:gd name="connsiteY2" fmla="*/ 112356 h 160904"/>
              <a:gd name="connsiteX3" fmla="*/ 118563 w 140793"/>
              <a:gd name="connsiteY3" fmla="*/ 86956 h 160904"/>
              <a:gd name="connsiteX4" fmla="*/ 86813 w 140793"/>
              <a:gd name="connsiteY4" fmla="*/ 159981 h 160904"/>
              <a:gd name="connsiteX5" fmla="*/ 140788 w 140793"/>
              <a:gd name="connsiteY5" fmla="*/ 26631 h 160904"/>
              <a:gd name="connsiteX6" fmla="*/ 89988 w 140793"/>
              <a:gd name="connsiteY6" fmla="*/ 58381 h 160904"/>
              <a:gd name="connsiteX7" fmla="*/ 45538 w 140793"/>
              <a:gd name="connsiteY7" fmla="*/ 26631 h 160904"/>
              <a:gd name="connsiteX8" fmla="*/ 1088 w 140793"/>
              <a:gd name="connsiteY8" fmla="*/ 1231 h 1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93" h="160904">
                <a:moveTo>
                  <a:pt x="1088" y="1231"/>
                </a:moveTo>
                <a:cubicBezTo>
                  <a:pt x="9026" y="8110"/>
                  <a:pt x="77817" y="49385"/>
                  <a:pt x="93163" y="67906"/>
                </a:cubicBezTo>
                <a:cubicBezTo>
                  <a:pt x="108509" y="86427"/>
                  <a:pt x="88930" y="109181"/>
                  <a:pt x="93163" y="112356"/>
                </a:cubicBezTo>
                <a:cubicBezTo>
                  <a:pt x="97396" y="115531"/>
                  <a:pt x="119621" y="79019"/>
                  <a:pt x="118563" y="86956"/>
                </a:cubicBezTo>
                <a:cubicBezTo>
                  <a:pt x="117505" y="94893"/>
                  <a:pt x="83109" y="170035"/>
                  <a:pt x="86813" y="159981"/>
                </a:cubicBezTo>
                <a:cubicBezTo>
                  <a:pt x="90517" y="149927"/>
                  <a:pt x="140259" y="43564"/>
                  <a:pt x="140788" y="26631"/>
                </a:cubicBezTo>
                <a:cubicBezTo>
                  <a:pt x="141317" y="9698"/>
                  <a:pt x="105863" y="58381"/>
                  <a:pt x="89988" y="58381"/>
                </a:cubicBezTo>
                <a:cubicBezTo>
                  <a:pt x="74113" y="58381"/>
                  <a:pt x="60355" y="35098"/>
                  <a:pt x="45538" y="26631"/>
                </a:cubicBezTo>
                <a:cubicBezTo>
                  <a:pt x="30721" y="18164"/>
                  <a:pt x="-6850" y="-5648"/>
                  <a:pt x="1088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532E2D3D-4A16-D195-483D-59DAB5DC7521}"/>
              </a:ext>
            </a:extLst>
          </p:cNvPr>
          <p:cNvSpPr/>
          <p:nvPr/>
        </p:nvSpPr>
        <p:spPr>
          <a:xfrm>
            <a:off x="3649140" y="8058092"/>
            <a:ext cx="405551" cy="92574"/>
          </a:xfrm>
          <a:custGeom>
            <a:avLst/>
            <a:gdLst>
              <a:gd name="connsiteX0" fmla="*/ 2110 w 405551"/>
              <a:gd name="connsiteY0" fmla="*/ 57208 h 92574"/>
              <a:gd name="connsiteX1" fmla="*/ 345010 w 405551"/>
              <a:gd name="connsiteY1" fmla="*/ 66733 h 92574"/>
              <a:gd name="connsiteX2" fmla="*/ 294210 w 405551"/>
              <a:gd name="connsiteY2" fmla="*/ 92133 h 92574"/>
              <a:gd name="connsiteX3" fmla="*/ 294210 w 405551"/>
              <a:gd name="connsiteY3" fmla="*/ 76258 h 92574"/>
              <a:gd name="connsiteX4" fmla="*/ 405335 w 405551"/>
              <a:gd name="connsiteY4" fmla="*/ 58 h 92574"/>
              <a:gd name="connsiteX5" fmla="*/ 319610 w 405551"/>
              <a:gd name="connsiteY5" fmla="*/ 63558 h 92574"/>
              <a:gd name="connsiteX6" fmla="*/ 218010 w 405551"/>
              <a:gd name="connsiteY6" fmla="*/ 57208 h 92574"/>
              <a:gd name="connsiteX7" fmla="*/ 167210 w 405551"/>
              <a:gd name="connsiteY7" fmla="*/ 50858 h 92574"/>
              <a:gd name="connsiteX8" fmla="*/ 198960 w 405551"/>
              <a:gd name="connsiteY8" fmla="*/ 54033 h 92574"/>
              <a:gd name="connsiteX9" fmla="*/ 2110 w 405551"/>
              <a:gd name="connsiteY9" fmla="*/ 57208 h 9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551" h="92574">
                <a:moveTo>
                  <a:pt x="2110" y="57208"/>
                </a:moveTo>
                <a:cubicBezTo>
                  <a:pt x="26452" y="59325"/>
                  <a:pt x="296327" y="60912"/>
                  <a:pt x="345010" y="66733"/>
                </a:cubicBezTo>
                <a:cubicBezTo>
                  <a:pt x="393693" y="72554"/>
                  <a:pt x="302677" y="90546"/>
                  <a:pt x="294210" y="92133"/>
                </a:cubicBezTo>
                <a:cubicBezTo>
                  <a:pt x="285743" y="93720"/>
                  <a:pt x="275689" y="91604"/>
                  <a:pt x="294210" y="76258"/>
                </a:cubicBezTo>
                <a:cubicBezTo>
                  <a:pt x="312731" y="60912"/>
                  <a:pt x="401102" y="2175"/>
                  <a:pt x="405335" y="58"/>
                </a:cubicBezTo>
                <a:cubicBezTo>
                  <a:pt x="409568" y="-2059"/>
                  <a:pt x="350831" y="54033"/>
                  <a:pt x="319610" y="63558"/>
                </a:cubicBezTo>
                <a:cubicBezTo>
                  <a:pt x="288389" y="73083"/>
                  <a:pt x="243410" y="59325"/>
                  <a:pt x="218010" y="57208"/>
                </a:cubicBezTo>
                <a:cubicBezTo>
                  <a:pt x="192610" y="55091"/>
                  <a:pt x="170385" y="51387"/>
                  <a:pt x="167210" y="50858"/>
                </a:cubicBezTo>
                <a:cubicBezTo>
                  <a:pt x="164035" y="50329"/>
                  <a:pt x="226477" y="51916"/>
                  <a:pt x="198960" y="54033"/>
                </a:cubicBezTo>
                <a:cubicBezTo>
                  <a:pt x="171443" y="56150"/>
                  <a:pt x="-22232" y="55091"/>
                  <a:pt x="2110" y="57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A9A7752-9C52-AEB3-96FF-630114E7E565}"/>
              </a:ext>
            </a:extLst>
          </p:cNvPr>
          <p:cNvSpPr/>
          <p:nvPr/>
        </p:nvSpPr>
        <p:spPr>
          <a:xfrm>
            <a:off x="3996032" y="8137615"/>
            <a:ext cx="267459" cy="106722"/>
          </a:xfrm>
          <a:custGeom>
            <a:avLst/>
            <a:gdLst>
              <a:gd name="connsiteX0" fmla="*/ 1293 w 267459"/>
              <a:gd name="connsiteY0" fmla="*/ 95160 h 106722"/>
              <a:gd name="connsiteX1" fmla="*/ 242593 w 267459"/>
              <a:gd name="connsiteY1" fmla="*/ 3085 h 106722"/>
              <a:gd name="connsiteX2" fmla="*/ 188618 w 267459"/>
              <a:gd name="connsiteY2" fmla="*/ 34835 h 106722"/>
              <a:gd name="connsiteX3" fmla="*/ 207668 w 267459"/>
              <a:gd name="connsiteY3" fmla="*/ 82460 h 106722"/>
              <a:gd name="connsiteX4" fmla="*/ 264818 w 267459"/>
              <a:gd name="connsiteY4" fmla="*/ 101510 h 106722"/>
              <a:gd name="connsiteX5" fmla="*/ 112418 w 267459"/>
              <a:gd name="connsiteY5" fmla="*/ 98335 h 106722"/>
              <a:gd name="connsiteX6" fmla="*/ 264818 w 267459"/>
              <a:gd name="connsiteY6" fmla="*/ 104685 h 106722"/>
              <a:gd name="connsiteX7" fmla="*/ 172743 w 267459"/>
              <a:gd name="connsiteY7" fmla="*/ 57060 h 106722"/>
              <a:gd name="connsiteX8" fmla="*/ 182268 w 267459"/>
              <a:gd name="connsiteY8" fmla="*/ 3085 h 106722"/>
              <a:gd name="connsiteX9" fmla="*/ 80668 w 267459"/>
              <a:gd name="connsiteY9" fmla="*/ 6260 h 106722"/>
              <a:gd name="connsiteX10" fmla="*/ 188618 w 267459"/>
              <a:gd name="connsiteY10" fmla="*/ 3085 h 106722"/>
              <a:gd name="connsiteX11" fmla="*/ 147343 w 267459"/>
              <a:gd name="connsiteY11" fmla="*/ 34835 h 106722"/>
              <a:gd name="connsiteX12" fmla="*/ 1293 w 267459"/>
              <a:gd name="connsiteY12" fmla="*/ 95160 h 1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459" h="106722">
                <a:moveTo>
                  <a:pt x="1293" y="95160"/>
                </a:moveTo>
                <a:cubicBezTo>
                  <a:pt x="17168" y="89868"/>
                  <a:pt x="211372" y="13139"/>
                  <a:pt x="242593" y="3085"/>
                </a:cubicBezTo>
                <a:cubicBezTo>
                  <a:pt x="273814" y="-6969"/>
                  <a:pt x="194439" y="21606"/>
                  <a:pt x="188618" y="34835"/>
                </a:cubicBezTo>
                <a:cubicBezTo>
                  <a:pt x="182797" y="48064"/>
                  <a:pt x="194968" y="71348"/>
                  <a:pt x="207668" y="82460"/>
                </a:cubicBezTo>
                <a:cubicBezTo>
                  <a:pt x="220368" y="93572"/>
                  <a:pt x="280693" y="98864"/>
                  <a:pt x="264818" y="101510"/>
                </a:cubicBezTo>
                <a:cubicBezTo>
                  <a:pt x="248943" y="104156"/>
                  <a:pt x="112418" y="97806"/>
                  <a:pt x="112418" y="98335"/>
                </a:cubicBezTo>
                <a:cubicBezTo>
                  <a:pt x="112418" y="98864"/>
                  <a:pt x="254764" y="111564"/>
                  <a:pt x="264818" y="104685"/>
                </a:cubicBezTo>
                <a:cubicBezTo>
                  <a:pt x="274872" y="97806"/>
                  <a:pt x="186501" y="73993"/>
                  <a:pt x="172743" y="57060"/>
                </a:cubicBezTo>
                <a:cubicBezTo>
                  <a:pt x="158985" y="40127"/>
                  <a:pt x="197614" y="11552"/>
                  <a:pt x="182268" y="3085"/>
                </a:cubicBezTo>
                <a:cubicBezTo>
                  <a:pt x="166922" y="-5382"/>
                  <a:pt x="79610" y="6260"/>
                  <a:pt x="80668" y="6260"/>
                </a:cubicBezTo>
                <a:cubicBezTo>
                  <a:pt x="81726" y="6260"/>
                  <a:pt x="177506" y="-1677"/>
                  <a:pt x="188618" y="3085"/>
                </a:cubicBezTo>
                <a:cubicBezTo>
                  <a:pt x="199730" y="7847"/>
                  <a:pt x="174331" y="21077"/>
                  <a:pt x="147343" y="34835"/>
                </a:cubicBezTo>
                <a:cubicBezTo>
                  <a:pt x="120356" y="48593"/>
                  <a:pt x="-14582" y="100452"/>
                  <a:pt x="1293" y="95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F74249B-62CD-8C96-B768-E4534A572643}"/>
              </a:ext>
            </a:extLst>
          </p:cNvPr>
          <p:cNvSpPr/>
          <p:nvPr/>
        </p:nvSpPr>
        <p:spPr>
          <a:xfrm>
            <a:off x="5690795" y="6862604"/>
            <a:ext cx="106114" cy="474111"/>
          </a:xfrm>
          <a:custGeom>
            <a:avLst/>
            <a:gdLst>
              <a:gd name="connsiteX0" fmla="*/ 80683 w 106114"/>
              <a:gd name="connsiteY0" fmla="*/ 775 h 474111"/>
              <a:gd name="connsiteX1" fmla="*/ 86061 w 106114"/>
              <a:gd name="connsiteY1" fmla="*/ 366535 h 474111"/>
              <a:gd name="connsiteX2" fmla="*/ 0 w 106114"/>
              <a:gd name="connsiteY2" fmla="*/ 474111 h 474111"/>
              <a:gd name="connsiteX3" fmla="*/ 86061 w 106114"/>
              <a:gd name="connsiteY3" fmla="*/ 366535 h 474111"/>
              <a:gd name="connsiteX4" fmla="*/ 59167 w 106114"/>
              <a:gd name="connsiteY4" fmla="*/ 425702 h 474111"/>
              <a:gd name="connsiteX5" fmla="*/ 102198 w 106114"/>
              <a:gd name="connsiteY5" fmla="*/ 350398 h 474111"/>
              <a:gd name="connsiteX6" fmla="*/ 96819 w 106114"/>
              <a:gd name="connsiteY6" fmla="*/ 366535 h 474111"/>
              <a:gd name="connsiteX7" fmla="*/ 37652 w 106114"/>
              <a:gd name="connsiteY7" fmla="*/ 108351 h 474111"/>
              <a:gd name="connsiteX8" fmla="*/ 75304 w 106114"/>
              <a:gd name="connsiteY8" fmla="*/ 264337 h 474111"/>
              <a:gd name="connsiteX9" fmla="*/ 80683 w 106114"/>
              <a:gd name="connsiteY9" fmla="*/ 775 h 47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14" h="474111">
                <a:moveTo>
                  <a:pt x="80683" y="775"/>
                </a:moveTo>
                <a:cubicBezTo>
                  <a:pt x="82476" y="17808"/>
                  <a:pt x="99508" y="287646"/>
                  <a:pt x="86061" y="366535"/>
                </a:cubicBezTo>
                <a:cubicBezTo>
                  <a:pt x="72614" y="445424"/>
                  <a:pt x="0" y="474111"/>
                  <a:pt x="0" y="474111"/>
                </a:cubicBezTo>
                <a:cubicBezTo>
                  <a:pt x="0" y="474111"/>
                  <a:pt x="76200" y="374603"/>
                  <a:pt x="86061" y="366535"/>
                </a:cubicBezTo>
                <a:cubicBezTo>
                  <a:pt x="95922" y="358467"/>
                  <a:pt x="56478" y="428391"/>
                  <a:pt x="59167" y="425702"/>
                </a:cubicBezTo>
                <a:cubicBezTo>
                  <a:pt x="61856" y="423013"/>
                  <a:pt x="102198" y="350398"/>
                  <a:pt x="102198" y="350398"/>
                </a:cubicBezTo>
                <a:cubicBezTo>
                  <a:pt x="108473" y="340537"/>
                  <a:pt x="107577" y="406876"/>
                  <a:pt x="96819" y="366535"/>
                </a:cubicBezTo>
                <a:cubicBezTo>
                  <a:pt x="86061" y="326194"/>
                  <a:pt x="41238" y="125384"/>
                  <a:pt x="37652" y="108351"/>
                </a:cubicBezTo>
                <a:cubicBezTo>
                  <a:pt x="34066" y="91318"/>
                  <a:pt x="66339" y="275991"/>
                  <a:pt x="75304" y="264337"/>
                </a:cubicBezTo>
                <a:cubicBezTo>
                  <a:pt x="84269" y="252683"/>
                  <a:pt x="78890" y="-16258"/>
                  <a:pt x="80683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6FEB7DEC-AAB0-5181-395D-FE166771B9D3}"/>
              </a:ext>
            </a:extLst>
          </p:cNvPr>
          <p:cNvSpPr/>
          <p:nvPr/>
        </p:nvSpPr>
        <p:spPr>
          <a:xfrm>
            <a:off x="5932814" y="7078165"/>
            <a:ext cx="463790" cy="1017003"/>
          </a:xfrm>
          <a:custGeom>
            <a:avLst/>
            <a:gdLst>
              <a:gd name="connsiteX0" fmla="*/ 462607 w 463790"/>
              <a:gd name="connsiteY0" fmla="*/ 5746 h 1017003"/>
              <a:gd name="connsiteX1" fmla="*/ 182908 w 463790"/>
              <a:gd name="connsiteY1" fmla="*/ 683477 h 1017003"/>
              <a:gd name="connsiteX2" fmla="*/ 215181 w 463790"/>
              <a:gd name="connsiteY2" fmla="*/ 592037 h 1017003"/>
              <a:gd name="connsiteX3" fmla="*/ 28 w 463790"/>
              <a:gd name="connsiteY3" fmla="*/ 1016964 h 1017003"/>
              <a:gd name="connsiteX4" fmla="*/ 231318 w 463790"/>
              <a:gd name="connsiteY4" fmla="*/ 565143 h 1017003"/>
              <a:gd name="connsiteX5" fmla="*/ 328137 w 463790"/>
              <a:gd name="connsiteY5" fmla="*/ 285444 h 1017003"/>
              <a:gd name="connsiteX6" fmla="*/ 285106 w 463790"/>
              <a:gd name="connsiteY6" fmla="*/ 355369 h 1017003"/>
              <a:gd name="connsiteX7" fmla="*/ 462607 w 463790"/>
              <a:gd name="connsiteY7" fmla="*/ 5746 h 101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790" h="1017003">
                <a:moveTo>
                  <a:pt x="462607" y="5746"/>
                </a:moveTo>
                <a:cubicBezTo>
                  <a:pt x="445574" y="60431"/>
                  <a:pt x="224146" y="585762"/>
                  <a:pt x="182908" y="683477"/>
                </a:cubicBezTo>
                <a:cubicBezTo>
                  <a:pt x="141670" y="781192"/>
                  <a:pt x="245661" y="536456"/>
                  <a:pt x="215181" y="592037"/>
                </a:cubicBezTo>
                <a:cubicBezTo>
                  <a:pt x="184701" y="647618"/>
                  <a:pt x="-2661" y="1021446"/>
                  <a:pt x="28" y="1016964"/>
                </a:cubicBezTo>
                <a:cubicBezTo>
                  <a:pt x="2717" y="1012482"/>
                  <a:pt x="176633" y="687063"/>
                  <a:pt x="231318" y="565143"/>
                </a:cubicBezTo>
                <a:cubicBezTo>
                  <a:pt x="286003" y="443223"/>
                  <a:pt x="319172" y="320406"/>
                  <a:pt x="328137" y="285444"/>
                </a:cubicBezTo>
                <a:cubicBezTo>
                  <a:pt x="337102" y="250482"/>
                  <a:pt x="262694" y="407364"/>
                  <a:pt x="285106" y="355369"/>
                </a:cubicBezTo>
                <a:cubicBezTo>
                  <a:pt x="307518" y="303374"/>
                  <a:pt x="479640" y="-48939"/>
                  <a:pt x="462607" y="5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1A1BF63-683E-B1E0-C015-4ADCF76FA83D}"/>
              </a:ext>
            </a:extLst>
          </p:cNvPr>
          <p:cNvSpPr/>
          <p:nvPr/>
        </p:nvSpPr>
        <p:spPr>
          <a:xfrm>
            <a:off x="5281984" y="8062813"/>
            <a:ext cx="333601" cy="471013"/>
          </a:xfrm>
          <a:custGeom>
            <a:avLst/>
            <a:gdLst>
              <a:gd name="connsiteX0" fmla="*/ 333508 w 333601"/>
              <a:gd name="connsiteY0" fmla="*/ 43 h 471013"/>
              <a:gd name="connsiteX1" fmla="*/ 193658 w 333601"/>
              <a:gd name="connsiteY1" fmla="*/ 199060 h 471013"/>
              <a:gd name="connsiteX2" fmla="*/ 75324 w 333601"/>
              <a:gd name="connsiteY2" fmla="*/ 468001 h 471013"/>
              <a:gd name="connsiteX3" fmla="*/ 188280 w 333601"/>
              <a:gd name="connsiteY3" fmla="*/ 10801 h 471013"/>
              <a:gd name="connsiteX4" fmla="*/ 145249 w 333601"/>
              <a:gd name="connsiteY4" fmla="*/ 182923 h 471013"/>
              <a:gd name="connsiteX5" fmla="*/ 21 w 333601"/>
              <a:gd name="connsiteY5" fmla="*/ 333531 h 471013"/>
              <a:gd name="connsiteX6" fmla="*/ 134491 w 333601"/>
              <a:gd name="connsiteY6" fmla="*/ 225954 h 471013"/>
              <a:gd name="connsiteX7" fmla="*/ 139870 w 333601"/>
              <a:gd name="connsiteY7" fmla="*/ 279742 h 471013"/>
              <a:gd name="connsiteX8" fmla="*/ 86082 w 333601"/>
              <a:gd name="connsiteY8" fmla="*/ 430349 h 471013"/>
              <a:gd name="connsiteX9" fmla="*/ 172143 w 333601"/>
              <a:gd name="connsiteY9" fmla="*/ 215196 h 471013"/>
              <a:gd name="connsiteX10" fmla="*/ 333508 w 333601"/>
              <a:gd name="connsiteY10" fmla="*/ 43 h 47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601" h="471013">
                <a:moveTo>
                  <a:pt x="333508" y="43"/>
                </a:moveTo>
                <a:cubicBezTo>
                  <a:pt x="337094" y="-2646"/>
                  <a:pt x="236689" y="121067"/>
                  <a:pt x="193658" y="199060"/>
                </a:cubicBezTo>
                <a:cubicBezTo>
                  <a:pt x="150627" y="277053"/>
                  <a:pt x="76220" y="499378"/>
                  <a:pt x="75324" y="468001"/>
                </a:cubicBezTo>
                <a:cubicBezTo>
                  <a:pt x="74428" y="436625"/>
                  <a:pt x="176626" y="58314"/>
                  <a:pt x="188280" y="10801"/>
                </a:cubicBezTo>
                <a:cubicBezTo>
                  <a:pt x="199934" y="-36712"/>
                  <a:pt x="176625" y="129135"/>
                  <a:pt x="145249" y="182923"/>
                </a:cubicBezTo>
                <a:cubicBezTo>
                  <a:pt x="113873" y="236711"/>
                  <a:pt x="1814" y="326359"/>
                  <a:pt x="21" y="333531"/>
                </a:cubicBezTo>
                <a:cubicBezTo>
                  <a:pt x="-1772" y="340703"/>
                  <a:pt x="111183" y="234919"/>
                  <a:pt x="134491" y="225954"/>
                </a:cubicBezTo>
                <a:cubicBezTo>
                  <a:pt x="157799" y="216989"/>
                  <a:pt x="147938" y="245676"/>
                  <a:pt x="139870" y="279742"/>
                </a:cubicBezTo>
                <a:cubicBezTo>
                  <a:pt x="131802" y="313808"/>
                  <a:pt x="80703" y="441107"/>
                  <a:pt x="86082" y="430349"/>
                </a:cubicBezTo>
                <a:cubicBezTo>
                  <a:pt x="91461" y="419591"/>
                  <a:pt x="134491" y="281535"/>
                  <a:pt x="172143" y="215196"/>
                </a:cubicBezTo>
                <a:cubicBezTo>
                  <a:pt x="209795" y="148857"/>
                  <a:pt x="329922" y="2732"/>
                  <a:pt x="33350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E3A42366-5C16-28DF-1054-774F78880595}"/>
              </a:ext>
            </a:extLst>
          </p:cNvPr>
          <p:cNvSpPr/>
          <p:nvPr/>
        </p:nvSpPr>
        <p:spPr>
          <a:xfrm>
            <a:off x="7111146" y="5610221"/>
            <a:ext cx="96363" cy="706856"/>
          </a:xfrm>
          <a:custGeom>
            <a:avLst/>
            <a:gdLst>
              <a:gd name="connsiteX0" fmla="*/ 48479 w 96363"/>
              <a:gd name="connsiteY0" fmla="*/ 4 h 706856"/>
              <a:gd name="connsiteX1" fmla="*/ 73879 w 96363"/>
              <a:gd name="connsiteY1" fmla="*/ 241304 h 706856"/>
              <a:gd name="connsiteX2" fmla="*/ 48479 w 96363"/>
              <a:gd name="connsiteY2" fmla="*/ 568329 h 706856"/>
              <a:gd name="connsiteX3" fmla="*/ 854 w 96363"/>
              <a:gd name="connsiteY3" fmla="*/ 698504 h 706856"/>
              <a:gd name="connsiteX4" fmla="*/ 92929 w 96363"/>
              <a:gd name="connsiteY4" fmla="*/ 349254 h 706856"/>
              <a:gd name="connsiteX5" fmla="*/ 77054 w 96363"/>
              <a:gd name="connsiteY5" fmla="*/ 393704 h 706856"/>
              <a:gd name="connsiteX6" fmla="*/ 80229 w 96363"/>
              <a:gd name="connsiteY6" fmla="*/ 193679 h 706856"/>
              <a:gd name="connsiteX7" fmla="*/ 80229 w 96363"/>
              <a:gd name="connsiteY7" fmla="*/ 234954 h 706856"/>
              <a:gd name="connsiteX8" fmla="*/ 48479 w 96363"/>
              <a:gd name="connsiteY8" fmla="*/ 4 h 7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63" h="706856">
                <a:moveTo>
                  <a:pt x="48479" y="4"/>
                </a:moveTo>
                <a:cubicBezTo>
                  <a:pt x="47421" y="1062"/>
                  <a:pt x="73879" y="146583"/>
                  <a:pt x="73879" y="241304"/>
                </a:cubicBezTo>
                <a:cubicBezTo>
                  <a:pt x="73879" y="336025"/>
                  <a:pt x="60650" y="492129"/>
                  <a:pt x="48479" y="568329"/>
                </a:cubicBezTo>
                <a:cubicBezTo>
                  <a:pt x="36308" y="644529"/>
                  <a:pt x="-6554" y="735016"/>
                  <a:pt x="854" y="698504"/>
                </a:cubicBezTo>
                <a:cubicBezTo>
                  <a:pt x="8262" y="661992"/>
                  <a:pt x="80229" y="400054"/>
                  <a:pt x="92929" y="349254"/>
                </a:cubicBezTo>
                <a:cubicBezTo>
                  <a:pt x="105629" y="298454"/>
                  <a:pt x="79171" y="419633"/>
                  <a:pt x="77054" y="393704"/>
                </a:cubicBezTo>
                <a:cubicBezTo>
                  <a:pt x="74937" y="367775"/>
                  <a:pt x="79700" y="220137"/>
                  <a:pt x="80229" y="193679"/>
                </a:cubicBezTo>
                <a:cubicBezTo>
                  <a:pt x="80758" y="167221"/>
                  <a:pt x="82346" y="265116"/>
                  <a:pt x="80229" y="234954"/>
                </a:cubicBezTo>
                <a:cubicBezTo>
                  <a:pt x="78112" y="204792"/>
                  <a:pt x="49537" y="-1054"/>
                  <a:pt x="4847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884E959F-6CE2-E5C0-F43D-D06DFBDD7F20}"/>
              </a:ext>
            </a:extLst>
          </p:cNvPr>
          <p:cNvSpPr/>
          <p:nvPr/>
        </p:nvSpPr>
        <p:spPr>
          <a:xfrm>
            <a:off x="7057731" y="5718129"/>
            <a:ext cx="99332" cy="498891"/>
          </a:xfrm>
          <a:custGeom>
            <a:avLst/>
            <a:gdLst>
              <a:gd name="connsiteX0" fmla="*/ 89194 w 99332"/>
              <a:gd name="connsiteY0" fmla="*/ 46 h 498891"/>
              <a:gd name="connsiteX1" fmla="*/ 98719 w 99332"/>
              <a:gd name="connsiteY1" fmla="*/ 260396 h 498891"/>
              <a:gd name="connsiteX2" fmla="*/ 70144 w 99332"/>
              <a:gd name="connsiteY2" fmla="*/ 435021 h 498891"/>
              <a:gd name="connsiteX3" fmla="*/ 70144 w 99332"/>
              <a:gd name="connsiteY3" fmla="*/ 361996 h 498891"/>
              <a:gd name="connsiteX4" fmla="*/ 6644 w 99332"/>
              <a:gd name="connsiteY4" fmla="*/ 476296 h 498891"/>
              <a:gd name="connsiteX5" fmla="*/ 51094 w 99332"/>
              <a:gd name="connsiteY5" fmla="*/ 177846 h 498891"/>
              <a:gd name="connsiteX6" fmla="*/ 294 w 99332"/>
              <a:gd name="connsiteY6" fmla="*/ 495346 h 498891"/>
              <a:gd name="connsiteX7" fmla="*/ 79669 w 99332"/>
              <a:gd name="connsiteY7" fmla="*/ 339771 h 498891"/>
              <a:gd name="connsiteX8" fmla="*/ 82844 w 99332"/>
              <a:gd name="connsiteY8" fmla="*/ 206421 h 498891"/>
              <a:gd name="connsiteX9" fmla="*/ 63794 w 99332"/>
              <a:gd name="connsiteY9" fmla="*/ 336596 h 498891"/>
              <a:gd name="connsiteX10" fmla="*/ 82844 w 99332"/>
              <a:gd name="connsiteY10" fmla="*/ 161971 h 498891"/>
              <a:gd name="connsiteX11" fmla="*/ 82844 w 99332"/>
              <a:gd name="connsiteY11" fmla="*/ 238171 h 498891"/>
              <a:gd name="connsiteX12" fmla="*/ 89194 w 99332"/>
              <a:gd name="connsiteY12" fmla="*/ 46 h 49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32" h="498891">
                <a:moveTo>
                  <a:pt x="89194" y="46"/>
                </a:moveTo>
                <a:cubicBezTo>
                  <a:pt x="91840" y="3750"/>
                  <a:pt x="101894" y="187900"/>
                  <a:pt x="98719" y="260396"/>
                </a:cubicBezTo>
                <a:cubicBezTo>
                  <a:pt x="95544" y="332892"/>
                  <a:pt x="74906" y="418088"/>
                  <a:pt x="70144" y="435021"/>
                </a:cubicBezTo>
                <a:cubicBezTo>
                  <a:pt x="65382" y="451954"/>
                  <a:pt x="80727" y="355117"/>
                  <a:pt x="70144" y="361996"/>
                </a:cubicBezTo>
                <a:cubicBezTo>
                  <a:pt x="59561" y="368875"/>
                  <a:pt x="9819" y="506988"/>
                  <a:pt x="6644" y="476296"/>
                </a:cubicBezTo>
                <a:cubicBezTo>
                  <a:pt x="3469" y="445604"/>
                  <a:pt x="52152" y="174671"/>
                  <a:pt x="51094" y="177846"/>
                </a:cubicBezTo>
                <a:cubicBezTo>
                  <a:pt x="50036" y="181021"/>
                  <a:pt x="-4468" y="468359"/>
                  <a:pt x="294" y="495346"/>
                </a:cubicBezTo>
                <a:cubicBezTo>
                  <a:pt x="5056" y="522333"/>
                  <a:pt x="65911" y="387925"/>
                  <a:pt x="79669" y="339771"/>
                </a:cubicBezTo>
                <a:cubicBezTo>
                  <a:pt x="93427" y="291617"/>
                  <a:pt x="85490" y="206950"/>
                  <a:pt x="82844" y="206421"/>
                </a:cubicBezTo>
                <a:cubicBezTo>
                  <a:pt x="80198" y="205892"/>
                  <a:pt x="63794" y="344004"/>
                  <a:pt x="63794" y="336596"/>
                </a:cubicBezTo>
                <a:cubicBezTo>
                  <a:pt x="63794" y="329188"/>
                  <a:pt x="79669" y="178375"/>
                  <a:pt x="82844" y="161971"/>
                </a:cubicBezTo>
                <a:cubicBezTo>
                  <a:pt x="86019" y="145567"/>
                  <a:pt x="82315" y="259867"/>
                  <a:pt x="82844" y="238171"/>
                </a:cubicBezTo>
                <a:cubicBezTo>
                  <a:pt x="83373" y="216475"/>
                  <a:pt x="86548" y="-3658"/>
                  <a:pt x="89194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9B94FEC-45D3-C1AE-9AAB-BCCDAA2D6D0D}"/>
              </a:ext>
            </a:extLst>
          </p:cNvPr>
          <p:cNvSpPr/>
          <p:nvPr/>
        </p:nvSpPr>
        <p:spPr>
          <a:xfrm>
            <a:off x="6738684" y="6276961"/>
            <a:ext cx="379705" cy="436064"/>
          </a:xfrm>
          <a:custGeom>
            <a:avLst/>
            <a:gdLst>
              <a:gd name="connsiteX0" fmla="*/ 379666 w 379705"/>
              <a:gd name="connsiteY0" fmla="*/ 14 h 436064"/>
              <a:gd name="connsiteX1" fmla="*/ 189166 w 379705"/>
              <a:gd name="connsiteY1" fmla="*/ 295289 h 436064"/>
              <a:gd name="connsiteX2" fmla="*/ 1841 w 379705"/>
              <a:gd name="connsiteY2" fmla="*/ 434989 h 436064"/>
              <a:gd name="connsiteX3" fmla="*/ 106616 w 379705"/>
              <a:gd name="connsiteY3" fmla="*/ 342914 h 436064"/>
              <a:gd name="connsiteX4" fmla="*/ 316166 w 379705"/>
              <a:gd name="connsiteY4" fmla="*/ 53989 h 436064"/>
              <a:gd name="connsiteX5" fmla="*/ 97091 w 379705"/>
              <a:gd name="connsiteY5" fmla="*/ 355614 h 436064"/>
              <a:gd name="connsiteX6" fmla="*/ 173291 w 379705"/>
              <a:gd name="connsiteY6" fmla="*/ 282589 h 436064"/>
              <a:gd name="connsiteX7" fmla="*/ 379666 w 379705"/>
              <a:gd name="connsiteY7" fmla="*/ 14 h 4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05" h="436064">
                <a:moveTo>
                  <a:pt x="379666" y="14"/>
                </a:moveTo>
                <a:cubicBezTo>
                  <a:pt x="382312" y="2131"/>
                  <a:pt x="252137" y="222793"/>
                  <a:pt x="189166" y="295289"/>
                </a:cubicBezTo>
                <a:cubicBezTo>
                  <a:pt x="126195" y="367785"/>
                  <a:pt x="15599" y="427052"/>
                  <a:pt x="1841" y="434989"/>
                </a:cubicBezTo>
                <a:cubicBezTo>
                  <a:pt x="-11917" y="442927"/>
                  <a:pt x="54229" y="406414"/>
                  <a:pt x="106616" y="342914"/>
                </a:cubicBezTo>
                <a:cubicBezTo>
                  <a:pt x="159003" y="279414"/>
                  <a:pt x="317754" y="51872"/>
                  <a:pt x="316166" y="53989"/>
                </a:cubicBezTo>
                <a:cubicBezTo>
                  <a:pt x="314578" y="56106"/>
                  <a:pt x="120903" y="317514"/>
                  <a:pt x="97091" y="355614"/>
                </a:cubicBezTo>
                <a:cubicBezTo>
                  <a:pt x="73279" y="393714"/>
                  <a:pt x="121433" y="338151"/>
                  <a:pt x="173291" y="282589"/>
                </a:cubicBezTo>
                <a:cubicBezTo>
                  <a:pt x="225149" y="227027"/>
                  <a:pt x="377020" y="-2103"/>
                  <a:pt x="37966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76CBFEB-2732-6803-C40B-254EE43D3A97}"/>
              </a:ext>
            </a:extLst>
          </p:cNvPr>
          <p:cNvSpPr/>
          <p:nvPr/>
        </p:nvSpPr>
        <p:spPr>
          <a:xfrm>
            <a:off x="6322426" y="6115048"/>
            <a:ext cx="319688" cy="603105"/>
          </a:xfrm>
          <a:custGeom>
            <a:avLst/>
            <a:gdLst>
              <a:gd name="connsiteX0" fmla="*/ 2174 w 319688"/>
              <a:gd name="connsiteY0" fmla="*/ 247652 h 603105"/>
              <a:gd name="connsiteX1" fmla="*/ 151399 w 319688"/>
              <a:gd name="connsiteY1" fmla="*/ 473077 h 603105"/>
              <a:gd name="connsiteX2" fmla="*/ 167274 w 319688"/>
              <a:gd name="connsiteY2" fmla="*/ 584202 h 603105"/>
              <a:gd name="connsiteX3" fmla="*/ 176799 w 319688"/>
              <a:gd name="connsiteY3" fmla="*/ 542927 h 603105"/>
              <a:gd name="connsiteX4" fmla="*/ 256174 w 319688"/>
              <a:gd name="connsiteY4" fmla="*/ 600077 h 603105"/>
              <a:gd name="connsiteX5" fmla="*/ 319674 w 319688"/>
              <a:gd name="connsiteY5" fmla="*/ 593727 h 603105"/>
              <a:gd name="connsiteX6" fmla="*/ 262524 w 319688"/>
              <a:gd name="connsiteY6" fmla="*/ 581027 h 603105"/>
              <a:gd name="connsiteX7" fmla="*/ 303799 w 319688"/>
              <a:gd name="connsiteY7" fmla="*/ 520702 h 603105"/>
              <a:gd name="connsiteX8" fmla="*/ 268874 w 319688"/>
              <a:gd name="connsiteY8" fmla="*/ 438152 h 603105"/>
              <a:gd name="connsiteX9" fmla="*/ 199024 w 319688"/>
              <a:gd name="connsiteY9" fmla="*/ 358777 h 603105"/>
              <a:gd name="connsiteX10" fmla="*/ 173624 w 319688"/>
              <a:gd name="connsiteY10" fmla="*/ 225427 h 603105"/>
              <a:gd name="connsiteX11" fmla="*/ 240299 w 319688"/>
              <a:gd name="connsiteY11" fmla="*/ 412752 h 603105"/>
              <a:gd name="connsiteX12" fmla="*/ 291099 w 319688"/>
              <a:gd name="connsiteY12" fmla="*/ 485777 h 603105"/>
              <a:gd name="connsiteX13" fmla="*/ 186324 w 319688"/>
              <a:gd name="connsiteY13" fmla="*/ 533402 h 603105"/>
              <a:gd name="connsiteX14" fmla="*/ 167274 w 319688"/>
              <a:gd name="connsiteY14" fmla="*/ 419102 h 603105"/>
              <a:gd name="connsiteX15" fmla="*/ 75199 w 319688"/>
              <a:gd name="connsiteY15" fmla="*/ 2 h 603105"/>
              <a:gd name="connsiteX16" fmla="*/ 151399 w 319688"/>
              <a:gd name="connsiteY16" fmla="*/ 425452 h 603105"/>
              <a:gd name="connsiteX17" fmla="*/ 68849 w 319688"/>
              <a:gd name="connsiteY17" fmla="*/ 342902 h 603105"/>
              <a:gd name="connsiteX18" fmla="*/ 2174 w 319688"/>
              <a:gd name="connsiteY18" fmla="*/ 247652 h 6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688" h="603105">
                <a:moveTo>
                  <a:pt x="2174" y="247652"/>
                </a:moveTo>
                <a:cubicBezTo>
                  <a:pt x="15932" y="269348"/>
                  <a:pt x="123882" y="416985"/>
                  <a:pt x="151399" y="473077"/>
                </a:cubicBezTo>
                <a:cubicBezTo>
                  <a:pt x="178916" y="529169"/>
                  <a:pt x="163041" y="572560"/>
                  <a:pt x="167274" y="584202"/>
                </a:cubicBezTo>
                <a:cubicBezTo>
                  <a:pt x="171507" y="595844"/>
                  <a:pt x="161982" y="540281"/>
                  <a:pt x="176799" y="542927"/>
                </a:cubicBezTo>
                <a:cubicBezTo>
                  <a:pt x="191616" y="545573"/>
                  <a:pt x="232362" y="591610"/>
                  <a:pt x="256174" y="600077"/>
                </a:cubicBezTo>
                <a:cubicBezTo>
                  <a:pt x="279986" y="608544"/>
                  <a:pt x="318616" y="596902"/>
                  <a:pt x="319674" y="593727"/>
                </a:cubicBezTo>
                <a:cubicBezTo>
                  <a:pt x="320732" y="590552"/>
                  <a:pt x="265170" y="593198"/>
                  <a:pt x="262524" y="581027"/>
                </a:cubicBezTo>
                <a:cubicBezTo>
                  <a:pt x="259878" y="568856"/>
                  <a:pt x="302741" y="544514"/>
                  <a:pt x="303799" y="520702"/>
                </a:cubicBezTo>
                <a:cubicBezTo>
                  <a:pt x="304857" y="496890"/>
                  <a:pt x="286337" y="465140"/>
                  <a:pt x="268874" y="438152"/>
                </a:cubicBezTo>
                <a:cubicBezTo>
                  <a:pt x="251411" y="411164"/>
                  <a:pt x="214899" y="394231"/>
                  <a:pt x="199024" y="358777"/>
                </a:cubicBezTo>
                <a:cubicBezTo>
                  <a:pt x="183149" y="323323"/>
                  <a:pt x="166745" y="216431"/>
                  <a:pt x="173624" y="225427"/>
                </a:cubicBezTo>
                <a:cubicBezTo>
                  <a:pt x="180503" y="234423"/>
                  <a:pt x="220720" y="369360"/>
                  <a:pt x="240299" y="412752"/>
                </a:cubicBezTo>
                <a:cubicBezTo>
                  <a:pt x="259878" y="456144"/>
                  <a:pt x="300095" y="465669"/>
                  <a:pt x="291099" y="485777"/>
                </a:cubicBezTo>
                <a:cubicBezTo>
                  <a:pt x="282103" y="505885"/>
                  <a:pt x="206961" y="544514"/>
                  <a:pt x="186324" y="533402"/>
                </a:cubicBezTo>
                <a:cubicBezTo>
                  <a:pt x="165687" y="522290"/>
                  <a:pt x="185795" y="508002"/>
                  <a:pt x="167274" y="419102"/>
                </a:cubicBezTo>
                <a:cubicBezTo>
                  <a:pt x="148753" y="330202"/>
                  <a:pt x="77845" y="-1056"/>
                  <a:pt x="75199" y="2"/>
                </a:cubicBezTo>
                <a:cubicBezTo>
                  <a:pt x="72553" y="1060"/>
                  <a:pt x="152457" y="368302"/>
                  <a:pt x="151399" y="425452"/>
                </a:cubicBezTo>
                <a:cubicBezTo>
                  <a:pt x="150341" y="482602"/>
                  <a:pt x="94249" y="369360"/>
                  <a:pt x="68849" y="342902"/>
                </a:cubicBezTo>
                <a:cubicBezTo>
                  <a:pt x="43449" y="316444"/>
                  <a:pt x="-11584" y="225956"/>
                  <a:pt x="2174" y="247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0186F9E-CF29-C246-6F5B-7FC67E33C077}"/>
              </a:ext>
            </a:extLst>
          </p:cNvPr>
          <p:cNvSpPr/>
          <p:nvPr/>
        </p:nvSpPr>
        <p:spPr>
          <a:xfrm>
            <a:off x="6472804" y="5748852"/>
            <a:ext cx="633379" cy="658322"/>
          </a:xfrm>
          <a:custGeom>
            <a:avLst/>
            <a:gdLst>
              <a:gd name="connsiteX0" fmla="*/ 566171 w 633379"/>
              <a:gd name="connsiteY0" fmla="*/ 10598 h 658322"/>
              <a:gd name="connsiteX1" fmla="*/ 566171 w 633379"/>
              <a:gd name="connsiteY1" fmla="*/ 61398 h 658322"/>
              <a:gd name="connsiteX2" fmla="*/ 550296 w 633379"/>
              <a:gd name="connsiteY2" fmla="*/ 286823 h 658322"/>
              <a:gd name="connsiteX3" fmla="*/ 350271 w 633379"/>
              <a:gd name="connsiteY3" fmla="*/ 404298 h 658322"/>
              <a:gd name="connsiteX4" fmla="*/ 267721 w 633379"/>
              <a:gd name="connsiteY4" fmla="*/ 448748 h 658322"/>
              <a:gd name="connsiteX5" fmla="*/ 315346 w 633379"/>
              <a:gd name="connsiteY5" fmla="*/ 486848 h 658322"/>
              <a:gd name="connsiteX6" fmla="*/ 188346 w 633379"/>
              <a:gd name="connsiteY6" fmla="*/ 563048 h 658322"/>
              <a:gd name="connsiteX7" fmla="*/ 150246 w 633379"/>
              <a:gd name="connsiteY7" fmla="*/ 629723 h 658322"/>
              <a:gd name="connsiteX8" fmla="*/ 124846 w 633379"/>
              <a:gd name="connsiteY8" fmla="*/ 531298 h 658322"/>
              <a:gd name="connsiteX9" fmla="*/ 185171 w 633379"/>
              <a:gd name="connsiteY9" fmla="*/ 401123 h 658322"/>
              <a:gd name="connsiteX10" fmla="*/ 204221 w 633379"/>
              <a:gd name="connsiteY10" fmla="*/ 312223 h 658322"/>
              <a:gd name="connsiteX11" fmla="*/ 140721 w 633379"/>
              <a:gd name="connsiteY11" fmla="*/ 140773 h 658322"/>
              <a:gd name="connsiteX12" fmla="*/ 1021 w 633379"/>
              <a:gd name="connsiteY12" fmla="*/ 93148 h 658322"/>
              <a:gd name="connsiteX13" fmla="*/ 220096 w 633379"/>
              <a:gd name="connsiteY13" fmla="*/ 162998 h 658322"/>
              <a:gd name="connsiteX14" fmla="*/ 172471 w 633379"/>
              <a:gd name="connsiteY14" fmla="*/ 147123 h 658322"/>
              <a:gd name="connsiteX15" fmla="*/ 181996 w 633379"/>
              <a:gd name="connsiteY15" fmla="*/ 216973 h 658322"/>
              <a:gd name="connsiteX16" fmla="*/ 204221 w 633379"/>
              <a:gd name="connsiteY16" fmla="*/ 337623 h 658322"/>
              <a:gd name="connsiteX17" fmla="*/ 89921 w 633379"/>
              <a:gd name="connsiteY17" fmla="*/ 521773 h 658322"/>
              <a:gd name="connsiteX18" fmla="*/ 137546 w 633379"/>
              <a:gd name="connsiteY18" fmla="*/ 420173 h 658322"/>
              <a:gd name="connsiteX19" fmla="*/ 77221 w 633379"/>
              <a:gd name="connsiteY19" fmla="*/ 531298 h 658322"/>
              <a:gd name="connsiteX20" fmla="*/ 93096 w 633379"/>
              <a:gd name="connsiteY20" fmla="*/ 604323 h 658322"/>
              <a:gd name="connsiteX21" fmla="*/ 77221 w 633379"/>
              <a:gd name="connsiteY21" fmla="*/ 658298 h 658322"/>
              <a:gd name="connsiteX22" fmla="*/ 378846 w 633379"/>
              <a:gd name="connsiteY22" fmla="*/ 597973 h 658322"/>
              <a:gd name="connsiteX23" fmla="*/ 77221 w 633379"/>
              <a:gd name="connsiteY23" fmla="*/ 639248 h 658322"/>
              <a:gd name="connsiteX24" fmla="*/ 286771 w 633379"/>
              <a:gd name="connsiteY24" fmla="*/ 493198 h 658322"/>
              <a:gd name="connsiteX25" fmla="*/ 369321 w 633379"/>
              <a:gd name="connsiteY25" fmla="*/ 483673 h 658322"/>
              <a:gd name="connsiteX26" fmla="*/ 382021 w 633379"/>
              <a:gd name="connsiteY26" fmla="*/ 543998 h 658322"/>
              <a:gd name="connsiteX27" fmla="*/ 350271 w 633379"/>
              <a:gd name="connsiteY27" fmla="*/ 429698 h 658322"/>
              <a:gd name="connsiteX28" fmla="*/ 502671 w 633379"/>
              <a:gd name="connsiteY28" fmla="*/ 369373 h 658322"/>
              <a:gd name="connsiteX29" fmla="*/ 534421 w 633379"/>
              <a:gd name="connsiteY29" fmla="*/ 375723 h 658322"/>
              <a:gd name="connsiteX30" fmla="*/ 512196 w 633379"/>
              <a:gd name="connsiteY30" fmla="*/ 378898 h 658322"/>
              <a:gd name="connsiteX31" fmla="*/ 632846 w 633379"/>
              <a:gd name="connsiteY31" fmla="*/ 118548 h 658322"/>
              <a:gd name="connsiteX32" fmla="*/ 556646 w 633379"/>
              <a:gd name="connsiteY32" fmla="*/ 232848 h 658322"/>
              <a:gd name="connsiteX33" fmla="*/ 566171 w 633379"/>
              <a:gd name="connsiteY33" fmla="*/ 10598 h 65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3379" h="658322">
                <a:moveTo>
                  <a:pt x="566171" y="10598"/>
                </a:moveTo>
                <a:cubicBezTo>
                  <a:pt x="567759" y="-17977"/>
                  <a:pt x="568817" y="15361"/>
                  <a:pt x="566171" y="61398"/>
                </a:cubicBezTo>
                <a:cubicBezTo>
                  <a:pt x="563525" y="107435"/>
                  <a:pt x="586279" y="229673"/>
                  <a:pt x="550296" y="286823"/>
                </a:cubicBezTo>
                <a:cubicBezTo>
                  <a:pt x="514313" y="343973"/>
                  <a:pt x="397367" y="377311"/>
                  <a:pt x="350271" y="404298"/>
                </a:cubicBezTo>
                <a:cubicBezTo>
                  <a:pt x="303175" y="431285"/>
                  <a:pt x="273542" y="434990"/>
                  <a:pt x="267721" y="448748"/>
                </a:cubicBezTo>
                <a:cubicBezTo>
                  <a:pt x="261900" y="462506"/>
                  <a:pt x="328575" y="467798"/>
                  <a:pt x="315346" y="486848"/>
                </a:cubicBezTo>
                <a:cubicBezTo>
                  <a:pt x="302117" y="505898"/>
                  <a:pt x="215863" y="539236"/>
                  <a:pt x="188346" y="563048"/>
                </a:cubicBezTo>
                <a:cubicBezTo>
                  <a:pt x="160829" y="586860"/>
                  <a:pt x="160829" y="635015"/>
                  <a:pt x="150246" y="629723"/>
                </a:cubicBezTo>
                <a:cubicBezTo>
                  <a:pt x="139663" y="624431"/>
                  <a:pt x="119025" y="569398"/>
                  <a:pt x="124846" y="531298"/>
                </a:cubicBezTo>
                <a:cubicBezTo>
                  <a:pt x="130667" y="493198"/>
                  <a:pt x="171942" y="437636"/>
                  <a:pt x="185171" y="401123"/>
                </a:cubicBezTo>
                <a:cubicBezTo>
                  <a:pt x="198400" y="364611"/>
                  <a:pt x="211629" y="355615"/>
                  <a:pt x="204221" y="312223"/>
                </a:cubicBezTo>
                <a:cubicBezTo>
                  <a:pt x="196813" y="268831"/>
                  <a:pt x="174588" y="177285"/>
                  <a:pt x="140721" y="140773"/>
                </a:cubicBezTo>
                <a:cubicBezTo>
                  <a:pt x="106854" y="104261"/>
                  <a:pt x="-12208" y="89444"/>
                  <a:pt x="1021" y="93148"/>
                </a:cubicBezTo>
                <a:cubicBezTo>
                  <a:pt x="14250" y="96852"/>
                  <a:pt x="191521" y="154002"/>
                  <a:pt x="220096" y="162998"/>
                </a:cubicBezTo>
                <a:cubicBezTo>
                  <a:pt x="248671" y="171994"/>
                  <a:pt x="178821" y="138127"/>
                  <a:pt x="172471" y="147123"/>
                </a:cubicBezTo>
                <a:cubicBezTo>
                  <a:pt x="166121" y="156119"/>
                  <a:pt x="176704" y="185223"/>
                  <a:pt x="181996" y="216973"/>
                </a:cubicBezTo>
                <a:cubicBezTo>
                  <a:pt x="187288" y="248723"/>
                  <a:pt x="219567" y="286823"/>
                  <a:pt x="204221" y="337623"/>
                </a:cubicBezTo>
                <a:cubicBezTo>
                  <a:pt x="188875" y="388423"/>
                  <a:pt x="101034" y="508015"/>
                  <a:pt x="89921" y="521773"/>
                </a:cubicBezTo>
                <a:cubicBezTo>
                  <a:pt x="78808" y="535531"/>
                  <a:pt x="139663" y="418585"/>
                  <a:pt x="137546" y="420173"/>
                </a:cubicBezTo>
                <a:cubicBezTo>
                  <a:pt x="135429" y="421761"/>
                  <a:pt x="84629" y="500606"/>
                  <a:pt x="77221" y="531298"/>
                </a:cubicBezTo>
                <a:cubicBezTo>
                  <a:pt x="69813" y="561990"/>
                  <a:pt x="93096" y="583156"/>
                  <a:pt x="93096" y="604323"/>
                </a:cubicBezTo>
                <a:cubicBezTo>
                  <a:pt x="93096" y="625490"/>
                  <a:pt x="29596" y="659356"/>
                  <a:pt x="77221" y="658298"/>
                </a:cubicBezTo>
                <a:cubicBezTo>
                  <a:pt x="124846" y="657240"/>
                  <a:pt x="378846" y="601148"/>
                  <a:pt x="378846" y="597973"/>
                </a:cubicBezTo>
                <a:cubicBezTo>
                  <a:pt x="378846" y="594798"/>
                  <a:pt x="92567" y="656710"/>
                  <a:pt x="77221" y="639248"/>
                </a:cubicBezTo>
                <a:cubicBezTo>
                  <a:pt x="61875" y="621786"/>
                  <a:pt x="238088" y="519127"/>
                  <a:pt x="286771" y="493198"/>
                </a:cubicBezTo>
                <a:cubicBezTo>
                  <a:pt x="335454" y="467269"/>
                  <a:pt x="353446" y="475206"/>
                  <a:pt x="369321" y="483673"/>
                </a:cubicBezTo>
                <a:cubicBezTo>
                  <a:pt x="385196" y="492140"/>
                  <a:pt x="385196" y="552994"/>
                  <a:pt x="382021" y="543998"/>
                </a:cubicBezTo>
                <a:cubicBezTo>
                  <a:pt x="378846" y="535002"/>
                  <a:pt x="330163" y="458802"/>
                  <a:pt x="350271" y="429698"/>
                </a:cubicBezTo>
                <a:cubicBezTo>
                  <a:pt x="370379" y="400594"/>
                  <a:pt x="471979" y="378369"/>
                  <a:pt x="502671" y="369373"/>
                </a:cubicBezTo>
                <a:cubicBezTo>
                  <a:pt x="533363" y="360377"/>
                  <a:pt x="532834" y="374136"/>
                  <a:pt x="534421" y="375723"/>
                </a:cubicBezTo>
                <a:cubicBezTo>
                  <a:pt x="536008" y="377310"/>
                  <a:pt x="495792" y="421761"/>
                  <a:pt x="512196" y="378898"/>
                </a:cubicBezTo>
                <a:cubicBezTo>
                  <a:pt x="528600" y="336036"/>
                  <a:pt x="625438" y="142890"/>
                  <a:pt x="632846" y="118548"/>
                </a:cubicBezTo>
                <a:cubicBezTo>
                  <a:pt x="640254" y="94206"/>
                  <a:pt x="568288" y="247664"/>
                  <a:pt x="556646" y="232848"/>
                </a:cubicBezTo>
                <a:cubicBezTo>
                  <a:pt x="545004" y="218032"/>
                  <a:pt x="564583" y="39173"/>
                  <a:pt x="566171" y="10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8AE562C-99F9-896E-D96E-43E679904868}"/>
              </a:ext>
            </a:extLst>
          </p:cNvPr>
          <p:cNvSpPr/>
          <p:nvPr/>
        </p:nvSpPr>
        <p:spPr>
          <a:xfrm>
            <a:off x="6326807" y="6051346"/>
            <a:ext cx="308972" cy="447879"/>
          </a:xfrm>
          <a:custGeom>
            <a:avLst/>
            <a:gdLst>
              <a:gd name="connsiteX0" fmla="*/ 308943 w 308972"/>
              <a:gd name="connsiteY0" fmla="*/ 117679 h 447879"/>
              <a:gd name="connsiteX1" fmla="*/ 4143 w 308972"/>
              <a:gd name="connsiteY1" fmla="*/ 120854 h 447879"/>
              <a:gd name="connsiteX2" fmla="*/ 134318 w 308972"/>
              <a:gd name="connsiteY2" fmla="*/ 158954 h 447879"/>
              <a:gd name="connsiteX3" fmla="*/ 162893 w 308972"/>
              <a:gd name="connsiteY3" fmla="*/ 289129 h 447879"/>
              <a:gd name="connsiteX4" fmla="*/ 131143 w 308972"/>
              <a:gd name="connsiteY4" fmla="*/ 358979 h 447879"/>
              <a:gd name="connsiteX5" fmla="*/ 67643 w 308972"/>
              <a:gd name="connsiteY5" fmla="*/ 247854 h 447879"/>
              <a:gd name="connsiteX6" fmla="*/ 112093 w 308972"/>
              <a:gd name="connsiteY6" fmla="*/ 447879 h 447879"/>
              <a:gd name="connsiteX7" fmla="*/ 64468 w 308972"/>
              <a:gd name="connsiteY7" fmla="*/ 247854 h 447879"/>
              <a:gd name="connsiteX8" fmla="*/ 162893 w 308972"/>
              <a:gd name="connsiteY8" fmla="*/ 346279 h 447879"/>
              <a:gd name="connsiteX9" fmla="*/ 181943 w 308972"/>
              <a:gd name="connsiteY9" fmla="*/ 197054 h 447879"/>
              <a:gd name="connsiteX10" fmla="*/ 115268 w 308972"/>
              <a:gd name="connsiteY10" fmla="*/ 117679 h 447879"/>
              <a:gd name="connsiteX11" fmla="*/ 61293 w 308972"/>
              <a:gd name="connsiteY11" fmla="*/ 204 h 447879"/>
              <a:gd name="connsiteX12" fmla="*/ 169243 w 308972"/>
              <a:gd name="connsiteY12" fmla="*/ 89104 h 447879"/>
              <a:gd name="connsiteX13" fmla="*/ 23193 w 308972"/>
              <a:gd name="connsiteY13" fmla="*/ 82754 h 447879"/>
              <a:gd name="connsiteX14" fmla="*/ 308943 w 308972"/>
              <a:gd name="connsiteY14" fmla="*/ 117679 h 44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72" h="447879">
                <a:moveTo>
                  <a:pt x="308943" y="117679"/>
                </a:moveTo>
                <a:cubicBezTo>
                  <a:pt x="305768" y="124029"/>
                  <a:pt x="33247" y="113975"/>
                  <a:pt x="4143" y="120854"/>
                </a:cubicBezTo>
                <a:cubicBezTo>
                  <a:pt x="-24961" y="127733"/>
                  <a:pt x="107860" y="130908"/>
                  <a:pt x="134318" y="158954"/>
                </a:cubicBezTo>
                <a:cubicBezTo>
                  <a:pt x="160776" y="187000"/>
                  <a:pt x="163422" y="255792"/>
                  <a:pt x="162893" y="289129"/>
                </a:cubicBezTo>
                <a:cubicBezTo>
                  <a:pt x="162364" y="322466"/>
                  <a:pt x="147018" y="365858"/>
                  <a:pt x="131143" y="358979"/>
                </a:cubicBezTo>
                <a:cubicBezTo>
                  <a:pt x="115268" y="352100"/>
                  <a:pt x="70818" y="233037"/>
                  <a:pt x="67643" y="247854"/>
                </a:cubicBezTo>
                <a:cubicBezTo>
                  <a:pt x="64468" y="262671"/>
                  <a:pt x="112622" y="447879"/>
                  <a:pt x="112093" y="447879"/>
                </a:cubicBezTo>
                <a:cubicBezTo>
                  <a:pt x="111564" y="447879"/>
                  <a:pt x="56001" y="264787"/>
                  <a:pt x="64468" y="247854"/>
                </a:cubicBezTo>
                <a:cubicBezTo>
                  <a:pt x="72935" y="230921"/>
                  <a:pt x="143314" y="354746"/>
                  <a:pt x="162893" y="346279"/>
                </a:cubicBezTo>
                <a:cubicBezTo>
                  <a:pt x="182472" y="337812"/>
                  <a:pt x="189880" y="235154"/>
                  <a:pt x="181943" y="197054"/>
                </a:cubicBezTo>
                <a:cubicBezTo>
                  <a:pt x="174006" y="158954"/>
                  <a:pt x="135376" y="150487"/>
                  <a:pt x="115268" y="117679"/>
                </a:cubicBezTo>
                <a:cubicBezTo>
                  <a:pt x="95160" y="84871"/>
                  <a:pt x="52297" y="4966"/>
                  <a:pt x="61293" y="204"/>
                </a:cubicBezTo>
                <a:cubicBezTo>
                  <a:pt x="70289" y="-4558"/>
                  <a:pt x="175593" y="75346"/>
                  <a:pt x="169243" y="89104"/>
                </a:cubicBezTo>
                <a:cubicBezTo>
                  <a:pt x="162893" y="102862"/>
                  <a:pt x="-8028" y="77992"/>
                  <a:pt x="23193" y="82754"/>
                </a:cubicBezTo>
                <a:cubicBezTo>
                  <a:pt x="54414" y="87516"/>
                  <a:pt x="312118" y="111329"/>
                  <a:pt x="308943" y="117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496F617-1621-92DF-8E1C-EE728D9F4AF6}"/>
              </a:ext>
            </a:extLst>
          </p:cNvPr>
          <p:cNvSpPr/>
          <p:nvPr/>
        </p:nvSpPr>
        <p:spPr>
          <a:xfrm>
            <a:off x="6584256" y="6122663"/>
            <a:ext cx="490343" cy="571119"/>
          </a:xfrm>
          <a:custGeom>
            <a:avLst/>
            <a:gdLst>
              <a:gd name="connsiteX0" fmla="*/ 489644 w 490343"/>
              <a:gd name="connsiteY0" fmla="*/ 160662 h 571119"/>
              <a:gd name="connsiteX1" fmla="*/ 210244 w 490343"/>
              <a:gd name="connsiteY1" fmla="*/ 141612 h 571119"/>
              <a:gd name="connsiteX2" fmla="*/ 308669 w 490343"/>
              <a:gd name="connsiteY2" fmla="*/ 167012 h 571119"/>
              <a:gd name="connsiteX3" fmla="*/ 273744 w 490343"/>
              <a:gd name="connsiteY3" fmla="*/ 249562 h 571119"/>
              <a:gd name="connsiteX4" fmla="*/ 232469 w 490343"/>
              <a:gd name="connsiteY4" fmla="*/ 328937 h 571119"/>
              <a:gd name="connsiteX5" fmla="*/ 156269 w 490343"/>
              <a:gd name="connsiteY5" fmla="*/ 414662 h 571119"/>
              <a:gd name="connsiteX6" fmla="*/ 222944 w 490343"/>
              <a:gd name="connsiteY6" fmla="*/ 386087 h 571119"/>
              <a:gd name="connsiteX7" fmla="*/ 156269 w 490343"/>
              <a:gd name="connsiteY7" fmla="*/ 443237 h 571119"/>
              <a:gd name="connsiteX8" fmla="*/ 207069 w 490343"/>
              <a:gd name="connsiteY8" fmla="*/ 465462 h 571119"/>
              <a:gd name="connsiteX9" fmla="*/ 156269 w 490343"/>
              <a:gd name="connsiteY9" fmla="*/ 567062 h 571119"/>
              <a:gd name="connsiteX10" fmla="*/ 178494 w 490343"/>
              <a:gd name="connsiteY10" fmla="*/ 544837 h 571119"/>
              <a:gd name="connsiteX11" fmla="*/ 203894 w 490343"/>
              <a:gd name="connsiteY11" fmla="*/ 487687 h 571119"/>
              <a:gd name="connsiteX12" fmla="*/ 140394 w 490343"/>
              <a:gd name="connsiteY12" fmla="*/ 430537 h 571119"/>
              <a:gd name="connsiteX13" fmla="*/ 226119 w 490343"/>
              <a:gd name="connsiteY13" fmla="*/ 255912 h 571119"/>
              <a:gd name="connsiteX14" fmla="*/ 10219 w 490343"/>
              <a:gd name="connsiteY14" fmla="*/ 344812 h 571119"/>
              <a:gd name="connsiteX15" fmla="*/ 32444 w 490343"/>
              <a:gd name="connsiteY15" fmla="*/ 478162 h 571119"/>
              <a:gd name="connsiteX16" fmla="*/ 10219 w 490343"/>
              <a:gd name="connsiteY16" fmla="*/ 319412 h 571119"/>
              <a:gd name="connsiteX17" fmla="*/ 222944 w 490343"/>
              <a:gd name="connsiteY17" fmla="*/ 252737 h 571119"/>
              <a:gd name="connsiteX18" fmla="*/ 318194 w 490343"/>
              <a:gd name="connsiteY18" fmla="*/ 195587 h 571119"/>
              <a:gd name="connsiteX19" fmla="*/ 248344 w 490343"/>
              <a:gd name="connsiteY19" fmla="*/ 125737 h 571119"/>
              <a:gd name="connsiteX20" fmla="*/ 315019 w 490343"/>
              <a:gd name="connsiteY20" fmla="*/ 113037 h 571119"/>
              <a:gd name="connsiteX21" fmla="*/ 372169 w 490343"/>
              <a:gd name="connsiteY21" fmla="*/ 1912 h 571119"/>
              <a:gd name="connsiteX22" fmla="*/ 413444 w 490343"/>
              <a:gd name="connsiteY22" fmla="*/ 43187 h 571119"/>
              <a:gd name="connsiteX23" fmla="*/ 330894 w 490343"/>
              <a:gd name="connsiteY23" fmla="*/ 49537 h 571119"/>
              <a:gd name="connsiteX24" fmla="*/ 349944 w 490343"/>
              <a:gd name="connsiteY24" fmla="*/ 24137 h 571119"/>
              <a:gd name="connsiteX25" fmla="*/ 270569 w 490343"/>
              <a:gd name="connsiteY25" fmla="*/ 103512 h 571119"/>
              <a:gd name="connsiteX26" fmla="*/ 289619 w 490343"/>
              <a:gd name="connsiteY26" fmla="*/ 125737 h 571119"/>
              <a:gd name="connsiteX27" fmla="*/ 489644 w 490343"/>
              <a:gd name="connsiteY27" fmla="*/ 160662 h 5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0343" h="571119">
                <a:moveTo>
                  <a:pt x="489644" y="160662"/>
                </a:moveTo>
                <a:cubicBezTo>
                  <a:pt x="476415" y="163308"/>
                  <a:pt x="240406" y="140554"/>
                  <a:pt x="210244" y="141612"/>
                </a:cubicBezTo>
                <a:cubicBezTo>
                  <a:pt x="180082" y="142670"/>
                  <a:pt x="298086" y="149020"/>
                  <a:pt x="308669" y="167012"/>
                </a:cubicBezTo>
                <a:cubicBezTo>
                  <a:pt x="319252" y="185004"/>
                  <a:pt x="286444" y="222575"/>
                  <a:pt x="273744" y="249562"/>
                </a:cubicBezTo>
                <a:cubicBezTo>
                  <a:pt x="261044" y="276549"/>
                  <a:pt x="252048" y="301420"/>
                  <a:pt x="232469" y="328937"/>
                </a:cubicBezTo>
                <a:cubicBezTo>
                  <a:pt x="212890" y="356454"/>
                  <a:pt x="157856" y="405137"/>
                  <a:pt x="156269" y="414662"/>
                </a:cubicBezTo>
                <a:cubicBezTo>
                  <a:pt x="154681" y="424187"/>
                  <a:pt x="222944" y="381325"/>
                  <a:pt x="222944" y="386087"/>
                </a:cubicBezTo>
                <a:cubicBezTo>
                  <a:pt x="222944" y="390849"/>
                  <a:pt x="158915" y="430008"/>
                  <a:pt x="156269" y="443237"/>
                </a:cubicBezTo>
                <a:cubicBezTo>
                  <a:pt x="153623" y="456466"/>
                  <a:pt x="207069" y="444825"/>
                  <a:pt x="207069" y="465462"/>
                </a:cubicBezTo>
                <a:cubicBezTo>
                  <a:pt x="207069" y="486099"/>
                  <a:pt x="161031" y="553833"/>
                  <a:pt x="156269" y="567062"/>
                </a:cubicBezTo>
                <a:cubicBezTo>
                  <a:pt x="151507" y="580291"/>
                  <a:pt x="170557" y="558066"/>
                  <a:pt x="178494" y="544837"/>
                </a:cubicBezTo>
                <a:cubicBezTo>
                  <a:pt x="186431" y="531608"/>
                  <a:pt x="210244" y="506737"/>
                  <a:pt x="203894" y="487687"/>
                </a:cubicBezTo>
                <a:cubicBezTo>
                  <a:pt x="197544" y="468637"/>
                  <a:pt x="136690" y="469166"/>
                  <a:pt x="140394" y="430537"/>
                </a:cubicBezTo>
                <a:cubicBezTo>
                  <a:pt x="144098" y="391908"/>
                  <a:pt x="247815" y="270200"/>
                  <a:pt x="226119" y="255912"/>
                </a:cubicBezTo>
                <a:cubicBezTo>
                  <a:pt x="204423" y="241625"/>
                  <a:pt x="42498" y="307770"/>
                  <a:pt x="10219" y="344812"/>
                </a:cubicBezTo>
                <a:cubicBezTo>
                  <a:pt x="-22060" y="381854"/>
                  <a:pt x="32444" y="482395"/>
                  <a:pt x="32444" y="478162"/>
                </a:cubicBezTo>
                <a:cubicBezTo>
                  <a:pt x="32444" y="473929"/>
                  <a:pt x="-21531" y="356983"/>
                  <a:pt x="10219" y="319412"/>
                </a:cubicBezTo>
                <a:cubicBezTo>
                  <a:pt x="41969" y="281841"/>
                  <a:pt x="171615" y="273374"/>
                  <a:pt x="222944" y="252737"/>
                </a:cubicBezTo>
                <a:cubicBezTo>
                  <a:pt x="274273" y="232100"/>
                  <a:pt x="313961" y="216754"/>
                  <a:pt x="318194" y="195587"/>
                </a:cubicBezTo>
                <a:cubicBezTo>
                  <a:pt x="322427" y="174420"/>
                  <a:pt x="248873" y="139495"/>
                  <a:pt x="248344" y="125737"/>
                </a:cubicBezTo>
                <a:cubicBezTo>
                  <a:pt x="247815" y="111979"/>
                  <a:pt x="294382" y="133674"/>
                  <a:pt x="315019" y="113037"/>
                </a:cubicBezTo>
                <a:cubicBezTo>
                  <a:pt x="335656" y="92400"/>
                  <a:pt x="355765" y="13554"/>
                  <a:pt x="372169" y="1912"/>
                </a:cubicBezTo>
                <a:cubicBezTo>
                  <a:pt x="388573" y="-9730"/>
                  <a:pt x="420323" y="35249"/>
                  <a:pt x="413444" y="43187"/>
                </a:cubicBezTo>
                <a:cubicBezTo>
                  <a:pt x="406565" y="51125"/>
                  <a:pt x="341477" y="52712"/>
                  <a:pt x="330894" y="49537"/>
                </a:cubicBezTo>
                <a:cubicBezTo>
                  <a:pt x="320311" y="46362"/>
                  <a:pt x="359998" y="15141"/>
                  <a:pt x="349944" y="24137"/>
                </a:cubicBezTo>
                <a:cubicBezTo>
                  <a:pt x="339890" y="33133"/>
                  <a:pt x="280623" y="86579"/>
                  <a:pt x="270569" y="103512"/>
                </a:cubicBezTo>
                <a:cubicBezTo>
                  <a:pt x="260515" y="120445"/>
                  <a:pt x="254694" y="115683"/>
                  <a:pt x="289619" y="125737"/>
                </a:cubicBezTo>
                <a:cubicBezTo>
                  <a:pt x="324544" y="135791"/>
                  <a:pt x="502873" y="158016"/>
                  <a:pt x="489644" y="160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44296592-737F-1C97-FCDC-A7269B90CD26}"/>
              </a:ext>
            </a:extLst>
          </p:cNvPr>
          <p:cNvSpPr/>
          <p:nvPr/>
        </p:nvSpPr>
        <p:spPr>
          <a:xfrm>
            <a:off x="6707654" y="6251440"/>
            <a:ext cx="388483" cy="359902"/>
          </a:xfrm>
          <a:custGeom>
            <a:avLst/>
            <a:gdLst>
              <a:gd name="connsiteX0" fmla="*/ 388471 w 388483"/>
              <a:gd name="connsiteY0" fmla="*/ 135 h 359902"/>
              <a:gd name="connsiteX1" fmla="*/ 83671 w 388483"/>
              <a:gd name="connsiteY1" fmla="*/ 190635 h 359902"/>
              <a:gd name="connsiteX2" fmla="*/ 217021 w 388483"/>
              <a:gd name="connsiteY2" fmla="*/ 127135 h 359902"/>
              <a:gd name="connsiteX3" fmla="*/ 232896 w 388483"/>
              <a:gd name="connsiteY3" fmla="*/ 181110 h 359902"/>
              <a:gd name="connsiteX4" fmla="*/ 1121 w 388483"/>
              <a:gd name="connsiteY4" fmla="*/ 327160 h 359902"/>
              <a:gd name="connsiteX5" fmla="*/ 143996 w 388483"/>
              <a:gd name="connsiteY5" fmla="*/ 273185 h 359902"/>
              <a:gd name="connsiteX6" fmla="*/ 128121 w 388483"/>
              <a:gd name="connsiteY6" fmla="*/ 355735 h 359902"/>
              <a:gd name="connsiteX7" fmla="*/ 86846 w 388483"/>
              <a:gd name="connsiteY7" fmla="*/ 346210 h 359902"/>
              <a:gd name="connsiteX8" fmla="*/ 137646 w 388483"/>
              <a:gd name="connsiteY8" fmla="*/ 333510 h 359902"/>
              <a:gd name="connsiteX9" fmla="*/ 258296 w 388483"/>
              <a:gd name="connsiteY9" fmla="*/ 171585 h 359902"/>
              <a:gd name="connsiteX10" fmla="*/ 302746 w 388483"/>
              <a:gd name="connsiteY10" fmla="*/ 136660 h 359902"/>
              <a:gd name="connsiteX11" fmla="*/ 140821 w 388483"/>
              <a:gd name="connsiteY11" fmla="*/ 38235 h 359902"/>
              <a:gd name="connsiteX12" fmla="*/ 232896 w 388483"/>
              <a:gd name="connsiteY12" fmla="*/ 95385 h 359902"/>
              <a:gd name="connsiteX13" fmla="*/ 70971 w 388483"/>
              <a:gd name="connsiteY13" fmla="*/ 158885 h 359902"/>
              <a:gd name="connsiteX14" fmla="*/ 388471 w 388483"/>
              <a:gd name="connsiteY14" fmla="*/ 135 h 3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483" h="359902">
                <a:moveTo>
                  <a:pt x="388471" y="135"/>
                </a:moveTo>
                <a:cubicBezTo>
                  <a:pt x="390588" y="5427"/>
                  <a:pt x="112246" y="169468"/>
                  <a:pt x="83671" y="190635"/>
                </a:cubicBezTo>
                <a:cubicBezTo>
                  <a:pt x="55096" y="211802"/>
                  <a:pt x="192150" y="128723"/>
                  <a:pt x="217021" y="127135"/>
                </a:cubicBezTo>
                <a:cubicBezTo>
                  <a:pt x="241892" y="125548"/>
                  <a:pt x="268879" y="147772"/>
                  <a:pt x="232896" y="181110"/>
                </a:cubicBezTo>
                <a:cubicBezTo>
                  <a:pt x="196913" y="214448"/>
                  <a:pt x="15938" y="311814"/>
                  <a:pt x="1121" y="327160"/>
                </a:cubicBezTo>
                <a:cubicBezTo>
                  <a:pt x="-13696" y="342506"/>
                  <a:pt x="122829" y="268423"/>
                  <a:pt x="143996" y="273185"/>
                </a:cubicBezTo>
                <a:cubicBezTo>
                  <a:pt x="165163" y="277947"/>
                  <a:pt x="137646" y="343564"/>
                  <a:pt x="128121" y="355735"/>
                </a:cubicBezTo>
                <a:cubicBezTo>
                  <a:pt x="118596" y="367906"/>
                  <a:pt x="85259" y="349914"/>
                  <a:pt x="86846" y="346210"/>
                </a:cubicBezTo>
                <a:cubicBezTo>
                  <a:pt x="88433" y="342506"/>
                  <a:pt x="109071" y="362614"/>
                  <a:pt x="137646" y="333510"/>
                </a:cubicBezTo>
                <a:cubicBezTo>
                  <a:pt x="166221" y="304406"/>
                  <a:pt x="230779" y="204393"/>
                  <a:pt x="258296" y="171585"/>
                </a:cubicBezTo>
                <a:cubicBezTo>
                  <a:pt x="285813" y="138777"/>
                  <a:pt x="322325" y="158885"/>
                  <a:pt x="302746" y="136660"/>
                </a:cubicBezTo>
                <a:cubicBezTo>
                  <a:pt x="283167" y="114435"/>
                  <a:pt x="152463" y="45114"/>
                  <a:pt x="140821" y="38235"/>
                </a:cubicBezTo>
                <a:cubicBezTo>
                  <a:pt x="129179" y="31356"/>
                  <a:pt x="244538" y="75277"/>
                  <a:pt x="232896" y="95385"/>
                </a:cubicBezTo>
                <a:cubicBezTo>
                  <a:pt x="221254" y="115493"/>
                  <a:pt x="52450" y="171585"/>
                  <a:pt x="70971" y="158885"/>
                </a:cubicBezTo>
                <a:cubicBezTo>
                  <a:pt x="89492" y="146185"/>
                  <a:pt x="386354" y="-5157"/>
                  <a:pt x="38847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9FAFBCFE-338A-30C8-74A1-9573B9BE7C21}"/>
              </a:ext>
            </a:extLst>
          </p:cNvPr>
          <p:cNvSpPr/>
          <p:nvPr/>
        </p:nvSpPr>
        <p:spPr>
          <a:xfrm>
            <a:off x="5829070" y="7350431"/>
            <a:ext cx="188010" cy="302736"/>
          </a:xfrm>
          <a:custGeom>
            <a:avLst/>
            <a:gdLst>
              <a:gd name="connsiteX0" fmla="*/ 187266 w 188010"/>
              <a:gd name="connsiteY0" fmla="*/ 1137 h 302736"/>
              <a:gd name="connsiteX1" fmla="*/ 46989 w 188010"/>
              <a:gd name="connsiteY1" fmla="*/ 208955 h 302736"/>
              <a:gd name="connsiteX2" fmla="*/ 230 w 188010"/>
              <a:gd name="connsiteY2" fmla="*/ 302474 h 302736"/>
              <a:gd name="connsiteX3" fmla="*/ 31403 w 188010"/>
              <a:gd name="connsiteY3" fmla="*/ 229737 h 302736"/>
              <a:gd name="connsiteX4" fmla="*/ 83357 w 188010"/>
              <a:gd name="connsiteY4" fmla="*/ 32310 h 302736"/>
              <a:gd name="connsiteX5" fmla="*/ 46989 w 188010"/>
              <a:gd name="connsiteY5" fmla="*/ 198564 h 302736"/>
              <a:gd name="connsiteX6" fmla="*/ 114530 w 188010"/>
              <a:gd name="connsiteY6" fmla="*/ 141414 h 302736"/>
              <a:gd name="connsiteX7" fmla="*/ 104139 w 188010"/>
              <a:gd name="connsiteY7" fmla="*/ 125828 h 302736"/>
              <a:gd name="connsiteX8" fmla="*/ 187266 w 188010"/>
              <a:gd name="connsiteY8" fmla="*/ 113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10" h="302736">
                <a:moveTo>
                  <a:pt x="187266" y="1137"/>
                </a:moveTo>
                <a:cubicBezTo>
                  <a:pt x="177741" y="14991"/>
                  <a:pt x="78162" y="158732"/>
                  <a:pt x="46989" y="208955"/>
                </a:cubicBezTo>
                <a:cubicBezTo>
                  <a:pt x="15816" y="259178"/>
                  <a:pt x="2828" y="299010"/>
                  <a:pt x="230" y="302474"/>
                </a:cubicBezTo>
                <a:cubicBezTo>
                  <a:pt x="-2368" y="305938"/>
                  <a:pt x="17548" y="274764"/>
                  <a:pt x="31403" y="229737"/>
                </a:cubicBezTo>
                <a:cubicBezTo>
                  <a:pt x="45257" y="184710"/>
                  <a:pt x="80759" y="37505"/>
                  <a:pt x="83357" y="32310"/>
                </a:cubicBezTo>
                <a:cubicBezTo>
                  <a:pt x="85955" y="27115"/>
                  <a:pt x="41794" y="180380"/>
                  <a:pt x="46989" y="198564"/>
                </a:cubicBezTo>
                <a:cubicBezTo>
                  <a:pt x="52184" y="216748"/>
                  <a:pt x="114530" y="141414"/>
                  <a:pt x="114530" y="141414"/>
                </a:cubicBezTo>
                <a:cubicBezTo>
                  <a:pt x="124055" y="129291"/>
                  <a:pt x="96346" y="147476"/>
                  <a:pt x="104139" y="125828"/>
                </a:cubicBezTo>
                <a:cubicBezTo>
                  <a:pt x="111932" y="104180"/>
                  <a:pt x="196791" y="-12717"/>
                  <a:pt x="187266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F36AC1D-3E2A-AB74-3782-4604488C313B}"/>
              </a:ext>
            </a:extLst>
          </p:cNvPr>
          <p:cNvSpPr/>
          <p:nvPr/>
        </p:nvSpPr>
        <p:spPr>
          <a:xfrm>
            <a:off x="5534598" y="7782578"/>
            <a:ext cx="76493" cy="193266"/>
          </a:xfrm>
          <a:custGeom>
            <a:avLst/>
            <a:gdLst>
              <a:gd name="connsiteX0" fmla="*/ 76493 w 76493"/>
              <a:gd name="connsiteY0" fmla="*/ 213 h 193266"/>
              <a:gd name="connsiteX1" fmla="*/ 8952 w 76493"/>
              <a:gd name="connsiteY1" fmla="*/ 145686 h 193266"/>
              <a:gd name="connsiteX2" fmla="*/ 3757 w 76493"/>
              <a:gd name="connsiteY2" fmla="*/ 192445 h 193266"/>
              <a:gd name="connsiteX3" fmla="*/ 8952 w 76493"/>
              <a:gd name="connsiteY3" fmla="*/ 114513 h 193266"/>
              <a:gd name="connsiteX4" fmla="*/ 76493 w 76493"/>
              <a:gd name="connsiteY4" fmla="*/ 213 h 19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" h="193266">
                <a:moveTo>
                  <a:pt x="76493" y="213"/>
                </a:moveTo>
                <a:cubicBezTo>
                  <a:pt x="76493" y="5408"/>
                  <a:pt x="21075" y="113647"/>
                  <a:pt x="8952" y="145686"/>
                </a:cubicBezTo>
                <a:cubicBezTo>
                  <a:pt x="-3171" y="177725"/>
                  <a:pt x="3757" y="197640"/>
                  <a:pt x="3757" y="192445"/>
                </a:cubicBezTo>
                <a:cubicBezTo>
                  <a:pt x="3757" y="187250"/>
                  <a:pt x="-7500" y="143088"/>
                  <a:pt x="8952" y="114513"/>
                </a:cubicBezTo>
                <a:cubicBezTo>
                  <a:pt x="25404" y="85938"/>
                  <a:pt x="76493" y="-4982"/>
                  <a:pt x="76493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61BBD96-0E22-A13F-9A49-050257F74B79}"/>
              </a:ext>
            </a:extLst>
          </p:cNvPr>
          <p:cNvSpPr/>
          <p:nvPr/>
        </p:nvSpPr>
        <p:spPr>
          <a:xfrm>
            <a:off x="5747364" y="7594277"/>
            <a:ext cx="321566" cy="450886"/>
          </a:xfrm>
          <a:custGeom>
            <a:avLst/>
            <a:gdLst>
              <a:gd name="connsiteX0" fmla="*/ 320927 w 321566"/>
              <a:gd name="connsiteY0" fmla="*/ 1478 h 450886"/>
              <a:gd name="connsiteX1" fmla="*/ 9200 w 321566"/>
              <a:gd name="connsiteY1" fmla="*/ 437896 h 450886"/>
              <a:gd name="connsiteX2" fmla="*/ 87131 w 321566"/>
              <a:gd name="connsiteY2" fmla="*/ 333987 h 450886"/>
              <a:gd name="connsiteX3" fmla="*/ 133891 w 321566"/>
              <a:gd name="connsiteY3" fmla="*/ 313205 h 450886"/>
              <a:gd name="connsiteX4" fmla="*/ 118304 w 321566"/>
              <a:gd name="connsiteY4" fmla="*/ 422309 h 450886"/>
              <a:gd name="connsiteX5" fmla="*/ 133891 w 321566"/>
              <a:gd name="connsiteY5" fmla="*/ 308009 h 450886"/>
              <a:gd name="connsiteX6" fmla="*/ 144281 w 321566"/>
              <a:gd name="connsiteY6" fmla="*/ 224882 h 450886"/>
              <a:gd name="connsiteX7" fmla="*/ 92327 w 321566"/>
              <a:gd name="connsiteY7" fmla="*/ 292423 h 450886"/>
              <a:gd name="connsiteX8" fmla="*/ 320927 w 321566"/>
              <a:gd name="connsiteY8" fmla="*/ 1478 h 4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566" h="450886">
                <a:moveTo>
                  <a:pt x="320927" y="1478"/>
                </a:moveTo>
                <a:cubicBezTo>
                  <a:pt x="307073" y="25723"/>
                  <a:pt x="48166" y="382478"/>
                  <a:pt x="9200" y="437896"/>
                </a:cubicBezTo>
                <a:cubicBezTo>
                  <a:pt x="-29766" y="493314"/>
                  <a:pt x="66349" y="354769"/>
                  <a:pt x="87131" y="333987"/>
                </a:cubicBezTo>
                <a:cubicBezTo>
                  <a:pt x="107913" y="313205"/>
                  <a:pt x="128696" y="298485"/>
                  <a:pt x="133891" y="313205"/>
                </a:cubicBezTo>
                <a:cubicBezTo>
                  <a:pt x="139086" y="327925"/>
                  <a:pt x="118304" y="423175"/>
                  <a:pt x="118304" y="422309"/>
                </a:cubicBezTo>
                <a:cubicBezTo>
                  <a:pt x="118304" y="421443"/>
                  <a:pt x="129561" y="340914"/>
                  <a:pt x="133891" y="308009"/>
                </a:cubicBezTo>
                <a:cubicBezTo>
                  <a:pt x="138220" y="275105"/>
                  <a:pt x="151208" y="227480"/>
                  <a:pt x="144281" y="224882"/>
                </a:cubicBezTo>
                <a:cubicBezTo>
                  <a:pt x="137354" y="222284"/>
                  <a:pt x="65484" y="326193"/>
                  <a:pt x="92327" y="292423"/>
                </a:cubicBezTo>
                <a:cubicBezTo>
                  <a:pt x="119170" y="258653"/>
                  <a:pt x="334781" y="-22767"/>
                  <a:pt x="320927" y="1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A03B707-43E5-3A36-AE08-C51050532A19}"/>
              </a:ext>
            </a:extLst>
          </p:cNvPr>
          <p:cNvSpPr/>
          <p:nvPr/>
        </p:nvSpPr>
        <p:spPr>
          <a:xfrm>
            <a:off x="4937826" y="8109932"/>
            <a:ext cx="886299" cy="755242"/>
          </a:xfrm>
          <a:custGeom>
            <a:avLst/>
            <a:gdLst>
              <a:gd name="connsiteX0" fmla="*/ 3051 w 886299"/>
              <a:gd name="connsiteY0" fmla="*/ 753513 h 755242"/>
              <a:gd name="connsiteX1" fmla="*/ 413492 w 886299"/>
              <a:gd name="connsiteY1" fmla="*/ 415809 h 755242"/>
              <a:gd name="connsiteX2" fmla="*/ 403101 w 886299"/>
              <a:gd name="connsiteY2" fmla="*/ 446982 h 755242"/>
              <a:gd name="connsiteX3" fmla="*/ 657679 w 886299"/>
              <a:gd name="connsiteY3" fmla="*/ 182013 h 755242"/>
              <a:gd name="connsiteX4" fmla="*/ 595333 w 886299"/>
              <a:gd name="connsiteY4" fmla="*/ 285923 h 755242"/>
              <a:gd name="connsiteX5" fmla="*/ 720024 w 886299"/>
              <a:gd name="connsiteY5" fmla="*/ 140450 h 755242"/>
              <a:gd name="connsiteX6" fmla="*/ 886279 w 886299"/>
              <a:gd name="connsiteY6" fmla="*/ 173 h 755242"/>
              <a:gd name="connsiteX7" fmla="*/ 730415 w 886299"/>
              <a:gd name="connsiteY7" fmla="*/ 114473 h 755242"/>
              <a:gd name="connsiteX8" fmla="*/ 584942 w 886299"/>
              <a:gd name="connsiteY8" fmla="*/ 244359 h 755242"/>
              <a:gd name="connsiteX9" fmla="*/ 626506 w 886299"/>
              <a:gd name="connsiteY9" fmla="*/ 192404 h 755242"/>
              <a:gd name="connsiteX10" fmla="*/ 465447 w 886299"/>
              <a:gd name="connsiteY10" fmla="*/ 353463 h 755242"/>
              <a:gd name="connsiteX11" fmla="*/ 527792 w 886299"/>
              <a:gd name="connsiteY11" fmla="*/ 301509 h 755242"/>
              <a:gd name="connsiteX12" fmla="*/ 413492 w 886299"/>
              <a:gd name="connsiteY12" fmla="*/ 452177 h 755242"/>
              <a:gd name="connsiteX13" fmla="*/ 449860 w 886299"/>
              <a:gd name="connsiteY13" fmla="*/ 379441 h 755242"/>
              <a:gd name="connsiteX14" fmla="*/ 236847 w 886299"/>
              <a:gd name="connsiteY14" fmla="*/ 550891 h 755242"/>
              <a:gd name="connsiteX15" fmla="*/ 345951 w 886299"/>
              <a:gd name="connsiteY15" fmla="*/ 452177 h 755242"/>
              <a:gd name="connsiteX16" fmla="*/ 153719 w 886299"/>
              <a:gd name="connsiteY16" fmla="*/ 644409 h 755242"/>
              <a:gd name="connsiteX17" fmla="*/ 221260 w 886299"/>
              <a:gd name="connsiteY17" fmla="*/ 550891 h 755242"/>
              <a:gd name="connsiteX18" fmla="*/ 3051 w 886299"/>
              <a:gd name="connsiteY18" fmla="*/ 753513 h 75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6299" h="755242">
                <a:moveTo>
                  <a:pt x="3051" y="753513"/>
                </a:moveTo>
                <a:cubicBezTo>
                  <a:pt x="35090" y="730999"/>
                  <a:pt x="346817" y="466897"/>
                  <a:pt x="413492" y="415809"/>
                </a:cubicBezTo>
                <a:cubicBezTo>
                  <a:pt x="480167" y="364721"/>
                  <a:pt x="362403" y="485948"/>
                  <a:pt x="403101" y="446982"/>
                </a:cubicBezTo>
                <a:cubicBezTo>
                  <a:pt x="443799" y="408016"/>
                  <a:pt x="625640" y="208856"/>
                  <a:pt x="657679" y="182013"/>
                </a:cubicBezTo>
                <a:cubicBezTo>
                  <a:pt x="689718" y="155170"/>
                  <a:pt x="584942" y="292850"/>
                  <a:pt x="595333" y="285923"/>
                </a:cubicBezTo>
                <a:cubicBezTo>
                  <a:pt x="605724" y="278996"/>
                  <a:pt x="671533" y="188075"/>
                  <a:pt x="720024" y="140450"/>
                </a:cubicBezTo>
                <a:cubicBezTo>
                  <a:pt x="768515" y="92825"/>
                  <a:pt x="884547" y="4502"/>
                  <a:pt x="886279" y="173"/>
                </a:cubicBezTo>
                <a:cubicBezTo>
                  <a:pt x="888011" y="-4157"/>
                  <a:pt x="780638" y="73775"/>
                  <a:pt x="730415" y="114473"/>
                </a:cubicBezTo>
                <a:cubicBezTo>
                  <a:pt x="680192" y="155171"/>
                  <a:pt x="602260" y="231370"/>
                  <a:pt x="584942" y="244359"/>
                </a:cubicBezTo>
                <a:cubicBezTo>
                  <a:pt x="567624" y="257347"/>
                  <a:pt x="646422" y="174220"/>
                  <a:pt x="626506" y="192404"/>
                </a:cubicBezTo>
                <a:cubicBezTo>
                  <a:pt x="606590" y="210588"/>
                  <a:pt x="481899" y="335279"/>
                  <a:pt x="465447" y="353463"/>
                </a:cubicBezTo>
                <a:cubicBezTo>
                  <a:pt x="448995" y="371647"/>
                  <a:pt x="536451" y="285057"/>
                  <a:pt x="527792" y="301509"/>
                </a:cubicBezTo>
                <a:cubicBezTo>
                  <a:pt x="519133" y="317961"/>
                  <a:pt x="426481" y="439188"/>
                  <a:pt x="413492" y="452177"/>
                </a:cubicBezTo>
                <a:cubicBezTo>
                  <a:pt x="400503" y="465166"/>
                  <a:pt x="479301" y="362989"/>
                  <a:pt x="449860" y="379441"/>
                </a:cubicBezTo>
                <a:cubicBezTo>
                  <a:pt x="420419" y="395893"/>
                  <a:pt x="254165" y="538768"/>
                  <a:pt x="236847" y="550891"/>
                </a:cubicBezTo>
                <a:cubicBezTo>
                  <a:pt x="219529" y="563014"/>
                  <a:pt x="359806" y="436591"/>
                  <a:pt x="345951" y="452177"/>
                </a:cubicBezTo>
                <a:cubicBezTo>
                  <a:pt x="332096" y="467763"/>
                  <a:pt x="174501" y="627957"/>
                  <a:pt x="153719" y="644409"/>
                </a:cubicBezTo>
                <a:cubicBezTo>
                  <a:pt x="132937" y="660861"/>
                  <a:pt x="241176" y="530109"/>
                  <a:pt x="221260" y="550891"/>
                </a:cubicBezTo>
                <a:cubicBezTo>
                  <a:pt x="201344" y="571673"/>
                  <a:pt x="-28988" y="776027"/>
                  <a:pt x="3051" y="753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08338EFD-9539-C655-8601-250A51824647}"/>
              </a:ext>
            </a:extLst>
          </p:cNvPr>
          <p:cNvSpPr/>
          <p:nvPr/>
        </p:nvSpPr>
        <p:spPr>
          <a:xfrm>
            <a:off x="4345970" y="8804465"/>
            <a:ext cx="591011" cy="201845"/>
          </a:xfrm>
          <a:custGeom>
            <a:avLst/>
            <a:gdLst>
              <a:gd name="connsiteX0" fmla="*/ 21261 w 591011"/>
              <a:gd name="connsiteY0" fmla="*/ 201845 h 201845"/>
              <a:gd name="connsiteX1" fmla="*/ 395494 w 591011"/>
              <a:gd name="connsiteY1" fmla="*/ 88869 h 201845"/>
              <a:gd name="connsiteX2" fmla="*/ 346067 w 591011"/>
              <a:gd name="connsiteY2" fmla="*/ 124174 h 201845"/>
              <a:gd name="connsiteX3" fmla="*/ 466104 w 591011"/>
              <a:gd name="connsiteY3" fmla="*/ 110052 h 201845"/>
              <a:gd name="connsiteX4" fmla="*/ 497879 w 591011"/>
              <a:gd name="connsiteY4" fmla="*/ 117113 h 201845"/>
              <a:gd name="connsiteX5" fmla="*/ 448452 w 591011"/>
              <a:gd name="connsiteY5" fmla="*/ 198315 h 201845"/>
              <a:gd name="connsiteX6" fmla="*/ 473165 w 591011"/>
              <a:gd name="connsiteY6" fmla="*/ 152418 h 201845"/>
              <a:gd name="connsiteX7" fmla="*/ 589672 w 591011"/>
              <a:gd name="connsiteY7" fmla="*/ 607 h 201845"/>
              <a:gd name="connsiteX8" fmla="*/ 529653 w 591011"/>
              <a:gd name="connsiteY8" fmla="*/ 99461 h 201845"/>
              <a:gd name="connsiteX9" fmla="*/ 427269 w 591011"/>
              <a:gd name="connsiteY9" fmla="*/ 106522 h 201845"/>
              <a:gd name="connsiteX10" fmla="*/ 324884 w 591011"/>
              <a:gd name="connsiteY10" fmla="*/ 155949 h 201845"/>
              <a:gd name="connsiteX11" fmla="*/ 367250 w 591011"/>
              <a:gd name="connsiteY11" fmla="*/ 113583 h 201845"/>
              <a:gd name="connsiteX12" fmla="*/ 324884 w 591011"/>
              <a:gd name="connsiteY12" fmla="*/ 110052 h 201845"/>
              <a:gd name="connsiteX13" fmla="*/ 78 w 591011"/>
              <a:gd name="connsiteY13" fmla="*/ 131235 h 201845"/>
              <a:gd name="connsiteX14" fmla="*/ 293110 w 591011"/>
              <a:gd name="connsiteY14" fmla="*/ 117113 h 201845"/>
              <a:gd name="connsiteX15" fmla="*/ 211908 w 591011"/>
              <a:gd name="connsiteY15" fmla="*/ 131235 h 201845"/>
              <a:gd name="connsiteX16" fmla="*/ 158950 w 591011"/>
              <a:gd name="connsiteY16" fmla="*/ 148888 h 201845"/>
              <a:gd name="connsiteX17" fmla="*/ 21261 w 591011"/>
              <a:gd name="connsiteY17" fmla="*/ 201845 h 20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1011" h="201845">
                <a:moveTo>
                  <a:pt x="21261" y="201845"/>
                </a:moveTo>
                <a:cubicBezTo>
                  <a:pt x="181310" y="151829"/>
                  <a:pt x="341360" y="101814"/>
                  <a:pt x="395494" y="88869"/>
                </a:cubicBezTo>
                <a:cubicBezTo>
                  <a:pt x="449628" y="75924"/>
                  <a:pt x="334299" y="120644"/>
                  <a:pt x="346067" y="124174"/>
                </a:cubicBezTo>
                <a:cubicBezTo>
                  <a:pt x="357835" y="127704"/>
                  <a:pt x="440802" y="111229"/>
                  <a:pt x="466104" y="110052"/>
                </a:cubicBezTo>
                <a:cubicBezTo>
                  <a:pt x="491406" y="108875"/>
                  <a:pt x="500821" y="102403"/>
                  <a:pt x="497879" y="117113"/>
                </a:cubicBezTo>
                <a:cubicBezTo>
                  <a:pt x="494937" y="131823"/>
                  <a:pt x="452571" y="192431"/>
                  <a:pt x="448452" y="198315"/>
                </a:cubicBezTo>
                <a:cubicBezTo>
                  <a:pt x="444333" y="204199"/>
                  <a:pt x="449628" y="185369"/>
                  <a:pt x="473165" y="152418"/>
                </a:cubicBezTo>
                <a:cubicBezTo>
                  <a:pt x="496702" y="119467"/>
                  <a:pt x="580257" y="9433"/>
                  <a:pt x="589672" y="607"/>
                </a:cubicBezTo>
                <a:cubicBezTo>
                  <a:pt x="599087" y="-8219"/>
                  <a:pt x="556720" y="81809"/>
                  <a:pt x="529653" y="99461"/>
                </a:cubicBezTo>
                <a:cubicBezTo>
                  <a:pt x="502586" y="117113"/>
                  <a:pt x="461397" y="97107"/>
                  <a:pt x="427269" y="106522"/>
                </a:cubicBezTo>
                <a:cubicBezTo>
                  <a:pt x="393141" y="115937"/>
                  <a:pt x="334887" y="154772"/>
                  <a:pt x="324884" y="155949"/>
                </a:cubicBezTo>
                <a:cubicBezTo>
                  <a:pt x="314881" y="157126"/>
                  <a:pt x="367250" y="121232"/>
                  <a:pt x="367250" y="113583"/>
                </a:cubicBezTo>
                <a:cubicBezTo>
                  <a:pt x="367250" y="105934"/>
                  <a:pt x="386079" y="107110"/>
                  <a:pt x="324884" y="110052"/>
                </a:cubicBezTo>
                <a:cubicBezTo>
                  <a:pt x="263689" y="112994"/>
                  <a:pt x="5374" y="130058"/>
                  <a:pt x="78" y="131235"/>
                </a:cubicBezTo>
                <a:cubicBezTo>
                  <a:pt x="-5218" y="132412"/>
                  <a:pt x="257805" y="117113"/>
                  <a:pt x="293110" y="117113"/>
                </a:cubicBezTo>
                <a:cubicBezTo>
                  <a:pt x="328415" y="117113"/>
                  <a:pt x="234268" y="125939"/>
                  <a:pt x="211908" y="131235"/>
                </a:cubicBezTo>
                <a:cubicBezTo>
                  <a:pt x="189548" y="136531"/>
                  <a:pt x="158950" y="148888"/>
                  <a:pt x="158950" y="148888"/>
                </a:cubicBezTo>
                <a:lnTo>
                  <a:pt x="21261" y="2018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910622DC-9614-931B-136F-DA3439A04941}"/>
              </a:ext>
            </a:extLst>
          </p:cNvPr>
          <p:cNvSpPr/>
          <p:nvPr/>
        </p:nvSpPr>
        <p:spPr>
          <a:xfrm>
            <a:off x="3843043" y="8659116"/>
            <a:ext cx="824211" cy="393112"/>
          </a:xfrm>
          <a:custGeom>
            <a:avLst/>
            <a:gdLst>
              <a:gd name="connsiteX0" fmla="*/ 1674 w 824211"/>
              <a:gd name="connsiteY0" fmla="*/ 1205 h 393112"/>
              <a:gd name="connsiteX1" fmla="*/ 188790 w 824211"/>
              <a:gd name="connsiteY1" fmla="*/ 255401 h 393112"/>
              <a:gd name="connsiteX2" fmla="*/ 185260 w 824211"/>
              <a:gd name="connsiteY2" fmla="*/ 216566 h 393112"/>
              <a:gd name="connsiteX3" fmla="*/ 287644 w 824211"/>
              <a:gd name="connsiteY3" fmla="*/ 375438 h 393112"/>
              <a:gd name="connsiteX4" fmla="*/ 280583 w 824211"/>
              <a:gd name="connsiteY4" fmla="*/ 343664 h 393112"/>
              <a:gd name="connsiteX5" fmla="*/ 460639 w 824211"/>
              <a:gd name="connsiteY5" fmla="*/ 393091 h 393112"/>
              <a:gd name="connsiteX6" fmla="*/ 368846 w 824211"/>
              <a:gd name="connsiteY6" fmla="*/ 336603 h 393112"/>
              <a:gd name="connsiteX7" fmla="*/ 563023 w 824211"/>
              <a:gd name="connsiteY7" fmla="*/ 375438 h 393112"/>
              <a:gd name="connsiteX8" fmla="*/ 820750 w 824211"/>
              <a:gd name="connsiteY8" fmla="*/ 378969 h 393112"/>
              <a:gd name="connsiteX9" fmla="*/ 697182 w 824211"/>
              <a:gd name="connsiteY9" fmla="*/ 375438 h 393112"/>
              <a:gd name="connsiteX10" fmla="*/ 492413 w 824211"/>
              <a:gd name="connsiteY10" fmla="*/ 354255 h 393112"/>
              <a:gd name="connsiteX11" fmla="*/ 810159 w 824211"/>
              <a:gd name="connsiteY11" fmla="*/ 361316 h 393112"/>
              <a:gd name="connsiteX12" fmla="*/ 467700 w 824211"/>
              <a:gd name="connsiteY12" fmla="*/ 354255 h 393112"/>
              <a:gd name="connsiteX13" fmla="*/ 379437 w 824211"/>
              <a:gd name="connsiteY13" fmla="*/ 361316 h 393112"/>
              <a:gd name="connsiteX14" fmla="*/ 220565 w 824211"/>
              <a:gd name="connsiteY14" fmla="*/ 315420 h 393112"/>
              <a:gd name="connsiteX15" fmla="*/ 294705 w 824211"/>
              <a:gd name="connsiteY15" fmla="*/ 326011 h 393112"/>
              <a:gd name="connsiteX16" fmla="*/ 259400 w 824211"/>
              <a:gd name="connsiteY16" fmla="*/ 283645 h 393112"/>
              <a:gd name="connsiteX17" fmla="*/ 255870 w 824211"/>
              <a:gd name="connsiteY17" fmla="*/ 244810 h 393112"/>
              <a:gd name="connsiteX18" fmla="*/ 298236 w 824211"/>
              <a:gd name="connsiteY18" fmla="*/ 347194 h 393112"/>
              <a:gd name="connsiteX19" fmla="*/ 227626 w 824211"/>
              <a:gd name="connsiteY19" fmla="*/ 315420 h 393112"/>
              <a:gd name="connsiteX20" fmla="*/ 192321 w 824211"/>
              <a:gd name="connsiteY20" fmla="*/ 258932 h 393112"/>
              <a:gd name="connsiteX21" fmla="*/ 29918 w 824211"/>
              <a:gd name="connsiteY21" fmla="*/ 163608 h 393112"/>
              <a:gd name="connsiteX22" fmla="*/ 125241 w 824211"/>
              <a:gd name="connsiteY22" fmla="*/ 202444 h 393112"/>
              <a:gd name="connsiteX23" fmla="*/ 96997 w 824211"/>
              <a:gd name="connsiteY23" fmla="*/ 160078 h 393112"/>
              <a:gd name="connsiteX24" fmla="*/ 1674 w 824211"/>
              <a:gd name="connsiteY24" fmla="*/ 1205 h 39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4211" h="393112">
                <a:moveTo>
                  <a:pt x="1674" y="1205"/>
                </a:moveTo>
                <a:cubicBezTo>
                  <a:pt x="16973" y="17092"/>
                  <a:pt x="158192" y="219508"/>
                  <a:pt x="188790" y="255401"/>
                </a:cubicBezTo>
                <a:cubicBezTo>
                  <a:pt x="219388" y="291295"/>
                  <a:pt x="168784" y="196560"/>
                  <a:pt x="185260" y="216566"/>
                </a:cubicBezTo>
                <a:cubicBezTo>
                  <a:pt x="201736" y="236572"/>
                  <a:pt x="271757" y="354255"/>
                  <a:pt x="287644" y="375438"/>
                </a:cubicBezTo>
                <a:cubicBezTo>
                  <a:pt x="303531" y="396621"/>
                  <a:pt x="251751" y="340722"/>
                  <a:pt x="280583" y="343664"/>
                </a:cubicBezTo>
                <a:cubicBezTo>
                  <a:pt x="309416" y="346606"/>
                  <a:pt x="445929" y="394268"/>
                  <a:pt x="460639" y="393091"/>
                </a:cubicBezTo>
                <a:cubicBezTo>
                  <a:pt x="475349" y="391914"/>
                  <a:pt x="351782" y="339545"/>
                  <a:pt x="368846" y="336603"/>
                </a:cubicBezTo>
                <a:cubicBezTo>
                  <a:pt x="385910" y="333661"/>
                  <a:pt x="487706" y="368377"/>
                  <a:pt x="563023" y="375438"/>
                </a:cubicBezTo>
                <a:cubicBezTo>
                  <a:pt x="638340" y="382499"/>
                  <a:pt x="798390" y="378969"/>
                  <a:pt x="820750" y="378969"/>
                </a:cubicBezTo>
                <a:cubicBezTo>
                  <a:pt x="843110" y="378969"/>
                  <a:pt x="751905" y="379557"/>
                  <a:pt x="697182" y="375438"/>
                </a:cubicBezTo>
                <a:cubicBezTo>
                  <a:pt x="642459" y="371319"/>
                  <a:pt x="473583" y="356609"/>
                  <a:pt x="492413" y="354255"/>
                </a:cubicBezTo>
                <a:cubicBezTo>
                  <a:pt x="511243" y="351901"/>
                  <a:pt x="814278" y="361316"/>
                  <a:pt x="810159" y="361316"/>
                </a:cubicBezTo>
                <a:cubicBezTo>
                  <a:pt x="806040" y="361316"/>
                  <a:pt x="539487" y="354255"/>
                  <a:pt x="467700" y="354255"/>
                </a:cubicBezTo>
                <a:cubicBezTo>
                  <a:pt x="395913" y="354255"/>
                  <a:pt x="420626" y="367788"/>
                  <a:pt x="379437" y="361316"/>
                </a:cubicBezTo>
                <a:cubicBezTo>
                  <a:pt x="338248" y="354844"/>
                  <a:pt x="234687" y="321304"/>
                  <a:pt x="220565" y="315420"/>
                </a:cubicBezTo>
                <a:cubicBezTo>
                  <a:pt x="206443" y="309536"/>
                  <a:pt x="288233" y="331307"/>
                  <a:pt x="294705" y="326011"/>
                </a:cubicBezTo>
                <a:cubicBezTo>
                  <a:pt x="301177" y="320715"/>
                  <a:pt x="265872" y="297178"/>
                  <a:pt x="259400" y="283645"/>
                </a:cubicBezTo>
                <a:cubicBezTo>
                  <a:pt x="252928" y="270112"/>
                  <a:pt x="249397" y="234219"/>
                  <a:pt x="255870" y="244810"/>
                </a:cubicBezTo>
                <a:cubicBezTo>
                  <a:pt x="262343" y="255401"/>
                  <a:pt x="302943" y="335426"/>
                  <a:pt x="298236" y="347194"/>
                </a:cubicBezTo>
                <a:cubicBezTo>
                  <a:pt x="293529" y="358962"/>
                  <a:pt x="245279" y="330130"/>
                  <a:pt x="227626" y="315420"/>
                </a:cubicBezTo>
                <a:cubicBezTo>
                  <a:pt x="209974" y="300710"/>
                  <a:pt x="225272" y="284234"/>
                  <a:pt x="192321" y="258932"/>
                </a:cubicBezTo>
                <a:cubicBezTo>
                  <a:pt x="159370" y="233630"/>
                  <a:pt x="41098" y="173023"/>
                  <a:pt x="29918" y="163608"/>
                </a:cubicBezTo>
                <a:cubicBezTo>
                  <a:pt x="18738" y="154193"/>
                  <a:pt x="114061" y="203032"/>
                  <a:pt x="125241" y="202444"/>
                </a:cubicBezTo>
                <a:cubicBezTo>
                  <a:pt x="136421" y="201856"/>
                  <a:pt x="113473" y="188911"/>
                  <a:pt x="96997" y="160078"/>
                </a:cubicBezTo>
                <a:cubicBezTo>
                  <a:pt x="80521" y="131245"/>
                  <a:pt x="-13625" y="-14682"/>
                  <a:pt x="1674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B4C98E9-2771-BF1E-42E9-51FE6393312B}"/>
              </a:ext>
            </a:extLst>
          </p:cNvPr>
          <p:cNvSpPr/>
          <p:nvPr/>
        </p:nvSpPr>
        <p:spPr>
          <a:xfrm>
            <a:off x="3518819" y="8242380"/>
            <a:ext cx="401977" cy="617653"/>
          </a:xfrm>
          <a:custGeom>
            <a:avLst/>
            <a:gdLst>
              <a:gd name="connsiteX0" fmla="*/ 132431 w 401977"/>
              <a:gd name="connsiteY0" fmla="*/ 241220 h 617653"/>
              <a:gd name="connsiteX1" fmla="*/ 8606 w 401977"/>
              <a:gd name="connsiteY1" fmla="*/ 12620 h 617653"/>
              <a:gd name="connsiteX2" fmla="*/ 40356 w 401977"/>
              <a:gd name="connsiteY2" fmla="*/ 76120 h 617653"/>
              <a:gd name="connsiteX3" fmla="*/ 278481 w 401977"/>
              <a:gd name="connsiteY3" fmla="*/ 463470 h 617653"/>
              <a:gd name="connsiteX4" fmla="*/ 259431 w 401977"/>
              <a:gd name="connsiteY4" fmla="*/ 412670 h 617653"/>
              <a:gd name="connsiteX5" fmla="*/ 399131 w 401977"/>
              <a:gd name="connsiteY5" fmla="*/ 612695 h 617653"/>
              <a:gd name="connsiteX6" fmla="*/ 345156 w 401977"/>
              <a:gd name="connsiteY6" fmla="*/ 539670 h 617653"/>
              <a:gd name="connsiteX7" fmla="*/ 246731 w 401977"/>
              <a:gd name="connsiteY7" fmla="*/ 352345 h 617653"/>
              <a:gd name="connsiteX8" fmla="*/ 348331 w 401977"/>
              <a:gd name="connsiteY8" fmla="*/ 485695 h 617653"/>
              <a:gd name="connsiteX9" fmla="*/ 268956 w 401977"/>
              <a:gd name="connsiteY9" fmla="*/ 396795 h 617653"/>
              <a:gd name="connsiteX10" fmla="*/ 183231 w 401977"/>
              <a:gd name="connsiteY10" fmla="*/ 276145 h 617653"/>
              <a:gd name="connsiteX11" fmla="*/ 145131 w 401977"/>
              <a:gd name="connsiteY11" fmla="*/ 47545 h 617653"/>
              <a:gd name="connsiteX12" fmla="*/ 180056 w 401977"/>
              <a:gd name="connsiteY12" fmla="*/ 263445 h 617653"/>
              <a:gd name="connsiteX13" fmla="*/ 62581 w 401977"/>
              <a:gd name="connsiteY13" fmla="*/ 85645 h 617653"/>
              <a:gd name="connsiteX14" fmla="*/ 230856 w 401977"/>
              <a:gd name="connsiteY14" fmla="*/ 377745 h 617653"/>
              <a:gd name="connsiteX15" fmla="*/ 132431 w 401977"/>
              <a:gd name="connsiteY15" fmla="*/ 241220 h 61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1977" h="617653">
                <a:moveTo>
                  <a:pt x="132431" y="241220"/>
                </a:moveTo>
                <a:cubicBezTo>
                  <a:pt x="95389" y="180366"/>
                  <a:pt x="23952" y="40137"/>
                  <a:pt x="8606" y="12620"/>
                </a:cubicBezTo>
                <a:cubicBezTo>
                  <a:pt x="-6740" y="-14897"/>
                  <a:pt x="-4623" y="978"/>
                  <a:pt x="40356" y="76120"/>
                </a:cubicBezTo>
                <a:cubicBezTo>
                  <a:pt x="85335" y="151262"/>
                  <a:pt x="241969" y="407378"/>
                  <a:pt x="278481" y="463470"/>
                </a:cubicBezTo>
                <a:cubicBezTo>
                  <a:pt x="314993" y="519562"/>
                  <a:pt x="239323" y="387799"/>
                  <a:pt x="259431" y="412670"/>
                </a:cubicBezTo>
                <a:cubicBezTo>
                  <a:pt x="279539" y="437541"/>
                  <a:pt x="384844" y="591528"/>
                  <a:pt x="399131" y="612695"/>
                </a:cubicBezTo>
                <a:cubicBezTo>
                  <a:pt x="413419" y="633862"/>
                  <a:pt x="370556" y="583061"/>
                  <a:pt x="345156" y="539670"/>
                </a:cubicBezTo>
                <a:cubicBezTo>
                  <a:pt x="319756" y="496279"/>
                  <a:pt x="246202" y="361341"/>
                  <a:pt x="246731" y="352345"/>
                </a:cubicBezTo>
                <a:cubicBezTo>
                  <a:pt x="247260" y="343349"/>
                  <a:pt x="344627" y="478287"/>
                  <a:pt x="348331" y="485695"/>
                </a:cubicBezTo>
                <a:cubicBezTo>
                  <a:pt x="352035" y="493103"/>
                  <a:pt x="296473" y="431720"/>
                  <a:pt x="268956" y="396795"/>
                </a:cubicBezTo>
                <a:cubicBezTo>
                  <a:pt x="241439" y="361870"/>
                  <a:pt x="203868" y="334353"/>
                  <a:pt x="183231" y="276145"/>
                </a:cubicBezTo>
                <a:cubicBezTo>
                  <a:pt x="162594" y="217937"/>
                  <a:pt x="145660" y="49662"/>
                  <a:pt x="145131" y="47545"/>
                </a:cubicBezTo>
                <a:cubicBezTo>
                  <a:pt x="144602" y="45428"/>
                  <a:pt x="193814" y="257095"/>
                  <a:pt x="180056" y="263445"/>
                </a:cubicBezTo>
                <a:cubicBezTo>
                  <a:pt x="166298" y="269795"/>
                  <a:pt x="54114" y="66595"/>
                  <a:pt x="62581" y="85645"/>
                </a:cubicBezTo>
                <a:cubicBezTo>
                  <a:pt x="71048" y="104695"/>
                  <a:pt x="220802" y="353403"/>
                  <a:pt x="230856" y="377745"/>
                </a:cubicBezTo>
                <a:cubicBezTo>
                  <a:pt x="240910" y="402087"/>
                  <a:pt x="169473" y="302074"/>
                  <a:pt x="132431" y="24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4559A85-99AB-C9EC-9FA9-0066C04D82AE}"/>
              </a:ext>
            </a:extLst>
          </p:cNvPr>
          <p:cNvSpPr/>
          <p:nvPr/>
        </p:nvSpPr>
        <p:spPr>
          <a:xfrm>
            <a:off x="3053790" y="7540192"/>
            <a:ext cx="420371" cy="677310"/>
          </a:xfrm>
          <a:custGeom>
            <a:avLst/>
            <a:gdLst>
              <a:gd name="connsiteX0" fmla="*/ 560 w 420371"/>
              <a:gd name="connsiteY0" fmla="*/ 433 h 677310"/>
              <a:gd name="connsiteX1" fmla="*/ 92635 w 420371"/>
              <a:gd name="connsiteY1" fmla="*/ 222683 h 677310"/>
              <a:gd name="connsiteX2" fmla="*/ 213285 w 420371"/>
              <a:gd name="connsiteY2" fmla="*/ 381433 h 677310"/>
              <a:gd name="connsiteX3" fmla="*/ 200585 w 420371"/>
              <a:gd name="connsiteY3" fmla="*/ 362383 h 677310"/>
              <a:gd name="connsiteX4" fmla="*/ 270435 w 420371"/>
              <a:gd name="connsiteY4" fmla="*/ 498908 h 677310"/>
              <a:gd name="connsiteX5" fmla="*/ 254560 w 420371"/>
              <a:gd name="connsiteY5" fmla="*/ 479858 h 677310"/>
              <a:gd name="connsiteX6" fmla="*/ 324410 w 420371"/>
              <a:gd name="connsiteY6" fmla="*/ 635433 h 677310"/>
              <a:gd name="connsiteX7" fmla="*/ 308535 w 420371"/>
              <a:gd name="connsiteY7" fmla="*/ 581458 h 677310"/>
              <a:gd name="connsiteX8" fmla="*/ 419660 w 420371"/>
              <a:gd name="connsiteY8" fmla="*/ 676708 h 677310"/>
              <a:gd name="connsiteX9" fmla="*/ 349810 w 420371"/>
              <a:gd name="connsiteY9" fmla="*/ 616383 h 677310"/>
              <a:gd name="connsiteX10" fmla="*/ 225985 w 420371"/>
              <a:gd name="connsiteY10" fmla="*/ 505258 h 677310"/>
              <a:gd name="connsiteX11" fmla="*/ 264085 w 420371"/>
              <a:gd name="connsiteY11" fmla="*/ 530658 h 677310"/>
              <a:gd name="connsiteX12" fmla="*/ 238685 w 420371"/>
              <a:gd name="connsiteY12" fmla="*/ 422708 h 677310"/>
              <a:gd name="connsiteX13" fmla="*/ 210110 w 420371"/>
              <a:gd name="connsiteY13" fmla="*/ 232208 h 677310"/>
              <a:gd name="connsiteX14" fmla="*/ 222810 w 420371"/>
              <a:gd name="connsiteY14" fmla="*/ 359208 h 677310"/>
              <a:gd name="connsiteX15" fmla="*/ 181535 w 420371"/>
              <a:gd name="connsiteY15" fmla="*/ 317933 h 677310"/>
              <a:gd name="connsiteX16" fmla="*/ 13260 w 420371"/>
              <a:gd name="connsiteY16" fmla="*/ 140133 h 677310"/>
              <a:gd name="connsiteX17" fmla="*/ 51360 w 420371"/>
              <a:gd name="connsiteY17" fmla="*/ 165533 h 677310"/>
              <a:gd name="connsiteX18" fmla="*/ 560 w 420371"/>
              <a:gd name="connsiteY18" fmla="*/ 433 h 67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371" h="677310">
                <a:moveTo>
                  <a:pt x="560" y="433"/>
                </a:moveTo>
                <a:cubicBezTo>
                  <a:pt x="7439" y="9958"/>
                  <a:pt x="57181" y="159183"/>
                  <a:pt x="92635" y="222683"/>
                </a:cubicBezTo>
                <a:cubicBezTo>
                  <a:pt x="128089" y="286183"/>
                  <a:pt x="213285" y="381433"/>
                  <a:pt x="213285" y="381433"/>
                </a:cubicBezTo>
                <a:cubicBezTo>
                  <a:pt x="231277" y="404716"/>
                  <a:pt x="191060" y="342804"/>
                  <a:pt x="200585" y="362383"/>
                </a:cubicBezTo>
                <a:cubicBezTo>
                  <a:pt x="210110" y="381962"/>
                  <a:pt x="261439" y="479329"/>
                  <a:pt x="270435" y="498908"/>
                </a:cubicBezTo>
                <a:cubicBezTo>
                  <a:pt x="279431" y="518487"/>
                  <a:pt x="245564" y="457104"/>
                  <a:pt x="254560" y="479858"/>
                </a:cubicBezTo>
                <a:cubicBezTo>
                  <a:pt x="263556" y="502612"/>
                  <a:pt x="315414" y="618500"/>
                  <a:pt x="324410" y="635433"/>
                </a:cubicBezTo>
                <a:cubicBezTo>
                  <a:pt x="333406" y="652366"/>
                  <a:pt x="292660" y="574579"/>
                  <a:pt x="308535" y="581458"/>
                </a:cubicBezTo>
                <a:cubicBezTo>
                  <a:pt x="324410" y="588337"/>
                  <a:pt x="412781" y="670887"/>
                  <a:pt x="419660" y="676708"/>
                </a:cubicBezTo>
                <a:cubicBezTo>
                  <a:pt x="426539" y="682529"/>
                  <a:pt x="382089" y="644958"/>
                  <a:pt x="349810" y="616383"/>
                </a:cubicBezTo>
                <a:cubicBezTo>
                  <a:pt x="317531" y="587808"/>
                  <a:pt x="240272" y="519545"/>
                  <a:pt x="225985" y="505258"/>
                </a:cubicBezTo>
                <a:cubicBezTo>
                  <a:pt x="211698" y="490971"/>
                  <a:pt x="261968" y="544416"/>
                  <a:pt x="264085" y="530658"/>
                </a:cubicBezTo>
                <a:cubicBezTo>
                  <a:pt x="266202" y="516900"/>
                  <a:pt x="247681" y="472450"/>
                  <a:pt x="238685" y="422708"/>
                </a:cubicBezTo>
                <a:cubicBezTo>
                  <a:pt x="229689" y="372966"/>
                  <a:pt x="212756" y="242791"/>
                  <a:pt x="210110" y="232208"/>
                </a:cubicBezTo>
                <a:cubicBezTo>
                  <a:pt x="207464" y="221625"/>
                  <a:pt x="227573" y="344920"/>
                  <a:pt x="222810" y="359208"/>
                </a:cubicBezTo>
                <a:cubicBezTo>
                  <a:pt x="218047" y="373496"/>
                  <a:pt x="216460" y="354445"/>
                  <a:pt x="181535" y="317933"/>
                </a:cubicBezTo>
                <a:cubicBezTo>
                  <a:pt x="146610" y="281421"/>
                  <a:pt x="34956" y="165533"/>
                  <a:pt x="13260" y="140133"/>
                </a:cubicBezTo>
                <a:cubicBezTo>
                  <a:pt x="-8436" y="114733"/>
                  <a:pt x="50302" y="189875"/>
                  <a:pt x="51360" y="165533"/>
                </a:cubicBezTo>
                <a:cubicBezTo>
                  <a:pt x="52418" y="141191"/>
                  <a:pt x="-6319" y="-9092"/>
                  <a:pt x="560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9B94B134-87F6-E202-7B81-6F31989CB275}"/>
              </a:ext>
            </a:extLst>
          </p:cNvPr>
          <p:cNvSpPr/>
          <p:nvPr/>
        </p:nvSpPr>
        <p:spPr>
          <a:xfrm>
            <a:off x="2860092" y="7048307"/>
            <a:ext cx="109872" cy="260545"/>
          </a:xfrm>
          <a:custGeom>
            <a:avLst/>
            <a:gdLst>
              <a:gd name="connsiteX0" fmla="*/ 583 w 109872"/>
              <a:gd name="connsiteY0" fmla="*/ 193 h 260545"/>
              <a:gd name="connsiteX1" fmla="*/ 95833 w 109872"/>
              <a:gd name="connsiteY1" fmla="*/ 133543 h 260545"/>
              <a:gd name="connsiteX2" fmla="*/ 102183 w 109872"/>
              <a:gd name="connsiteY2" fmla="*/ 260543 h 260545"/>
              <a:gd name="connsiteX3" fmla="*/ 105358 w 109872"/>
              <a:gd name="connsiteY3" fmla="*/ 136718 h 260545"/>
              <a:gd name="connsiteX4" fmla="*/ 35508 w 109872"/>
              <a:gd name="connsiteY4" fmla="*/ 38293 h 260545"/>
              <a:gd name="connsiteX5" fmla="*/ 54558 w 109872"/>
              <a:gd name="connsiteY5" fmla="*/ 101793 h 260545"/>
              <a:gd name="connsiteX6" fmla="*/ 583 w 109872"/>
              <a:gd name="connsiteY6" fmla="*/ 193 h 2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72" h="260545">
                <a:moveTo>
                  <a:pt x="583" y="193"/>
                </a:moveTo>
                <a:cubicBezTo>
                  <a:pt x="7462" y="5485"/>
                  <a:pt x="78900" y="90151"/>
                  <a:pt x="95833" y="133543"/>
                </a:cubicBezTo>
                <a:cubicBezTo>
                  <a:pt x="112766" y="176935"/>
                  <a:pt x="100596" y="260014"/>
                  <a:pt x="102183" y="260543"/>
                </a:cubicBezTo>
                <a:cubicBezTo>
                  <a:pt x="103770" y="261072"/>
                  <a:pt x="116470" y="173760"/>
                  <a:pt x="105358" y="136718"/>
                </a:cubicBezTo>
                <a:cubicBezTo>
                  <a:pt x="94246" y="99676"/>
                  <a:pt x="43975" y="44114"/>
                  <a:pt x="35508" y="38293"/>
                </a:cubicBezTo>
                <a:cubicBezTo>
                  <a:pt x="27041" y="32472"/>
                  <a:pt x="59320" y="103910"/>
                  <a:pt x="54558" y="101793"/>
                </a:cubicBezTo>
                <a:cubicBezTo>
                  <a:pt x="49796" y="99676"/>
                  <a:pt x="-6296" y="-5099"/>
                  <a:pt x="583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0170413-7AF7-3926-DFBB-863EA8F4A690}"/>
              </a:ext>
            </a:extLst>
          </p:cNvPr>
          <p:cNvSpPr/>
          <p:nvPr/>
        </p:nvSpPr>
        <p:spPr>
          <a:xfrm>
            <a:off x="2746250" y="7156366"/>
            <a:ext cx="343030" cy="600173"/>
          </a:xfrm>
          <a:custGeom>
            <a:avLst/>
            <a:gdLst>
              <a:gd name="connsiteX0" fmla="*/ 63625 w 343030"/>
              <a:gd name="connsiteY0" fmla="*/ 3259 h 600173"/>
              <a:gd name="connsiteX1" fmla="*/ 127125 w 343030"/>
              <a:gd name="connsiteY1" fmla="*/ 184234 h 600173"/>
              <a:gd name="connsiteX2" fmla="*/ 120775 w 343030"/>
              <a:gd name="connsiteY2" fmla="*/ 171534 h 600173"/>
              <a:gd name="connsiteX3" fmla="*/ 203325 w 343030"/>
              <a:gd name="connsiteY3" fmla="*/ 282659 h 600173"/>
              <a:gd name="connsiteX4" fmla="*/ 244600 w 343030"/>
              <a:gd name="connsiteY4" fmla="*/ 428709 h 600173"/>
              <a:gd name="connsiteX5" fmla="*/ 244600 w 343030"/>
              <a:gd name="connsiteY5" fmla="*/ 384259 h 600173"/>
              <a:gd name="connsiteX6" fmla="*/ 276350 w 343030"/>
              <a:gd name="connsiteY6" fmla="*/ 495384 h 600173"/>
              <a:gd name="connsiteX7" fmla="*/ 276350 w 343030"/>
              <a:gd name="connsiteY7" fmla="*/ 457284 h 600173"/>
              <a:gd name="connsiteX8" fmla="*/ 343025 w 343030"/>
              <a:gd name="connsiteY8" fmla="*/ 600159 h 600173"/>
              <a:gd name="connsiteX9" fmla="*/ 279525 w 343030"/>
              <a:gd name="connsiteY9" fmla="*/ 447759 h 600173"/>
              <a:gd name="connsiteX10" fmla="*/ 184275 w 343030"/>
              <a:gd name="connsiteY10" fmla="*/ 266784 h 600173"/>
              <a:gd name="connsiteX11" fmla="*/ 111250 w 343030"/>
              <a:gd name="connsiteY11" fmla="*/ 142959 h 600173"/>
              <a:gd name="connsiteX12" fmla="*/ 125 w 343030"/>
              <a:gd name="connsiteY12" fmla="*/ 84 h 600173"/>
              <a:gd name="connsiteX13" fmla="*/ 89025 w 343030"/>
              <a:gd name="connsiteY13" fmla="*/ 120734 h 600173"/>
              <a:gd name="connsiteX14" fmla="*/ 63625 w 343030"/>
              <a:gd name="connsiteY14" fmla="*/ 3259 h 60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3030" h="600173">
                <a:moveTo>
                  <a:pt x="63625" y="3259"/>
                </a:moveTo>
                <a:cubicBezTo>
                  <a:pt x="69975" y="13842"/>
                  <a:pt x="127125" y="184234"/>
                  <a:pt x="127125" y="184234"/>
                </a:cubicBezTo>
                <a:cubicBezTo>
                  <a:pt x="136650" y="212280"/>
                  <a:pt x="108075" y="155130"/>
                  <a:pt x="120775" y="171534"/>
                </a:cubicBezTo>
                <a:cubicBezTo>
                  <a:pt x="133475" y="187938"/>
                  <a:pt x="182688" y="239797"/>
                  <a:pt x="203325" y="282659"/>
                </a:cubicBezTo>
                <a:cubicBezTo>
                  <a:pt x="223962" y="325521"/>
                  <a:pt x="237721" y="411776"/>
                  <a:pt x="244600" y="428709"/>
                </a:cubicBezTo>
                <a:cubicBezTo>
                  <a:pt x="251479" y="445642"/>
                  <a:pt x="239308" y="373147"/>
                  <a:pt x="244600" y="384259"/>
                </a:cubicBezTo>
                <a:cubicBezTo>
                  <a:pt x="249892" y="395372"/>
                  <a:pt x="271058" y="483213"/>
                  <a:pt x="276350" y="495384"/>
                </a:cubicBezTo>
                <a:cubicBezTo>
                  <a:pt x="281642" y="507555"/>
                  <a:pt x="265238" y="439822"/>
                  <a:pt x="276350" y="457284"/>
                </a:cubicBezTo>
                <a:cubicBezTo>
                  <a:pt x="287462" y="474746"/>
                  <a:pt x="342496" y="601746"/>
                  <a:pt x="343025" y="600159"/>
                </a:cubicBezTo>
                <a:cubicBezTo>
                  <a:pt x="343554" y="598572"/>
                  <a:pt x="305983" y="503321"/>
                  <a:pt x="279525" y="447759"/>
                </a:cubicBezTo>
                <a:cubicBezTo>
                  <a:pt x="253067" y="392197"/>
                  <a:pt x="212321" y="317584"/>
                  <a:pt x="184275" y="266784"/>
                </a:cubicBezTo>
                <a:cubicBezTo>
                  <a:pt x="156229" y="215984"/>
                  <a:pt x="141942" y="187409"/>
                  <a:pt x="111250" y="142959"/>
                </a:cubicBezTo>
                <a:cubicBezTo>
                  <a:pt x="80558" y="98509"/>
                  <a:pt x="3829" y="3788"/>
                  <a:pt x="125" y="84"/>
                </a:cubicBezTo>
                <a:cubicBezTo>
                  <a:pt x="-3579" y="-3620"/>
                  <a:pt x="75796" y="115442"/>
                  <a:pt x="89025" y="120734"/>
                </a:cubicBezTo>
                <a:cubicBezTo>
                  <a:pt x="102254" y="126026"/>
                  <a:pt x="57275" y="-7324"/>
                  <a:pt x="63625" y="3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3B1FB299-6142-28B3-01C2-72C1D6F4466C}"/>
              </a:ext>
            </a:extLst>
          </p:cNvPr>
          <p:cNvSpPr/>
          <p:nvPr/>
        </p:nvSpPr>
        <p:spPr>
          <a:xfrm>
            <a:off x="2641945" y="6556587"/>
            <a:ext cx="184398" cy="659468"/>
          </a:xfrm>
          <a:custGeom>
            <a:avLst/>
            <a:gdLst>
              <a:gd name="connsiteX0" fmla="*/ 61111 w 184398"/>
              <a:gd name="connsiteY0" fmla="*/ 330 h 659468"/>
              <a:gd name="connsiteX1" fmla="*/ 65571 w 184398"/>
              <a:gd name="connsiteY1" fmla="*/ 241196 h 659468"/>
              <a:gd name="connsiteX2" fmla="*/ 119097 w 184398"/>
              <a:gd name="connsiteY2" fmla="*/ 419616 h 659468"/>
              <a:gd name="connsiteX3" fmla="*/ 87874 w 184398"/>
              <a:gd name="connsiteY3" fmla="*/ 370551 h 659468"/>
              <a:gd name="connsiteX4" fmla="*/ 181544 w 184398"/>
              <a:gd name="connsiteY4" fmla="*/ 656022 h 659468"/>
              <a:gd name="connsiteX5" fmla="*/ 145860 w 184398"/>
              <a:gd name="connsiteY5" fmla="*/ 508826 h 659468"/>
              <a:gd name="connsiteX6" fmla="*/ 3124 w 184398"/>
              <a:gd name="connsiteY6" fmla="*/ 218894 h 659468"/>
              <a:gd name="connsiteX7" fmla="*/ 47729 w 184398"/>
              <a:gd name="connsiteY7" fmla="*/ 317025 h 659468"/>
              <a:gd name="connsiteX8" fmla="*/ 52190 w 184398"/>
              <a:gd name="connsiteY8" fmla="*/ 218894 h 659468"/>
              <a:gd name="connsiteX9" fmla="*/ 52190 w 184398"/>
              <a:gd name="connsiteY9" fmla="*/ 134145 h 659468"/>
              <a:gd name="connsiteX10" fmla="*/ 38808 w 184398"/>
              <a:gd name="connsiteY10" fmla="*/ 187671 h 659468"/>
              <a:gd name="connsiteX11" fmla="*/ 61111 w 184398"/>
              <a:gd name="connsiteY11" fmla="*/ 330 h 65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98" h="659468">
                <a:moveTo>
                  <a:pt x="61111" y="330"/>
                </a:moveTo>
                <a:cubicBezTo>
                  <a:pt x="65571" y="9251"/>
                  <a:pt x="55907" y="171315"/>
                  <a:pt x="65571" y="241196"/>
                </a:cubicBezTo>
                <a:cubicBezTo>
                  <a:pt x="75235" y="311077"/>
                  <a:pt x="115380" y="398057"/>
                  <a:pt x="119097" y="419616"/>
                </a:cubicBezTo>
                <a:cubicBezTo>
                  <a:pt x="122814" y="441175"/>
                  <a:pt x="77466" y="331150"/>
                  <a:pt x="87874" y="370551"/>
                </a:cubicBezTo>
                <a:cubicBezTo>
                  <a:pt x="98282" y="409952"/>
                  <a:pt x="171880" y="632976"/>
                  <a:pt x="181544" y="656022"/>
                </a:cubicBezTo>
                <a:cubicBezTo>
                  <a:pt x="191208" y="679068"/>
                  <a:pt x="175597" y="581681"/>
                  <a:pt x="145860" y="508826"/>
                </a:cubicBezTo>
                <a:cubicBezTo>
                  <a:pt x="116123" y="435971"/>
                  <a:pt x="19479" y="250861"/>
                  <a:pt x="3124" y="218894"/>
                </a:cubicBezTo>
                <a:cubicBezTo>
                  <a:pt x="-13231" y="186927"/>
                  <a:pt x="39551" y="317025"/>
                  <a:pt x="47729" y="317025"/>
                </a:cubicBezTo>
                <a:cubicBezTo>
                  <a:pt x="55907" y="317025"/>
                  <a:pt x="51446" y="249374"/>
                  <a:pt x="52190" y="218894"/>
                </a:cubicBezTo>
                <a:cubicBezTo>
                  <a:pt x="52933" y="188414"/>
                  <a:pt x="54420" y="139349"/>
                  <a:pt x="52190" y="134145"/>
                </a:cubicBezTo>
                <a:cubicBezTo>
                  <a:pt x="49960" y="128941"/>
                  <a:pt x="38065" y="209230"/>
                  <a:pt x="38808" y="187671"/>
                </a:cubicBezTo>
                <a:cubicBezTo>
                  <a:pt x="39551" y="166112"/>
                  <a:pt x="56651" y="-8591"/>
                  <a:pt x="61111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4B3AC387-FA9F-458B-B51E-57A094CD20FC}"/>
              </a:ext>
            </a:extLst>
          </p:cNvPr>
          <p:cNvSpPr/>
          <p:nvPr/>
        </p:nvSpPr>
        <p:spPr>
          <a:xfrm>
            <a:off x="2600436" y="5459359"/>
            <a:ext cx="116011" cy="1098949"/>
          </a:xfrm>
          <a:custGeom>
            <a:avLst/>
            <a:gdLst>
              <a:gd name="connsiteX0" fmla="*/ 75857 w 116011"/>
              <a:gd name="connsiteY0" fmla="*/ 278 h 1098949"/>
              <a:gd name="connsiteX1" fmla="*/ 49094 w 116011"/>
              <a:gd name="connsiteY1" fmla="*/ 548918 h 1098949"/>
              <a:gd name="connsiteX2" fmla="*/ 62475 w 116011"/>
              <a:gd name="connsiteY2" fmla="*/ 531076 h 1098949"/>
              <a:gd name="connsiteX3" fmla="*/ 58015 w 116011"/>
              <a:gd name="connsiteY3" fmla="*/ 718417 h 1098949"/>
              <a:gd name="connsiteX4" fmla="*/ 80317 w 116011"/>
              <a:gd name="connsiteY4" fmla="*/ 896836 h 1098949"/>
              <a:gd name="connsiteX5" fmla="*/ 75857 w 116011"/>
              <a:gd name="connsiteY5" fmla="*/ 798705 h 1098949"/>
              <a:gd name="connsiteX6" fmla="*/ 75857 w 116011"/>
              <a:gd name="connsiteY6" fmla="*/ 1084177 h 1098949"/>
              <a:gd name="connsiteX7" fmla="*/ 75857 w 116011"/>
              <a:gd name="connsiteY7" fmla="*/ 1017269 h 1098949"/>
              <a:gd name="connsiteX8" fmla="*/ 28 w 116011"/>
              <a:gd name="connsiteY8" fmla="*/ 669351 h 1098949"/>
              <a:gd name="connsiteX9" fmla="*/ 66936 w 116011"/>
              <a:gd name="connsiteY9" fmla="*/ 852231 h 1098949"/>
              <a:gd name="connsiteX10" fmla="*/ 66936 w 116011"/>
              <a:gd name="connsiteY10" fmla="*/ 736259 h 1098949"/>
              <a:gd name="connsiteX11" fmla="*/ 116001 w 116011"/>
              <a:gd name="connsiteY11" fmla="*/ 415103 h 1098949"/>
              <a:gd name="connsiteX12" fmla="*/ 71396 w 116011"/>
              <a:gd name="connsiteY12" fmla="*/ 647049 h 1098949"/>
              <a:gd name="connsiteX13" fmla="*/ 66936 w 116011"/>
              <a:gd name="connsiteY13" fmla="*/ 562300 h 1098949"/>
              <a:gd name="connsiteX14" fmla="*/ 22331 w 116011"/>
              <a:gd name="connsiteY14" fmla="*/ 410643 h 1098949"/>
              <a:gd name="connsiteX15" fmla="*/ 35712 w 116011"/>
              <a:gd name="connsiteY15" fmla="*/ 473090 h 1098949"/>
              <a:gd name="connsiteX16" fmla="*/ 75857 w 116011"/>
              <a:gd name="connsiteY16" fmla="*/ 278 h 10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011" h="1098949">
                <a:moveTo>
                  <a:pt x="75857" y="278"/>
                </a:moveTo>
                <a:cubicBezTo>
                  <a:pt x="78087" y="12916"/>
                  <a:pt x="51324" y="460452"/>
                  <a:pt x="49094" y="548918"/>
                </a:cubicBezTo>
                <a:cubicBezTo>
                  <a:pt x="46864" y="637384"/>
                  <a:pt x="60988" y="502826"/>
                  <a:pt x="62475" y="531076"/>
                </a:cubicBezTo>
                <a:cubicBezTo>
                  <a:pt x="63962" y="559326"/>
                  <a:pt x="55041" y="657457"/>
                  <a:pt x="58015" y="718417"/>
                </a:cubicBezTo>
                <a:cubicBezTo>
                  <a:pt x="60989" y="779377"/>
                  <a:pt x="77343" y="883455"/>
                  <a:pt x="80317" y="896836"/>
                </a:cubicBezTo>
                <a:cubicBezTo>
                  <a:pt x="83291" y="910217"/>
                  <a:pt x="76600" y="767482"/>
                  <a:pt x="75857" y="798705"/>
                </a:cubicBezTo>
                <a:cubicBezTo>
                  <a:pt x="75114" y="829928"/>
                  <a:pt x="75857" y="1084177"/>
                  <a:pt x="75857" y="1084177"/>
                </a:cubicBezTo>
                <a:cubicBezTo>
                  <a:pt x="75857" y="1120604"/>
                  <a:pt x="88495" y="1086407"/>
                  <a:pt x="75857" y="1017269"/>
                </a:cubicBezTo>
                <a:cubicBezTo>
                  <a:pt x="63219" y="948131"/>
                  <a:pt x="1515" y="696857"/>
                  <a:pt x="28" y="669351"/>
                </a:cubicBezTo>
                <a:cubicBezTo>
                  <a:pt x="-1459" y="641845"/>
                  <a:pt x="55785" y="841080"/>
                  <a:pt x="66936" y="852231"/>
                </a:cubicBezTo>
                <a:cubicBezTo>
                  <a:pt x="78087" y="863382"/>
                  <a:pt x="58759" y="809114"/>
                  <a:pt x="66936" y="736259"/>
                </a:cubicBezTo>
                <a:cubicBezTo>
                  <a:pt x="75113" y="663404"/>
                  <a:pt x="115258" y="429971"/>
                  <a:pt x="116001" y="415103"/>
                </a:cubicBezTo>
                <a:cubicBezTo>
                  <a:pt x="116744" y="400235"/>
                  <a:pt x="79573" y="622516"/>
                  <a:pt x="71396" y="647049"/>
                </a:cubicBezTo>
                <a:cubicBezTo>
                  <a:pt x="63219" y="671582"/>
                  <a:pt x="75113" y="601701"/>
                  <a:pt x="66936" y="562300"/>
                </a:cubicBezTo>
                <a:cubicBezTo>
                  <a:pt x="58759" y="522899"/>
                  <a:pt x="27535" y="425511"/>
                  <a:pt x="22331" y="410643"/>
                </a:cubicBezTo>
                <a:cubicBezTo>
                  <a:pt x="17127" y="395775"/>
                  <a:pt x="27534" y="537767"/>
                  <a:pt x="35712" y="473090"/>
                </a:cubicBezTo>
                <a:cubicBezTo>
                  <a:pt x="43889" y="408413"/>
                  <a:pt x="73627" y="-12360"/>
                  <a:pt x="75857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E373007-00EB-1D75-22FD-F7DA06F386FD}"/>
              </a:ext>
            </a:extLst>
          </p:cNvPr>
          <p:cNvSpPr/>
          <p:nvPr/>
        </p:nvSpPr>
        <p:spPr>
          <a:xfrm>
            <a:off x="2646709" y="5069023"/>
            <a:ext cx="104826" cy="471493"/>
          </a:xfrm>
          <a:custGeom>
            <a:avLst/>
            <a:gdLst>
              <a:gd name="connsiteX0" fmla="*/ 100951 w 104826"/>
              <a:gd name="connsiteY0" fmla="*/ 15933 h 471493"/>
              <a:gd name="connsiteX1" fmla="*/ 7281 w 104826"/>
              <a:gd name="connsiteY1" fmla="*/ 381693 h 471493"/>
              <a:gd name="connsiteX2" fmla="*/ 7281 w 104826"/>
              <a:gd name="connsiteY2" fmla="*/ 453061 h 471493"/>
              <a:gd name="connsiteX3" fmla="*/ 16202 w 104826"/>
              <a:gd name="connsiteY3" fmla="*/ 109603 h 471493"/>
              <a:gd name="connsiteX4" fmla="*/ 11742 w 104826"/>
              <a:gd name="connsiteY4" fmla="*/ 270181 h 471493"/>
              <a:gd name="connsiteX5" fmla="*/ 34044 w 104826"/>
              <a:gd name="connsiteY5" fmla="*/ 234497 h 471493"/>
              <a:gd name="connsiteX6" fmla="*/ 83110 w 104826"/>
              <a:gd name="connsiteY6" fmla="*/ 78380 h 471493"/>
              <a:gd name="connsiteX7" fmla="*/ 100951 w 104826"/>
              <a:gd name="connsiteY7" fmla="*/ 15933 h 47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26" h="471493">
                <a:moveTo>
                  <a:pt x="100951" y="15933"/>
                </a:moveTo>
                <a:cubicBezTo>
                  <a:pt x="88313" y="66485"/>
                  <a:pt x="22893" y="308838"/>
                  <a:pt x="7281" y="381693"/>
                </a:cubicBezTo>
                <a:cubicBezTo>
                  <a:pt x="-8331" y="454548"/>
                  <a:pt x="5794" y="498409"/>
                  <a:pt x="7281" y="453061"/>
                </a:cubicBezTo>
                <a:cubicBezTo>
                  <a:pt x="8768" y="407713"/>
                  <a:pt x="15458" y="140083"/>
                  <a:pt x="16202" y="109603"/>
                </a:cubicBezTo>
                <a:cubicBezTo>
                  <a:pt x="16945" y="79123"/>
                  <a:pt x="8768" y="249365"/>
                  <a:pt x="11742" y="270181"/>
                </a:cubicBezTo>
                <a:cubicBezTo>
                  <a:pt x="14716" y="290997"/>
                  <a:pt x="22149" y="266464"/>
                  <a:pt x="34044" y="234497"/>
                </a:cubicBezTo>
                <a:cubicBezTo>
                  <a:pt x="45939" y="202530"/>
                  <a:pt x="74189" y="108117"/>
                  <a:pt x="83110" y="78380"/>
                </a:cubicBezTo>
                <a:cubicBezTo>
                  <a:pt x="92031" y="48643"/>
                  <a:pt x="113589" y="-34619"/>
                  <a:pt x="100951" y="15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C137CB1-129E-5DD8-409A-6F119B4D46D6}"/>
              </a:ext>
            </a:extLst>
          </p:cNvPr>
          <p:cNvSpPr/>
          <p:nvPr/>
        </p:nvSpPr>
        <p:spPr>
          <a:xfrm>
            <a:off x="4629857" y="4834597"/>
            <a:ext cx="80147" cy="398726"/>
          </a:xfrm>
          <a:custGeom>
            <a:avLst/>
            <a:gdLst>
              <a:gd name="connsiteX0" fmla="*/ 129 w 80147"/>
              <a:gd name="connsiteY0" fmla="*/ 572 h 398726"/>
              <a:gd name="connsiteX1" fmla="*/ 58116 w 80147"/>
              <a:gd name="connsiteY1" fmla="*/ 210215 h 398726"/>
              <a:gd name="connsiteX2" fmla="*/ 71497 w 80147"/>
              <a:gd name="connsiteY2" fmla="*/ 397555 h 398726"/>
              <a:gd name="connsiteX3" fmla="*/ 75958 w 80147"/>
              <a:gd name="connsiteY3" fmla="*/ 277122 h 398726"/>
              <a:gd name="connsiteX4" fmla="*/ 129 w 80147"/>
              <a:gd name="connsiteY4" fmla="*/ 572 h 3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47" h="398726">
                <a:moveTo>
                  <a:pt x="129" y="572"/>
                </a:moveTo>
                <a:cubicBezTo>
                  <a:pt x="-2845" y="-10579"/>
                  <a:pt x="46221" y="144051"/>
                  <a:pt x="58116" y="210215"/>
                </a:cubicBezTo>
                <a:cubicBezTo>
                  <a:pt x="70011" y="276379"/>
                  <a:pt x="68523" y="386404"/>
                  <a:pt x="71497" y="397555"/>
                </a:cubicBezTo>
                <a:cubicBezTo>
                  <a:pt x="74471" y="408706"/>
                  <a:pt x="86366" y="338082"/>
                  <a:pt x="75958" y="277122"/>
                </a:cubicBezTo>
                <a:cubicBezTo>
                  <a:pt x="65550" y="216162"/>
                  <a:pt x="3103" y="11723"/>
                  <a:pt x="129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56DBAA02-EAA1-1BBB-2014-8904394B56C2}"/>
              </a:ext>
            </a:extLst>
          </p:cNvPr>
          <p:cNvSpPr/>
          <p:nvPr/>
        </p:nvSpPr>
        <p:spPr>
          <a:xfrm>
            <a:off x="5181492" y="5624560"/>
            <a:ext cx="492882" cy="123911"/>
          </a:xfrm>
          <a:custGeom>
            <a:avLst/>
            <a:gdLst>
              <a:gd name="connsiteX0" fmla="*/ 1820 w 492882"/>
              <a:gd name="connsiteY0" fmla="*/ 541 h 123911"/>
              <a:gd name="connsiteX1" fmla="*/ 469295 w 492882"/>
              <a:gd name="connsiteY1" fmla="*/ 51912 h 123911"/>
              <a:gd name="connsiteX2" fmla="*/ 428198 w 492882"/>
              <a:gd name="connsiteY2" fmla="*/ 51912 h 123911"/>
              <a:gd name="connsiteX3" fmla="*/ 197029 w 492882"/>
              <a:gd name="connsiteY3" fmla="*/ 62186 h 123911"/>
              <a:gd name="connsiteX4" fmla="*/ 412787 w 492882"/>
              <a:gd name="connsiteY4" fmla="*/ 103283 h 123911"/>
              <a:gd name="connsiteX5" fmla="*/ 119973 w 492882"/>
              <a:gd name="connsiteY5" fmla="*/ 123831 h 123911"/>
              <a:gd name="connsiteX6" fmla="*/ 320319 w 492882"/>
              <a:gd name="connsiteY6" fmla="*/ 108420 h 123911"/>
              <a:gd name="connsiteX7" fmla="*/ 207304 w 492882"/>
              <a:gd name="connsiteY7" fmla="*/ 62186 h 123911"/>
              <a:gd name="connsiteX8" fmla="*/ 304908 w 492882"/>
              <a:gd name="connsiteY8" fmla="*/ 26227 h 123911"/>
              <a:gd name="connsiteX9" fmla="*/ 1820 w 492882"/>
              <a:gd name="connsiteY9" fmla="*/ 541 h 1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882" h="123911">
                <a:moveTo>
                  <a:pt x="1820" y="541"/>
                </a:moveTo>
                <a:cubicBezTo>
                  <a:pt x="29218" y="4822"/>
                  <a:pt x="469295" y="51912"/>
                  <a:pt x="469295" y="51912"/>
                </a:cubicBezTo>
                <a:cubicBezTo>
                  <a:pt x="540358" y="60474"/>
                  <a:pt x="428198" y="51912"/>
                  <a:pt x="428198" y="51912"/>
                </a:cubicBezTo>
                <a:cubicBezTo>
                  <a:pt x="382820" y="53624"/>
                  <a:pt x="199597" y="53624"/>
                  <a:pt x="197029" y="62186"/>
                </a:cubicBezTo>
                <a:cubicBezTo>
                  <a:pt x="194461" y="70748"/>
                  <a:pt x="425630" y="93009"/>
                  <a:pt x="412787" y="103283"/>
                </a:cubicBezTo>
                <a:cubicBezTo>
                  <a:pt x="399944" y="113557"/>
                  <a:pt x="135384" y="122975"/>
                  <a:pt x="119973" y="123831"/>
                </a:cubicBezTo>
                <a:cubicBezTo>
                  <a:pt x="104562" y="124687"/>
                  <a:pt x="305764" y="118694"/>
                  <a:pt x="320319" y="108420"/>
                </a:cubicBezTo>
                <a:cubicBezTo>
                  <a:pt x="334874" y="98146"/>
                  <a:pt x="209873" y="75885"/>
                  <a:pt x="207304" y="62186"/>
                </a:cubicBezTo>
                <a:cubicBezTo>
                  <a:pt x="204735" y="48487"/>
                  <a:pt x="345149" y="33933"/>
                  <a:pt x="304908" y="26227"/>
                </a:cubicBezTo>
                <a:cubicBezTo>
                  <a:pt x="264667" y="18521"/>
                  <a:pt x="-25578" y="-3740"/>
                  <a:pt x="1820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FC9D5D2-1042-56FE-64A6-2839A31858F6}"/>
              </a:ext>
            </a:extLst>
          </p:cNvPr>
          <p:cNvSpPr/>
          <p:nvPr/>
        </p:nvSpPr>
        <p:spPr>
          <a:xfrm>
            <a:off x="5496674" y="6718637"/>
            <a:ext cx="60693" cy="268952"/>
          </a:xfrm>
          <a:custGeom>
            <a:avLst/>
            <a:gdLst>
              <a:gd name="connsiteX0" fmla="*/ 0 w 60693"/>
              <a:gd name="connsiteY0" fmla="*/ 662 h 268952"/>
              <a:gd name="connsiteX1" fmla="*/ 56508 w 60693"/>
              <a:gd name="connsiteY1" fmla="*/ 129089 h 268952"/>
              <a:gd name="connsiteX2" fmla="*/ 56508 w 60693"/>
              <a:gd name="connsiteY2" fmla="*/ 267790 h 268952"/>
              <a:gd name="connsiteX3" fmla="*/ 56508 w 60693"/>
              <a:gd name="connsiteY3" fmla="*/ 185597 h 268952"/>
              <a:gd name="connsiteX4" fmla="*/ 0 w 60693"/>
              <a:gd name="connsiteY4" fmla="*/ 662 h 26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3" h="268952">
                <a:moveTo>
                  <a:pt x="0" y="662"/>
                </a:moveTo>
                <a:cubicBezTo>
                  <a:pt x="0" y="-8756"/>
                  <a:pt x="47090" y="84568"/>
                  <a:pt x="56508" y="129089"/>
                </a:cubicBezTo>
                <a:cubicBezTo>
                  <a:pt x="65926" y="173610"/>
                  <a:pt x="56508" y="267790"/>
                  <a:pt x="56508" y="267790"/>
                </a:cubicBezTo>
                <a:cubicBezTo>
                  <a:pt x="56508" y="277208"/>
                  <a:pt x="63357" y="227550"/>
                  <a:pt x="56508" y="185597"/>
                </a:cubicBezTo>
                <a:cubicBezTo>
                  <a:pt x="49659" y="143644"/>
                  <a:pt x="0" y="10080"/>
                  <a:pt x="0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39152B9-FF95-2974-8DA2-37A68D23529F}"/>
              </a:ext>
            </a:extLst>
          </p:cNvPr>
          <p:cNvSpPr/>
          <p:nvPr/>
        </p:nvSpPr>
        <p:spPr>
          <a:xfrm>
            <a:off x="5933108" y="5454629"/>
            <a:ext cx="238156" cy="903226"/>
          </a:xfrm>
          <a:custGeom>
            <a:avLst/>
            <a:gdLst>
              <a:gd name="connsiteX0" fmla="*/ 218 w 238156"/>
              <a:gd name="connsiteY0" fmla="*/ 949 h 903226"/>
              <a:gd name="connsiteX1" fmla="*/ 164604 w 238156"/>
              <a:gd name="connsiteY1" fmla="*/ 458149 h 903226"/>
              <a:gd name="connsiteX2" fmla="*/ 236523 w 238156"/>
              <a:gd name="connsiteY2" fmla="*/ 899937 h 903226"/>
              <a:gd name="connsiteX3" fmla="*/ 210838 w 238156"/>
              <a:gd name="connsiteY3" fmla="*/ 643083 h 903226"/>
              <a:gd name="connsiteX4" fmla="*/ 164604 w 238156"/>
              <a:gd name="connsiteY4" fmla="*/ 334859 h 903226"/>
              <a:gd name="connsiteX5" fmla="*/ 174879 w 238156"/>
              <a:gd name="connsiteY5" fmla="*/ 386229 h 903226"/>
              <a:gd name="connsiteX6" fmla="*/ 97822 w 238156"/>
              <a:gd name="connsiteY6" fmla="*/ 232117 h 903226"/>
              <a:gd name="connsiteX7" fmla="*/ 128645 w 238156"/>
              <a:gd name="connsiteY7" fmla="*/ 334859 h 903226"/>
              <a:gd name="connsiteX8" fmla="*/ 218 w 238156"/>
              <a:gd name="connsiteY8" fmla="*/ 949 h 90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56" h="903226">
                <a:moveTo>
                  <a:pt x="218" y="949"/>
                </a:moveTo>
                <a:cubicBezTo>
                  <a:pt x="6211" y="21497"/>
                  <a:pt x="125220" y="308318"/>
                  <a:pt x="164604" y="458149"/>
                </a:cubicBezTo>
                <a:cubicBezTo>
                  <a:pt x="203988" y="607980"/>
                  <a:pt x="228817" y="869115"/>
                  <a:pt x="236523" y="899937"/>
                </a:cubicBezTo>
                <a:cubicBezTo>
                  <a:pt x="244229" y="930759"/>
                  <a:pt x="222825" y="737263"/>
                  <a:pt x="210838" y="643083"/>
                </a:cubicBezTo>
                <a:cubicBezTo>
                  <a:pt x="198852" y="548903"/>
                  <a:pt x="170597" y="377668"/>
                  <a:pt x="164604" y="334859"/>
                </a:cubicBezTo>
                <a:cubicBezTo>
                  <a:pt x="158611" y="292050"/>
                  <a:pt x="186009" y="403353"/>
                  <a:pt x="174879" y="386229"/>
                </a:cubicBezTo>
                <a:cubicBezTo>
                  <a:pt x="163749" y="369105"/>
                  <a:pt x="105528" y="240679"/>
                  <a:pt x="97822" y="232117"/>
                </a:cubicBezTo>
                <a:cubicBezTo>
                  <a:pt x="90116" y="223555"/>
                  <a:pt x="144056" y="369962"/>
                  <a:pt x="128645" y="334859"/>
                </a:cubicBezTo>
                <a:cubicBezTo>
                  <a:pt x="113234" y="299756"/>
                  <a:pt x="-5775" y="-19599"/>
                  <a:pt x="218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AAC3661B-61F8-432E-8FFA-4ADA5EA879FA}"/>
              </a:ext>
            </a:extLst>
          </p:cNvPr>
          <p:cNvSpPr/>
          <p:nvPr/>
        </p:nvSpPr>
        <p:spPr>
          <a:xfrm>
            <a:off x="5522332" y="7186769"/>
            <a:ext cx="93518" cy="215781"/>
          </a:xfrm>
          <a:custGeom>
            <a:avLst/>
            <a:gdLst>
              <a:gd name="connsiteX0" fmla="*/ 51398 w 93518"/>
              <a:gd name="connsiteY0" fmla="*/ 4 h 215781"/>
              <a:gd name="connsiteX1" fmla="*/ 82221 w 93518"/>
              <a:gd name="connsiteY1" fmla="*/ 154116 h 215781"/>
              <a:gd name="connsiteX2" fmla="*/ 28 w 93518"/>
              <a:gd name="connsiteY2" fmla="*/ 215761 h 215781"/>
              <a:gd name="connsiteX3" fmla="*/ 92495 w 93518"/>
              <a:gd name="connsiteY3" fmla="*/ 148979 h 215781"/>
              <a:gd name="connsiteX4" fmla="*/ 51398 w 93518"/>
              <a:gd name="connsiteY4" fmla="*/ 4 h 21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18" h="215781">
                <a:moveTo>
                  <a:pt x="51398" y="4"/>
                </a:moveTo>
                <a:cubicBezTo>
                  <a:pt x="49686" y="860"/>
                  <a:pt x="90783" y="118157"/>
                  <a:pt x="82221" y="154116"/>
                </a:cubicBezTo>
                <a:cubicBezTo>
                  <a:pt x="73659" y="190075"/>
                  <a:pt x="-1684" y="216617"/>
                  <a:pt x="28" y="215761"/>
                </a:cubicBezTo>
                <a:cubicBezTo>
                  <a:pt x="1740" y="214905"/>
                  <a:pt x="83933" y="182370"/>
                  <a:pt x="92495" y="148979"/>
                </a:cubicBezTo>
                <a:cubicBezTo>
                  <a:pt x="101057" y="115588"/>
                  <a:pt x="53110" y="-852"/>
                  <a:pt x="5139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4821926-02D9-9B31-241C-A551578766E4}"/>
              </a:ext>
            </a:extLst>
          </p:cNvPr>
          <p:cNvSpPr/>
          <p:nvPr/>
        </p:nvSpPr>
        <p:spPr>
          <a:xfrm>
            <a:off x="5203491" y="7248367"/>
            <a:ext cx="36346" cy="200526"/>
          </a:xfrm>
          <a:custGeom>
            <a:avLst/>
            <a:gdLst>
              <a:gd name="connsiteX0" fmla="*/ 31192 w 36346"/>
              <a:gd name="connsiteY0" fmla="*/ 51 h 200526"/>
              <a:gd name="connsiteX1" fmla="*/ 5507 w 36346"/>
              <a:gd name="connsiteY1" fmla="*/ 133615 h 200526"/>
              <a:gd name="connsiteX2" fmla="*/ 36329 w 36346"/>
              <a:gd name="connsiteY2" fmla="*/ 200397 h 200526"/>
              <a:gd name="connsiteX3" fmla="*/ 370 w 36346"/>
              <a:gd name="connsiteY3" fmla="*/ 118204 h 200526"/>
              <a:gd name="connsiteX4" fmla="*/ 31192 w 36346"/>
              <a:gd name="connsiteY4" fmla="*/ 51 h 20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6" h="200526">
                <a:moveTo>
                  <a:pt x="31192" y="51"/>
                </a:moveTo>
                <a:cubicBezTo>
                  <a:pt x="32048" y="2619"/>
                  <a:pt x="4651" y="100224"/>
                  <a:pt x="5507" y="133615"/>
                </a:cubicBezTo>
                <a:cubicBezTo>
                  <a:pt x="6363" y="167006"/>
                  <a:pt x="37185" y="202965"/>
                  <a:pt x="36329" y="200397"/>
                </a:cubicBezTo>
                <a:cubicBezTo>
                  <a:pt x="35473" y="197829"/>
                  <a:pt x="4651" y="145602"/>
                  <a:pt x="370" y="118204"/>
                </a:cubicBezTo>
                <a:cubicBezTo>
                  <a:pt x="-3911" y="90806"/>
                  <a:pt x="30336" y="-2517"/>
                  <a:pt x="3119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5333475-EB41-3ACF-265E-799FEADACDE9}"/>
              </a:ext>
            </a:extLst>
          </p:cNvPr>
          <p:cNvSpPr/>
          <p:nvPr/>
        </p:nvSpPr>
        <p:spPr>
          <a:xfrm>
            <a:off x="3586646" y="7994582"/>
            <a:ext cx="64876" cy="185148"/>
          </a:xfrm>
          <a:custGeom>
            <a:avLst/>
            <a:gdLst>
              <a:gd name="connsiteX0" fmla="*/ 48729 w 64876"/>
              <a:gd name="connsiteY0" fmla="*/ 68 h 185148"/>
              <a:gd name="connsiteX1" fmla="*/ 32854 w 64876"/>
              <a:gd name="connsiteY1" fmla="*/ 95318 h 185148"/>
              <a:gd name="connsiteX2" fmla="*/ 64604 w 64876"/>
              <a:gd name="connsiteY2" fmla="*/ 184218 h 185148"/>
              <a:gd name="connsiteX3" fmla="*/ 45554 w 64876"/>
              <a:gd name="connsiteY3" fmla="*/ 136593 h 185148"/>
              <a:gd name="connsiteX4" fmla="*/ 1104 w 64876"/>
              <a:gd name="connsiteY4" fmla="*/ 54043 h 185148"/>
              <a:gd name="connsiteX5" fmla="*/ 16979 w 64876"/>
              <a:gd name="connsiteY5" fmla="*/ 79443 h 185148"/>
              <a:gd name="connsiteX6" fmla="*/ 48729 w 64876"/>
              <a:gd name="connsiteY6" fmla="*/ 68 h 18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6" h="185148">
                <a:moveTo>
                  <a:pt x="48729" y="68"/>
                </a:moveTo>
                <a:cubicBezTo>
                  <a:pt x="51375" y="2714"/>
                  <a:pt x="30208" y="64626"/>
                  <a:pt x="32854" y="95318"/>
                </a:cubicBezTo>
                <a:cubicBezTo>
                  <a:pt x="35500" y="126010"/>
                  <a:pt x="62487" y="177339"/>
                  <a:pt x="64604" y="184218"/>
                </a:cubicBezTo>
                <a:cubicBezTo>
                  <a:pt x="66721" y="191097"/>
                  <a:pt x="56137" y="158289"/>
                  <a:pt x="45554" y="136593"/>
                </a:cubicBezTo>
                <a:cubicBezTo>
                  <a:pt x="34971" y="114897"/>
                  <a:pt x="5867" y="63568"/>
                  <a:pt x="1104" y="54043"/>
                </a:cubicBezTo>
                <a:cubicBezTo>
                  <a:pt x="-3659" y="44518"/>
                  <a:pt x="7983" y="86851"/>
                  <a:pt x="16979" y="79443"/>
                </a:cubicBezTo>
                <a:cubicBezTo>
                  <a:pt x="25975" y="72035"/>
                  <a:pt x="46083" y="-2578"/>
                  <a:pt x="4872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EA8EB41F-2DAC-8E40-6702-2EE90BEB4E80}"/>
              </a:ext>
            </a:extLst>
          </p:cNvPr>
          <p:cNvSpPr/>
          <p:nvPr/>
        </p:nvSpPr>
        <p:spPr>
          <a:xfrm>
            <a:off x="4581257" y="8082395"/>
            <a:ext cx="150851" cy="246757"/>
          </a:xfrm>
          <a:custGeom>
            <a:avLst/>
            <a:gdLst>
              <a:gd name="connsiteX0" fmla="*/ 268 w 150851"/>
              <a:gd name="connsiteY0" fmla="*/ 1155 h 246757"/>
              <a:gd name="connsiteX1" fmla="*/ 76468 w 150851"/>
              <a:gd name="connsiteY1" fmla="*/ 105930 h 246757"/>
              <a:gd name="connsiteX2" fmla="*/ 60593 w 150851"/>
              <a:gd name="connsiteY2" fmla="*/ 156730 h 246757"/>
              <a:gd name="connsiteX3" fmla="*/ 85993 w 150851"/>
              <a:gd name="connsiteY3" fmla="*/ 128155 h 246757"/>
              <a:gd name="connsiteX4" fmla="*/ 12968 w 150851"/>
              <a:gd name="connsiteY4" fmla="*/ 245630 h 246757"/>
              <a:gd name="connsiteX5" fmla="*/ 149493 w 150851"/>
              <a:gd name="connsiteY5" fmla="*/ 45605 h 246757"/>
              <a:gd name="connsiteX6" fmla="*/ 82818 w 150851"/>
              <a:gd name="connsiteY6" fmla="*/ 134505 h 246757"/>
              <a:gd name="connsiteX7" fmla="*/ 79643 w 150851"/>
              <a:gd name="connsiteY7" fmla="*/ 109105 h 246757"/>
              <a:gd name="connsiteX8" fmla="*/ 51068 w 150851"/>
              <a:gd name="connsiteY8" fmla="*/ 51955 h 246757"/>
              <a:gd name="connsiteX9" fmla="*/ 268 w 150851"/>
              <a:gd name="connsiteY9" fmla="*/ 1155 h 24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51" h="246757">
                <a:moveTo>
                  <a:pt x="268" y="1155"/>
                </a:moveTo>
                <a:cubicBezTo>
                  <a:pt x="4501" y="10151"/>
                  <a:pt x="66414" y="80001"/>
                  <a:pt x="76468" y="105930"/>
                </a:cubicBezTo>
                <a:cubicBezTo>
                  <a:pt x="86522" y="131859"/>
                  <a:pt x="59006" y="153026"/>
                  <a:pt x="60593" y="156730"/>
                </a:cubicBezTo>
                <a:cubicBezTo>
                  <a:pt x="62180" y="160434"/>
                  <a:pt x="93931" y="113338"/>
                  <a:pt x="85993" y="128155"/>
                </a:cubicBezTo>
                <a:cubicBezTo>
                  <a:pt x="78056" y="142972"/>
                  <a:pt x="2385" y="259388"/>
                  <a:pt x="12968" y="245630"/>
                </a:cubicBezTo>
                <a:cubicBezTo>
                  <a:pt x="23551" y="231872"/>
                  <a:pt x="137851" y="64126"/>
                  <a:pt x="149493" y="45605"/>
                </a:cubicBezTo>
                <a:cubicBezTo>
                  <a:pt x="161135" y="27084"/>
                  <a:pt x="94460" y="123922"/>
                  <a:pt x="82818" y="134505"/>
                </a:cubicBezTo>
                <a:cubicBezTo>
                  <a:pt x="71176" y="145088"/>
                  <a:pt x="84935" y="122863"/>
                  <a:pt x="79643" y="109105"/>
                </a:cubicBezTo>
                <a:cubicBezTo>
                  <a:pt x="74351" y="95347"/>
                  <a:pt x="59006" y="65713"/>
                  <a:pt x="51068" y="51955"/>
                </a:cubicBezTo>
                <a:cubicBezTo>
                  <a:pt x="43131" y="38197"/>
                  <a:pt x="-3965" y="-7841"/>
                  <a:pt x="26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D1672EC8-C8EC-0F6F-625C-97A5609ECC12}"/>
              </a:ext>
            </a:extLst>
          </p:cNvPr>
          <p:cNvSpPr/>
          <p:nvPr/>
        </p:nvSpPr>
        <p:spPr>
          <a:xfrm>
            <a:off x="2706217" y="6029231"/>
            <a:ext cx="65562" cy="352542"/>
          </a:xfrm>
          <a:custGeom>
            <a:avLst/>
            <a:gdLst>
              <a:gd name="connsiteX0" fmla="*/ 65558 w 65562"/>
              <a:gd name="connsiteY0" fmla="*/ 94 h 352542"/>
              <a:gd name="connsiteX1" fmla="*/ 8408 w 65562"/>
              <a:gd name="connsiteY1" fmla="*/ 174719 h 352542"/>
              <a:gd name="connsiteX2" fmla="*/ 2058 w 65562"/>
              <a:gd name="connsiteY2" fmla="*/ 257269 h 352542"/>
              <a:gd name="connsiteX3" fmla="*/ 11583 w 65562"/>
              <a:gd name="connsiteY3" fmla="*/ 238219 h 352542"/>
              <a:gd name="connsiteX4" fmla="*/ 59208 w 65562"/>
              <a:gd name="connsiteY4" fmla="*/ 352519 h 352542"/>
              <a:gd name="connsiteX5" fmla="*/ 24283 w 65562"/>
              <a:gd name="connsiteY5" fmla="*/ 247744 h 352542"/>
              <a:gd name="connsiteX6" fmla="*/ 2058 w 65562"/>
              <a:gd name="connsiteY6" fmla="*/ 184244 h 352542"/>
              <a:gd name="connsiteX7" fmla="*/ 2058 w 65562"/>
              <a:gd name="connsiteY7" fmla="*/ 181069 h 352542"/>
              <a:gd name="connsiteX8" fmla="*/ 11583 w 65562"/>
              <a:gd name="connsiteY8" fmla="*/ 92169 h 352542"/>
              <a:gd name="connsiteX9" fmla="*/ 5233 w 65562"/>
              <a:gd name="connsiteY9" fmla="*/ 149319 h 352542"/>
              <a:gd name="connsiteX10" fmla="*/ 65558 w 65562"/>
              <a:gd name="connsiteY10" fmla="*/ 94 h 35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62" h="352542">
                <a:moveTo>
                  <a:pt x="65558" y="94"/>
                </a:moveTo>
                <a:cubicBezTo>
                  <a:pt x="66087" y="4327"/>
                  <a:pt x="18991" y="131857"/>
                  <a:pt x="8408" y="174719"/>
                </a:cubicBezTo>
                <a:cubicBezTo>
                  <a:pt x="-2175" y="217581"/>
                  <a:pt x="1529" y="246686"/>
                  <a:pt x="2058" y="257269"/>
                </a:cubicBezTo>
                <a:cubicBezTo>
                  <a:pt x="2587" y="267852"/>
                  <a:pt x="2058" y="222344"/>
                  <a:pt x="11583" y="238219"/>
                </a:cubicBezTo>
                <a:cubicBezTo>
                  <a:pt x="21108" y="254094"/>
                  <a:pt x="57091" y="350931"/>
                  <a:pt x="59208" y="352519"/>
                </a:cubicBezTo>
                <a:cubicBezTo>
                  <a:pt x="61325" y="354107"/>
                  <a:pt x="33808" y="275790"/>
                  <a:pt x="24283" y="247744"/>
                </a:cubicBezTo>
                <a:cubicBezTo>
                  <a:pt x="14758" y="219698"/>
                  <a:pt x="5762" y="195356"/>
                  <a:pt x="2058" y="184244"/>
                </a:cubicBezTo>
                <a:cubicBezTo>
                  <a:pt x="-1646" y="173132"/>
                  <a:pt x="470" y="196415"/>
                  <a:pt x="2058" y="181069"/>
                </a:cubicBezTo>
                <a:cubicBezTo>
                  <a:pt x="3645" y="165723"/>
                  <a:pt x="11054" y="97461"/>
                  <a:pt x="11583" y="92169"/>
                </a:cubicBezTo>
                <a:cubicBezTo>
                  <a:pt x="12112" y="86877"/>
                  <a:pt x="-1117" y="164136"/>
                  <a:pt x="5233" y="149319"/>
                </a:cubicBezTo>
                <a:cubicBezTo>
                  <a:pt x="11583" y="134502"/>
                  <a:pt x="65029" y="-4139"/>
                  <a:pt x="65558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C04B80A-3408-073F-4041-5F4D69B6F981}"/>
              </a:ext>
            </a:extLst>
          </p:cNvPr>
          <p:cNvSpPr/>
          <p:nvPr/>
        </p:nvSpPr>
        <p:spPr>
          <a:xfrm>
            <a:off x="3682460" y="5919142"/>
            <a:ext cx="152947" cy="589987"/>
          </a:xfrm>
          <a:custGeom>
            <a:avLst/>
            <a:gdLst>
              <a:gd name="connsiteX0" fmla="*/ 540 w 152947"/>
              <a:gd name="connsiteY0" fmla="*/ 2233 h 589987"/>
              <a:gd name="connsiteX1" fmla="*/ 83090 w 152947"/>
              <a:gd name="connsiteY1" fmla="*/ 335608 h 589987"/>
              <a:gd name="connsiteX2" fmla="*/ 83090 w 152947"/>
              <a:gd name="connsiteY2" fmla="*/ 249883 h 589987"/>
              <a:gd name="connsiteX3" fmla="*/ 127540 w 152947"/>
              <a:gd name="connsiteY3" fmla="*/ 440383 h 589987"/>
              <a:gd name="connsiteX4" fmla="*/ 121190 w 152947"/>
              <a:gd name="connsiteY4" fmla="*/ 354658 h 589987"/>
              <a:gd name="connsiteX5" fmla="*/ 152940 w 152947"/>
              <a:gd name="connsiteY5" fmla="*/ 589608 h 589987"/>
              <a:gd name="connsiteX6" fmla="*/ 118015 w 152947"/>
              <a:gd name="connsiteY6" fmla="*/ 402283 h 589987"/>
              <a:gd name="connsiteX7" fmla="*/ 54515 w 152947"/>
              <a:gd name="connsiteY7" fmla="*/ 129233 h 589987"/>
              <a:gd name="connsiteX8" fmla="*/ 73565 w 152947"/>
              <a:gd name="connsiteY8" fmla="*/ 278458 h 589987"/>
              <a:gd name="connsiteX9" fmla="*/ 48165 w 152947"/>
              <a:gd name="connsiteY9" fmla="*/ 192733 h 589987"/>
              <a:gd name="connsiteX10" fmla="*/ 540 w 152947"/>
              <a:gd name="connsiteY10" fmla="*/ 2233 h 58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947" h="589987">
                <a:moveTo>
                  <a:pt x="540" y="2233"/>
                </a:moveTo>
                <a:cubicBezTo>
                  <a:pt x="6361" y="26046"/>
                  <a:pt x="69332" y="294333"/>
                  <a:pt x="83090" y="335608"/>
                </a:cubicBezTo>
                <a:cubicBezTo>
                  <a:pt x="96848" y="376883"/>
                  <a:pt x="75682" y="232421"/>
                  <a:pt x="83090" y="249883"/>
                </a:cubicBezTo>
                <a:cubicBezTo>
                  <a:pt x="90498" y="267345"/>
                  <a:pt x="121190" y="422921"/>
                  <a:pt x="127540" y="440383"/>
                </a:cubicBezTo>
                <a:cubicBezTo>
                  <a:pt x="133890" y="457845"/>
                  <a:pt x="116957" y="329787"/>
                  <a:pt x="121190" y="354658"/>
                </a:cubicBezTo>
                <a:cubicBezTo>
                  <a:pt x="125423" y="379529"/>
                  <a:pt x="153469" y="581671"/>
                  <a:pt x="152940" y="589608"/>
                </a:cubicBezTo>
                <a:cubicBezTo>
                  <a:pt x="152411" y="597546"/>
                  <a:pt x="134419" y="479012"/>
                  <a:pt x="118015" y="402283"/>
                </a:cubicBezTo>
                <a:cubicBezTo>
                  <a:pt x="101611" y="325554"/>
                  <a:pt x="61923" y="149870"/>
                  <a:pt x="54515" y="129233"/>
                </a:cubicBezTo>
                <a:cubicBezTo>
                  <a:pt x="47107" y="108596"/>
                  <a:pt x="74623" y="267875"/>
                  <a:pt x="73565" y="278458"/>
                </a:cubicBezTo>
                <a:cubicBezTo>
                  <a:pt x="72507" y="289041"/>
                  <a:pt x="58748" y="233479"/>
                  <a:pt x="48165" y="192733"/>
                </a:cubicBezTo>
                <a:cubicBezTo>
                  <a:pt x="37582" y="151987"/>
                  <a:pt x="-5281" y="-21580"/>
                  <a:pt x="540" y="2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10BF4CB-B8DD-6115-CB2D-9D6EC3241B68}"/>
              </a:ext>
            </a:extLst>
          </p:cNvPr>
          <p:cNvSpPr/>
          <p:nvPr/>
        </p:nvSpPr>
        <p:spPr>
          <a:xfrm>
            <a:off x="3162068" y="6394450"/>
            <a:ext cx="511408" cy="123911"/>
          </a:xfrm>
          <a:custGeom>
            <a:avLst/>
            <a:gdLst>
              <a:gd name="connsiteX0" fmla="*/ 511407 w 511408"/>
              <a:gd name="connsiteY0" fmla="*/ 0 h 123911"/>
              <a:gd name="connsiteX1" fmla="*/ 282807 w 511408"/>
              <a:gd name="connsiteY1" fmla="*/ 73025 h 123911"/>
              <a:gd name="connsiteX2" fmla="*/ 174857 w 511408"/>
              <a:gd name="connsiteY2" fmla="*/ 123825 h 123911"/>
              <a:gd name="connsiteX3" fmla="*/ 225657 w 511408"/>
              <a:gd name="connsiteY3" fmla="*/ 85725 h 123911"/>
              <a:gd name="connsiteX4" fmla="*/ 117707 w 511408"/>
              <a:gd name="connsiteY4" fmla="*/ 107950 h 123911"/>
              <a:gd name="connsiteX5" fmla="*/ 184382 w 511408"/>
              <a:gd name="connsiteY5" fmla="*/ 85725 h 123911"/>
              <a:gd name="connsiteX6" fmla="*/ 232 w 511408"/>
              <a:gd name="connsiteY6" fmla="*/ 88900 h 123911"/>
              <a:gd name="connsiteX7" fmla="*/ 228832 w 511408"/>
              <a:gd name="connsiteY7" fmla="*/ 85725 h 123911"/>
              <a:gd name="connsiteX8" fmla="*/ 216132 w 511408"/>
              <a:gd name="connsiteY8" fmla="*/ 82550 h 123911"/>
              <a:gd name="connsiteX9" fmla="*/ 397107 w 511408"/>
              <a:gd name="connsiteY9" fmla="*/ 28575 h 123911"/>
              <a:gd name="connsiteX10" fmla="*/ 279632 w 511408"/>
              <a:gd name="connsiteY10" fmla="*/ 63500 h 123911"/>
              <a:gd name="connsiteX11" fmla="*/ 511407 w 511408"/>
              <a:gd name="connsiteY11" fmla="*/ 0 h 1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408" h="123911">
                <a:moveTo>
                  <a:pt x="511407" y="0"/>
                </a:moveTo>
                <a:cubicBezTo>
                  <a:pt x="511936" y="1587"/>
                  <a:pt x="338899" y="52388"/>
                  <a:pt x="282807" y="73025"/>
                </a:cubicBezTo>
                <a:cubicBezTo>
                  <a:pt x="226715" y="93662"/>
                  <a:pt x="184382" y="121708"/>
                  <a:pt x="174857" y="123825"/>
                </a:cubicBezTo>
                <a:cubicBezTo>
                  <a:pt x="165332" y="125942"/>
                  <a:pt x="235182" y="88371"/>
                  <a:pt x="225657" y="85725"/>
                </a:cubicBezTo>
                <a:cubicBezTo>
                  <a:pt x="216132" y="83079"/>
                  <a:pt x="124586" y="107950"/>
                  <a:pt x="117707" y="107950"/>
                </a:cubicBezTo>
                <a:cubicBezTo>
                  <a:pt x="110828" y="107950"/>
                  <a:pt x="203961" y="88900"/>
                  <a:pt x="184382" y="85725"/>
                </a:cubicBezTo>
                <a:cubicBezTo>
                  <a:pt x="164803" y="82550"/>
                  <a:pt x="-7176" y="88900"/>
                  <a:pt x="232" y="88900"/>
                </a:cubicBezTo>
                <a:cubicBezTo>
                  <a:pt x="7640" y="88900"/>
                  <a:pt x="192849" y="86783"/>
                  <a:pt x="228832" y="85725"/>
                </a:cubicBezTo>
                <a:cubicBezTo>
                  <a:pt x="264815" y="84667"/>
                  <a:pt x="188086" y="92075"/>
                  <a:pt x="216132" y="82550"/>
                </a:cubicBezTo>
                <a:cubicBezTo>
                  <a:pt x="244178" y="73025"/>
                  <a:pt x="397107" y="28575"/>
                  <a:pt x="397107" y="28575"/>
                </a:cubicBezTo>
                <a:lnTo>
                  <a:pt x="279632" y="63500"/>
                </a:lnTo>
                <a:lnTo>
                  <a:pt x="51140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50BF0DFA-C743-C90B-21A2-1C2EEB91E0A4}"/>
              </a:ext>
            </a:extLst>
          </p:cNvPr>
          <p:cNvSpPr/>
          <p:nvPr/>
        </p:nvSpPr>
        <p:spPr>
          <a:xfrm>
            <a:off x="2828925" y="6267450"/>
            <a:ext cx="275123" cy="178220"/>
          </a:xfrm>
          <a:custGeom>
            <a:avLst/>
            <a:gdLst>
              <a:gd name="connsiteX0" fmla="*/ 0 w 275123"/>
              <a:gd name="connsiteY0" fmla="*/ 0 h 178220"/>
              <a:gd name="connsiteX1" fmla="*/ 142875 w 275123"/>
              <a:gd name="connsiteY1" fmla="*/ 165100 h 178220"/>
              <a:gd name="connsiteX2" fmla="*/ 133350 w 275123"/>
              <a:gd name="connsiteY2" fmla="*/ 127000 h 178220"/>
              <a:gd name="connsiteX3" fmla="*/ 273050 w 275123"/>
              <a:gd name="connsiteY3" fmla="*/ 177800 h 178220"/>
              <a:gd name="connsiteX4" fmla="*/ 209550 w 275123"/>
              <a:gd name="connsiteY4" fmla="*/ 149225 h 178220"/>
              <a:gd name="connsiteX5" fmla="*/ 107950 w 275123"/>
              <a:gd name="connsiteY5" fmla="*/ 114300 h 178220"/>
              <a:gd name="connsiteX6" fmla="*/ 69850 w 275123"/>
              <a:gd name="connsiteY6" fmla="*/ 76200 h 178220"/>
              <a:gd name="connsiteX7" fmla="*/ 95250 w 275123"/>
              <a:gd name="connsiteY7" fmla="*/ 98425 h 178220"/>
              <a:gd name="connsiteX8" fmla="*/ 0 w 275123"/>
              <a:gd name="connsiteY8" fmla="*/ 0 h 17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23" h="178220">
                <a:moveTo>
                  <a:pt x="0" y="0"/>
                </a:moveTo>
                <a:cubicBezTo>
                  <a:pt x="60325" y="71966"/>
                  <a:pt x="120650" y="143933"/>
                  <a:pt x="142875" y="165100"/>
                </a:cubicBezTo>
                <a:cubicBezTo>
                  <a:pt x="165100" y="186267"/>
                  <a:pt x="111654" y="124883"/>
                  <a:pt x="133350" y="127000"/>
                </a:cubicBezTo>
                <a:cubicBezTo>
                  <a:pt x="155046" y="129117"/>
                  <a:pt x="260350" y="174096"/>
                  <a:pt x="273050" y="177800"/>
                </a:cubicBezTo>
                <a:cubicBezTo>
                  <a:pt x="285750" y="181504"/>
                  <a:pt x="237067" y="159808"/>
                  <a:pt x="209550" y="149225"/>
                </a:cubicBezTo>
                <a:cubicBezTo>
                  <a:pt x="182033" y="138642"/>
                  <a:pt x="131233" y="126471"/>
                  <a:pt x="107950" y="114300"/>
                </a:cubicBezTo>
                <a:cubicBezTo>
                  <a:pt x="84667" y="102129"/>
                  <a:pt x="71967" y="78846"/>
                  <a:pt x="69850" y="76200"/>
                </a:cubicBezTo>
                <a:cubicBezTo>
                  <a:pt x="67733" y="73554"/>
                  <a:pt x="95250" y="98425"/>
                  <a:pt x="95250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F62C426C-B020-0C22-E772-1DFE2E5E4760}"/>
              </a:ext>
            </a:extLst>
          </p:cNvPr>
          <p:cNvSpPr/>
          <p:nvPr/>
        </p:nvSpPr>
        <p:spPr>
          <a:xfrm>
            <a:off x="3749578" y="7178376"/>
            <a:ext cx="444701" cy="245017"/>
          </a:xfrm>
          <a:custGeom>
            <a:avLst/>
            <a:gdLst>
              <a:gd name="connsiteX0" fmla="*/ 130272 w 444701"/>
              <a:gd name="connsiteY0" fmla="*/ 299 h 245017"/>
              <a:gd name="connsiteX1" fmla="*/ 114397 w 444701"/>
              <a:gd name="connsiteY1" fmla="*/ 235249 h 245017"/>
              <a:gd name="connsiteX2" fmla="*/ 130272 w 444701"/>
              <a:gd name="connsiteY2" fmla="*/ 200324 h 245017"/>
              <a:gd name="connsiteX3" fmla="*/ 444597 w 444701"/>
              <a:gd name="connsiteY3" fmla="*/ 213024 h 245017"/>
              <a:gd name="connsiteX4" fmla="*/ 165197 w 444701"/>
              <a:gd name="connsiteY4" fmla="*/ 190799 h 245017"/>
              <a:gd name="connsiteX5" fmla="*/ 171547 w 444701"/>
              <a:gd name="connsiteY5" fmla="*/ 165399 h 245017"/>
              <a:gd name="connsiteX6" fmla="*/ 165197 w 444701"/>
              <a:gd name="connsiteY6" fmla="*/ 139999 h 245017"/>
              <a:gd name="connsiteX7" fmla="*/ 152497 w 444701"/>
              <a:gd name="connsiteY7" fmla="*/ 181274 h 245017"/>
              <a:gd name="connsiteX8" fmla="*/ 104872 w 444701"/>
              <a:gd name="connsiteY8" fmla="*/ 174924 h 245017"/>
              <a:gd name="connsiteX9" fmla="*/ 66772 w 444701"/>
              <a:gd name="connsiteY9" fmla="*/ 155874 h 245017"/>
              <a:gd name="connsiteX10" fmla="*/ 97 w 444701"/>
              <a:gd name="connsiteY10" fmla="*/ 244774 h 245017"/>
              <a:gd name="connsiteX11" fmla="*/ 82647 w 444701"/>
              <a:gd name="connsiteY11" fmla="*/ 124124 h 245017"/>
              <a:gd name="connsiteX12" fmla="*/ 101697 w 444701"/>
              <a:gd name="connsiteY12" fmla="*/ 168574 h 245017"/>
              <a:gd name="connsiteX13" fmla="*/ 104872 w 444701"/>
              <a:gd name="connsiteY13" fmla="*/ 130474 h 245017"/>
              <a:gd name="connsiteX14" fmla="*/ 114397 w 444701"/>
              <a:gd name="connsiteY14" fmla="*/ 184449 h 245017"/>
              <a:gd name="connsiteX15" fmla="*/ 130272 w 444701"/>
              <a:gd name="connsiteY15" fmla="*/ 299 h 24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01" h="245017">
                <a:moveTo>
                  <a:pt x="130272" y="299"/>
                </a:moveTo>
                <a:cubicBezTo>
                  <a:pt x="130272" y="8766"/>
                  <a:pt x="114397" y="201912"/>
                  <a:pt x="114397" y="235249"/>
                </a:cubicBezTo>
                <a:cubicBezTo>
                  <a:pt x="114397" y="268586"/>
                  <a:pt x="75239" y="204028"/>
                  <a:pt x="130272" y="200324"/>
                </a:cubicBezTo>
                <a:cubicBezTo>
                  <a:pt x="185305" y="196620"/>
                  <a:pt x="438776" y="214612"/>
                  <a:pt x="444597" y="213024"/>
                </a:cubicBezTo>
                <a:cubicBezTo>
                  <a:pt x="450418" y="211437"/>
                  <a:pt x="210705" y="198736"/>
                  <a:pt x="165197" y="190799"/>
                </a:cubicBezTo>
                <a:cubicBezTo>
                  <a:pt x="119689" y="182862"/>
                  <a:pt x="171547" y="173866"/>
                  <a:pt x="171547" y="165399"/>
                </a:cubicBezTo>
                <a:cubicBezTo>
                  <a:pt x="171547" y="156932"/>
                  <a:pt x="168372" y="137353"/>
                  <a:pt x="165197" y="139999"/>
                </a:cubicBezTo>
                <a:cubicBezTo>
                  <a:pt x="162022" y="142645"/>
                  <a:pt x="162551" y="175453"/>
                  <a:pt x="152497" y="181274"/>
                </a:cubicBezTo>
                <a:cubicBezTo>
                  <a:pt x="142443" y="187095"/>
                  <a:pt x="119159" y="179157"/>
                  <a:pt x="104872" y="174924"/>
                </a:cubicBezTo>
                <a:cubicBezTo>
                  <a:pt x="90585" y="170691"/>
                  <a:pt x="84234" y="144232"/>
                  <a:pt x="66772" y="155874"/>
                </a:cubicBezTo>
                <a:cubicBezTo>
                  <a:pt x="49310" y="167516"/>
                  <a:pt x="-2549" y="250066"/>
                  <a:pt x="97" y="244774"/>
                </a:cubicBezTo>
                <a:cubicBezTo>
                  <a:pt x="2743" y="239482"/>
                  <a:pt x="65714" y="136824"/>
                  <a:pt x="82647" y="124124"/>
                </a:cubicBezTo>
                <a:cubicBezTo>
                  <a:pt x="99580" y="111424"/>
                  <a:pt x="97993" y="167516"/>
                  <a:pt x="101697" y="168574"/>
                </a:cubicBezTo>
                <a:cubicBezTo>
                  <a:pt x="105401" y="169632"/>
                  <a:pt x="102755" y="127828"/>
                  <a:pt x="104872" y="130474"/>
                </a:cubicBezTo>
                <a:cubicBezTo>
                  <a:pt x="106989" y="133120"/>
                  <a:pt x="111751" y="203499"/>
                  <a:pt x="114397" y="184449"/>
                </a:cubicBezTo>
                <a:cubicBezTo>
                  <a:pt x="117043" y="165399"/>
                  <a:pt x="130272" y="-8168"/>
                  <a:pt x="13027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0C5C678-57E2-CA8C-ABDF-CC85D9641E45}"/>
              </a:ext>
            </a:extLst>
          </p:cNvPr>
          <p:cNvSpPr/>
          <p:nvPr/>
        </p:nvSpPr>
        <p:spPr>
          <a:xfrm>
            <a:off x="3819509" y="7788181"/>
            <a:ext cx="12739" cy="114691"/>
          </a:xfrm>
          <a:custGeom>
            <a:avLst/>
            <a:gdLst>
              <a:gd name="connsiteX0" fmla="*/ 12716 w 12739"/>
              <a:gd name="connsiteY0" fmla="*/ 94 h 114691"/>
              <a:gd name="connsiteX1" fmla="*/ 3191 w 12739"/>
              <a:gd name="connsiteY1" fmla="*/ 82644 h 114691"/>
              <a:gd name="connsiteX2" fmla="*/ 3191 w 12739"/>
              <a:gd name="connsiteY2" fmla="*/ 114394 h 114691"/>
              <a:gd name="connsiteX3" fmla="*/ 16 w 12739"/>
              <a:gd name="connsiteY3" fmla="*/ 66769 h 114691"/>
              <a:gd name="connsiteX4" fmla="*/ 12716 w 12739"/>
              <a:gd name="connsiteY4" fmla="*/ 94 h 11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9" h="114691">
                <a:moveTo>
                  <a:pt x="12716" y="94"/>
                </a:moveTo>
                <a:cubicBezTo>
                  <a:pt x="13245" y="2740"/>
                  <a:pt x="4778" y="63594"/>
                  <a:pt x="3191" y="82644"/>
                </a:cubicBezTo>
                <a:cubicBezTo>
                  <a:pt x="1604" y="101694"/>
                  <a:pt x="3720" y="117040"/>
                  <a:pt x="3191" y="114394"/>
                </a:cubicBezTo>
                <a:cubicBezTo>
                  <a:pt x="2662" y="111748"/>
                  <a:pt x="545" y="82644"/>
                  <a:pt x="16" y="66769"/>
                </a:cubicBezTo>
                <a:cubicBezTo>
                  <a:pt x="-513" y="50894"/>
                  <a:pt x="12187" y="-2552"/>
                  <a:pt x="1271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980F83CC-3BFE-4ADF-863B-BFDBB7DEF66C}"/>
              </a:ext>
            </a:extLst>
          </p:cNvPr>
          <p:cNvSpPr/>
          <p:nvPr/>
        </p:nvSpPr>
        <p:spPr>
          <a:xfrm>
            <a:off x="3662069" y="7797513"/>
            <a:ext cx="27281" cy="181262"/>
          </a:xfrm>
          <a:custGeom>
            <a:avLst/>
            <a:gdLst>
              <a:gd name="connsiteX0" fmla="*/ 27281 w 27281"/>
              <a:gd name="connsiteY0" fmla="*/ 287 h 181262"/>
              <a:gd name="connsiteX1" fmla="*/ 1881 w 27281"/>
              <a:gd name="connsiteY1" fmla="*/ 139987 h 181262"/>
              <a:gd name="connsiteX2" fmla="*/ 1881 w 27281"/>
              <a:gd name="connsiteY2" fmla="*/ 181262 h 181262"/>
              <a:gd name="connsiteX3" fmla="*/ 1881 w 27281"/>
              <a:gd name="connsiteY3" fmla="*/ 105062 h 181262"/>
              <a:gd name="connsiteX4" fmla="*/ 27281 w 27281"/>
              <a:gd name="connsiteY4" fmla="*/ 287 h 1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1" h="181262">
                <a:moveTo>
                  <a:pt x="27281" y="287"/>
                </a:moveTo>
                <a:cubicBezTo>
                  <a:pt x="27281" y="6108"/>
                  <a:pt x="6114" y="109825"/>
                  <a:pt x="1881" y="139987"/>
                </a:cubicBezTo>
                <a:cubicBezTo>
                  <a:pt x="-2352" y="170149"/>
                  <a:pt x="1881" y="181262"/>
                  <a:pt x="1881" y="181262"/>
                </a:cubicBezTo>
                <a:cubicBezTo>
                  <a:pt x="1881" y="175441"/>
                  <a:pt x="293" y="131520"/>
                  <a:pt x="1881" y="105062"/>
                </a:cubicBezTo>
                <a:cubicBezTo>
                  <a:pt x="3468" y="78604"/>
                  <a:pt x="27281" y="-5534"/>
                  <a:pt x="27281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87949127-5309-EFFF-A696-E520B0F112E2}"/>
              </a:ext>
            </a:extLst>
          </p:cNvPr>
          <p:cNvSpPr/>
          <p:nvPr/>
        </p:nvSpPr>
        <p:spPr>
          <a:xfrm>
            <a:off x="3339918" y="7299243"/>
            <a:ext cx="16134" cy="121082"/>
          </a:xfrm>
          <a:custGeom>
            <a:avLst/>
            <a:gdLst>
              <a:gd name="connsiteX0" fmla="*/ 16057 w 16134"/>
              <a:gd name="connsiteY0" fmla="*/ 82 h 121082"/>
              <a:gd name="connsiteX1" fmla="*/ 6532 w 16134"/>
              <a:gd name="connsiteY1" fmla="*/ 79457 h 121082"/>
              <a:gd name="connsiteX2" fmla="*/ 12882 w 16134"/>
              <a:gd name="connsiteY2" fmla="*/ 120732 h 121082"/>
              <a:gd name="connsiteX3" fmla="*/ 182 w 16134"/>
              <a:gd name="connsiteY3" fmla="*/ 95332 h 121082"/>
              <a:gd name="connsiteX4" fmla="*/ 16057 w 16134"/>
              <a:gd name="connsiteY4" fmla="*/ 82 h 1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4" h="121082">
                <a:moveTo>
                  <a:pt x="16057" y="82"/>
                </a:moveTo>
                <a:cubicBezTo>
                  <a:pt x="17115" y="-2564"/>
                  <a:pt x="7061" y="59349"/>
                  <a:pt x="6532" y="79457"/>
                </a:cubicBezTo>
                <a:cubicBezTo>
                  <a:pt x="6003" y="99565"/>
                  <a:pt x="13940" y="118086"/>
                  <a:pt x="12882" y="120732"/>
                </a:cubicBezTo>
                <a:cubicBezTo>
                  <a:pt x="11824" y="123378"/>
                  <a:pt x="2299" y="110678"/>
                  <a:pt x="182" y="95332"/>
                </a:cubicBezTo>
                <a:cubicBezTo>
                  <a:pt x="-1935" y="79986"/>
                  <a:pt x="14999" y="2728"/>
                  <a:pt x="16057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2AB9B889-9437-3B2F-38F0-7F435E149A2F}"/>
              </a:ext>
            </a:extLst>
          </p:cNvPr>
          <p:cNvSpPr/>
          <p:nvPr/>
        </p:nvSpPr>
        <p:spPr>
          <a:xfrm>
            <a:off x="3432125" y="7791450"/>
            <a:ext cx="27357" cy="117475"/>
          </a:xfrm>
          <a:custGeom>
            <a:avLst/>
            <a:gdLst>
              <a:gd name="connsiteX0" fmla="*/ 50 w 27357"/>
              <a:gd name="connsiteY0" fmla="*/ 0 h 117475"/>
              <a:gd name="connsiteX1" fmla="*/ 19100 w 27357"/>
              <a:gd name="connsiteY1" fmla="*/ 79375 h 117475"/>
              <a:gd name="connsiteX2" fmla="*/ 25450 w 27357"/>
              <a:gd name="connsiteY2" fmla="*/ 117475 h 117475"/>
              <a:gd name="connsiteX3" fmla="*/ 25450 w 27357"/>
              <a:gd name="connsiteY3" fmla="*/ 79375 h 117475"/>
              <a:gd name="connsiteX4" fmla="*/ 50 w 27357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57" h="117475">
                <a:moveTo>
                  <a:pt x="50" y="0"/>
                </a:moveTo>
                <a:cubicBezTo>
                  <a:pt x="-1008" y="0"/>
                  <a:pt x="14867" y="59796"/>
                  <a:pt x="19100" y="79375"/>
                </a:cubicBezTo>
                <a:cubicBezTo>
                  <a:pt x="23333" y="98954"/>
                  <a:pt x="24392" y="117475"/>
                  <a:pt x="25450" y="117475"/>
                </a:cubicBezTo>
                <a:cubicBezTo>
                  <a:pt x="26508" y="117475"/>
                  <a:pt x="29154" y="96837"/>
                  <a:pt x="25450" y="79375"/>
                </a:cubicBezTo>
                <a:cubicBezTo>
                  <a:pt x="21746" y="61913"/>
                  <a:pt x="1108" y="0"/>
                  <a:pt x="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25EBAE82-139B-7275-0B3A-77E23B262500}"/>
              </a:ext>
            </a:extLst>
          </p:cNvPr>
          <p:cNvSpPr/>
          <p:nvPr/>
        </p:nvSpPr>
        <p:spPr>
          <a:xfrm>
            <a:off x="3894779" y="7022682"/>
            <a:ext cx="239745" cy="391116"/>
          </a:xfrm>
          <a:custGeom>
            <a:avLst/>
            <a:gdLst>
              <a:gd name="connsiteX0" fmla="*/ 86671 w 239745"/>
              <a:gd name="connsiteY0" fmla="*/ 418 h 391116"/>
              <a:gd name="connsiteX1" fmla="*/ 32696 w 239745"/>
              <a:gd name="connsiteY1" fmla="*/ 219493 h 391116"/>
              <a:gd name="connsiteX2" fmla="*/ 48571 w 239745"/>
              <a:gd name="connsiteY2" fmla="*/ 295693 h 391116"/>
              <a:gd name="connsiteX3" fmla="*/ 13646 w 239745"/>
              <a:gd name="connsiteY3" fmla="*/ 375068 h 391116"/>
              <a:gd name="connsiteX4" fmla="*/ 48571 w 239745"/>
              <a:gd name="connsiteY4" fmla="*/ 308393 h 391116"/>
              <a:gd name="connsiteX5" fmla="*/ 121596 w 239745"/>
              <a:gd name="connsiteY5" fmla="*/ 317918 h 391116"/>
              <a:gd name="connsiteX6" fmla="*/ 239071 w 239745"/>
              <a:gd name="connsiteY6" fmla="*/ 390943 h 391116"/>
              <a:gd name="connsiteX7" fmla="*/ 166046 w 239745"/>
              <a:gd name="connsiteY7" fmla="*/ 336968 h 391116"/>
              <a:gd name="connsiteX8" fmla="*/ 89846 w 239745"/>
              <a:gd name="connsiteY8" fmla="*/ 295693 h 391116"/>
              <a:gd name="connsiteX9" fmla="*/ 946 w 239745"/>
              <a:gd name="connsiteY9" fmla="*/ 222668 h 391116"/>
              <a:gd name="connsiteX10" fmla="*/ 42221 w 239745"/>
              <a:gd name="connsiteY10" fmla="*/ 251243 h 391116"/>
              <a:gd name="connsiteX11" fmla="*/ 29521 w 239745"/>
              <a:gd name="connsiteY11" fmla="*/ 121068 h 391116"/>
              <a:gd name="connsiteX12" fmla="*/ 39046 w 239745"/>
              <a:gd name="connsiteY12" fmla="*/ 162343 h 391116"/>
              <a:gd name="connsiteX13" fmla="*/ 86671 w 239745"/>
              <a:gd name="connsiteY13" fmla="*/ 418 h 3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745" h="391116">
                <a:moveTo>
                  <a:pt x="86671" y="418"/>
                </a:moveTo>
                <a:cubicBezTo>
                  <a:pt x="85613" y="9943"/>
                  <a:pt x="39046" y="170280"/>
                  <a:pt x="32696" y="219493"/>
                </a:cubicBezTo>
                <a:cubicBezTo>
                  <a:pt x="26346" y="268706"/>
                  <a:pt x="51746" y="269764"/>
                  <a:pt x="48571" y="295693"/>
                </a:cubicBezTo>
                <a:cubicBezTo>
                  <a:pt x="45396" y="321622"/>
                  <a:pt x="13646" y="372951"/>
                  <a:pt x="13646" y="375068"/>
                </a:cubicBezTo>
                <a:cubicBezTo>
                  <a:pt x="13646" y="377185"/>
                  <a:pt x="30579" y="317918"/>
                  <a:pt x="48571" y="308393"/>
                </a:cubicBezTo>
                <a:cubicBezTo>
                  <a:pt x="66563" y="298868"/>
                  <a:pt x="89846" y="304160"/>
                  <a:pt x="121596" y="317918"/>
                </a:cubicBezTo>
                <a:cubicBezTo>
                  <a:pt x="153346" y="331676"/>
                  <a:pt x="231663" y="387768"/>
                  <a:pt x="239071" y="390943"/>
                </a:cubicBezTo>
                <a:cubicBezTo>
                  <a:pt x="246479" y="394118"/>
                  <a:pt x="190917" y="352843"/>
                  <a:pt x="166046" y="336968"/>
                </a:cubicBezTo>
                <a:cubicBezTo>
                  <a:pt x="141175" y="321093"/>
                  <a:pt x="117363" y="314743"/>
                  <a:pt x="89846" y="295693"/>
                </a:cubicBezTo>
                <a:cubicBezTo>
                  <a:pt x="62329" y="276643"/>
                  <a:pt x="8883" y="230076"/>
                  <a:pt x="946" y="222668"/>
                </a:cubicBezTo>
                <a:cubicBezTo>
                  <a:pt x="-6992" y="215260"/>
                  <a:pt x="37459" y="268176"/>
                  <a:pt x="42221" y="251243"/>
                </a:cubicBezTo>
                <a:cubicBezTo>
                  <a:pt x="46983" y="234310"/>
                  <a:pt x="30050" y="135885"/>
                  <a:pt x="29521" y="121068"/>
                </a:cubicBezTo>
                <a:cubicBezTo>
                  <a:pt x="28992" y="106251"/>
                  <a:pt x="31638" y="177689"/>
                  <a:pt x="39046" y="162343"/>
                </a:cubicBezTo>
                <a:cubicBezTo>
                  <a:pt x="46454" y="146997"/>
                  <a:pt x="87729" y="-9107"/>
                  <a:pt x="86671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6D15836-A7C4-32BE-5864-19F61B72AFEF}"/>
              </a:ext>
            </a:extLst>
          </p:cNvPr>
          <p:cNvSpPr/>
          <p:nvPr/>
        </p:nvSpPr>
        <p:spPr>
          <a:xfrm>
            <a:off x="3968705" y="6410194"/>
            <a:ext cx="95327" cy="378286"/>
          </a:xfrm>
          <a:custGeom>
            <a:avLst/>
            <a:gdLst>
              <a:gd name="connsiteX0" fmla="*/ 50845 w 95327"/>
              <a:gd name="connsiteY0" fmla="*/ 131 h 378286"/>
              <a:gd name="connsiteX1" fmla="*/ 47670 w 95327"/>
              <a:gd name="connsiteY1" fmla="*/ 225556 h 378286"/>
              <a:gd name="connsiteX2" fmla="*/ 45 w 95327"/>
              <a:gd name="connsiteY2" fmla="*/ 358906 h 378286"/>
              <a:gd name="connsiteX3" fmla="*/ 57195 w 95327"/>
              <a:gd name="connsiteY3" fmla="*/ 228731 h 378286"/>
              <a:gd name="connsiteX4" fmla="*/ 95295 w 95327"/>
              <a:gd name="connsiteY4" fmla="*/ 377956 h 378286"/>
              <a:gd name="connsiteX5" fmla="*/ 63545 w 95327"/>
              <a:gd name="connsiteY5" fmla="*/ 266831 h 378286"/>
              <a:gd name="connsiteX6" fmla="*/ 47670 w 95327"/>
              <a:gd name="connsiteY6" fmla="*/ 193806 h 378286"/>
              <a:gd name="connsiteX7" fmla="*/ 50845 w 95327"/>
              <a:gd name="connsiteY7" fmla="*/ 131 h 37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27" h="378286">
                <a:moveTo>
                  <a:pt x="50845" y="131"/>
                </a:moveTo>
                <a:cubicBezTo>
                  <a:pt x="50845" y="5423"/>
                  <a:pt x="56137" y="165760"/>
                  <a:pt x="47670" y="225556"/>
                </a:cubicBezTo>
                <a:cubicBezTo>
                  <a:pt x="39203" y="285352"/>
                  <a:pt x="-1542" y="358377"/>
                  <a:pt x="45" y="358906"/>
                </a:cubicBezTo>
                <a:cubicBezTo>
                  <a:pt x="1632" y="359435"/>
                  <a:pt x="41320" y="225556"/>
                  <a:pt x="57195" y="228731"/>
                </a:cubicBezTo>
                <a:cubicBezTo>
                  <a:pt x="73070" y="231906"/>
                  <a:pt x="94237" y="371606"/>
                  <a:pt x="95295" y="377956"/>
                </a:cubicBezTo>
                <a:cubicBezTo>
                  <a:pt x="96353" y="384306"/>
                  <a:pt x="71482" y="297523"/>
                  <a:pt x="63545" y="266831"/>
                </a:cubicBezTo>
                <a:cubicBezTo>
                  <a:pt x="55608" y="236139"/>
                  <a:pt x="50316" y="236668"/>
                  <a:pt x="47670" y="193806"/>
                </a:cubicBezTo>
                <a:cubicBezTo>
                  <a:pt x="45024" y="150944"/>
                  <a:pt x="50845" y="-5161"/>
                  <a:pt x="5084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08C6A26-69C6-617E-B02C-3438CFE64163}"/>
              </a:ext>
            </a:extLst>
          </p:cNvPr>
          <p:cNvSpPr/>
          <p:nvPr/>
        </p:nvSpPr>
        <p:spPr>
          <a:xfrm>
            <a:off x="3854093" y="6841585"/>
            <a:ext cx="257141" cy="632583"/>
          </a:xfrm>
          <a:custGeom>
            <a:avLst/>
            <a:gdLst>
              <a:gd name="connsiteX0" fmla="*/ 108307 w 257141"/>
              <a:gd name="connsiteY0" fmla="*/ 438690 h 632583"/>
              <a:gd name="connsiteX1" fmla="*/ 194032 w 257141"/>
              <a:gd name="connsiteY1" fmla="*/ 254540 h 632583"/>
              <a:gd name="connsiteX2" fmla="*/ 174982 w 257141"/>
              <a:gd name="connsiteY2" fmla="*/ 302165 h 632583"/>
              <a:gd name="connsiteX3" fmla="*/ 203557 w 257141"/>
              <a:gd name="connsiteY3" fmla="*/ 391065 h 632583"/>
              <a:gd name="connsiteX4" fmla="*/ 232132 w 257141"/>
              <a:gd name="connsiteY4" fmla="*/ 492665 h 632583"/>
              <a:gd name="connsiteX5" fmla="*/ 219432 w 257141"/>
              <a:gd name="connsiteY5" fmla="*/ 568865 h 632583"/>
              <a:gd name="connsiteX6" fmla="*/ 136882 w 257141"/>
              <a:gd name="connsiteY6" fmla="*/ 572040 h 632583"/>
              <a:gd name="connsiteX7" fmla="*/ 197207 w 257141"/>
              <a:gd name="connsiteY7" fmla="*/ 619665 h 632583"/>
              <a:gd name="connsiteX8" fmla="*/ 357 w 257141"/>
              <a:gd name="connsiteY8" fmla="*/ 568865 h 632583"/>
              <a:gd name="connsiteX9" fmla="*/ 254357 w 257141"/>
              <a:gd name="connsiteY9" fmla="*/ 632365 h 632583"/>
              <a:gd name="connsiteX10" fmla="*/ 140057 w 257141"/>
              <a:gd name="connsiteY10" fmla="*/ 587915 h 632583"/>
              <a:gd name="connsiteX11" fmla="*/ 209907 w 257141"/>
              <a:gd name="connsiteY11" fmla="*/ 540290 h 632583"/>
              <a:gd name="connsiteX12" fmla="*/ 187682 w 257141"/>
              <a:gd name="connsiteY12" fmla="*/ 492665 h 632583"/>
              <a:gd name="connsiteX13" fmla="*/ 251182 w 257141"/>
              <a:gd name="connsiteY13" fmla="*/ 527590 h 632583"/>
              <a:gd name="connsiteX14" fmla="*/ 228957 w 257141"/>
              <a:gd name="connsiteY14" fmla="*/ 460915 h 632583"/>
              <a:gd name="connsiteX15" fmla="*/ 222607 w 257141"/>
              <a:gd name="connsiteY15" fmla="*/ 197390 h 632583"/>
              <a:gd name="connsiteX16" fmla="*/ 209907 w 257141"/>
              <a:gd name="connsiteY16" fmla="*/ 381540 h 632583"/>
              <a:gd name="connsiteX17" fmla="*/ 165457 w 257141"/>
              <a:gd name="connsiteY17" fmla="*/ 305340 h 632583"/>
              <a:gd name="connsiteX18" fmla="*/ 136882 w 257141"/>
              <a:gd name="connsiteY18" fmla="*/ 219615 h 632583"/>
              <a:gd name="connsiteX19" fmla="*/ 178157 w 257141"/>
              <a:gd name="connsiteY19" fmla="*/ 540 h 632583"/>
              <a:gd name="connsiteX20" fmla="*/ 152757 w 257141"/>
              <a:gd name="connsiteY20" fmla="*/ 289465 h 632583"/>
              <a:gd name="connsiteX21" fmla="*/ 155932 w 257141"/>
              <a:gd name="connsiteY21" fmla="*/ 340265 h 632583"/>
              <a:gd name="connsiteX22" fmla="*/ 108307 w 257141"/>
              <a:gd name="connsiteY22" fmla="*/ 438690 h 63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7141" h="632583">
                <a:moveTo>
                  <a:pt x="108307" y="438690"/>
                </a:moveTo>
                <a:cubicBezTo>
                  <a:pt x="114657" y="424402"/>
                  <a:pt x="182920" y="277294"/>
                  <a:pt x="194032" y="254540"/>
                </a:cubicBezTo>
                <a:cubicBezTo>
                  <a:pt x="205144" y="231786"/>
                  <a:pt x="173395" y="279411"/>
                  <a:pt x="174982" y="302165"/>
                </a:cubicBezTo>
                <a:cubicBezTo>
                  <a:pt x="176569" y="324919"/>
                  <a:pt x="194032" y="359315"/>
                  <a:pt x="203557" y="391065"/>
                </a:cubicBezTo>
                <a:cubicBezTo>
                  <a:pt x="213082" y="422815"/>
                  <a:pt x="229486" y="463032"/>
                  <a:pt x="232132" y="492665"/>
                </a:cubicBezTo>
                <a:cubicBezTo>
                  <a:pt x="234778" y="522298"/>
                  <a:pt x="235307" y="555636"/>
                  <a:pt x="219432" y="568865"/>
                </a:cubicBezTo>
                <a:cubicBezTo>
                  <a:pt x="203557" y="582094"/>
                  <a:pt x="140586" y="563573"/>
                  <a:pt x="136882" y="572040"/>
                </a:cubicBezTo>
                <a:cubicBezTo>
                  <a:pt x="133178" y="580507"/>
                  <a:pt x="219961" y="620194"/>
                  <a:pt x="197207" y="619665"/>
                </a:cubicBezTo>
                <a:cubicBezTo>
                  <a:pt x="174453" y="619136"/>
                  <a:pt x="-9168" y="566748"/>
                  <a:pt x="357" y="568865"/>
                </a:cubicBezTo>
                <a:cubicBezTo>
                  <a:pt x="9882" y="570982"/>
                  <a:pt x="231074" y="629190"/>
                  <a:pt x="254357" y="632365"/>
                </a:cubicBezTo>
                <a:cubicBezTo>
                  <a:pt x="277640" y="635540"/>
                  <a:pt x="147465" y="603261"/>
                  <a:pt x="140057" y="587915"/>
                </a:cubicBezTo>
                <a:cubicBezTo>
                  <a:pt x="132649" y="572569"/>
                  <a:pt x="201970" y="556165"/>
                  <a:pt x="209907" y="540290"/>
                </a:cubicBezTo>
                <a:cubicBezTo>
                  <a:pt x="217844" y="524415"/>
                  <a:pt x="180803" y="494782"/>
                  <a:pt x="187682" y="492665"/>
                </a:cubicBezTo>
                <a:cubicBezTo>
                  <a:pt x="194561" y="490548"/>
                  <a:pt x="244303" y="532882"/>
                  <a:pt x="251182" y="527590"/>
                </a:cubicBezTo>
                <a:cubicBezTo>
                  <a:pt x="258061" y="522298"/>
                  <a:pt x="233720" y="515948"/>
                  <a:pt x="228957" y="460915"/>
                </a:cubicBezTo>
                <a:cubicBezTo>
                  <a:pt x="224194" y="405882"/>
                  <a:pt x="225782" y="210619"/>
                  <a:pt x="222607" y="197390"/>
                </a:cubicBezTo>
                <a:cubicBezTo>
                  <a:pt x="219432" y="184161"/>
                  <a:pt x="219432" y="363548"/>
                  <a:pt x="209907" y="381540"/>
                </a:cubicBezTo>
                <a:cubicBezTo>
                  <a:pt x="200382" y="399532"/>
                  <a:pt x="177628" y="332327"/>
                  <a:pt x="165457" y="305340"/>
                </a:cubicBezTo>
                <a:cubicBezTo>
                  <a:pt x="153286" y="278352"/>
                  <a:pt x="134765" y="270415"/>
                  <a:pt x="136882" y="219615"/>
                </a:cubicBezTo>
                <a:cubicBezTo>
                  <a:pt x="138999" y="168815"/>
                  <a:pt x="175511" y="-11102"/>
                  <a:pt x="178157" y="540"/>
                </a:cubicBezTo>
                <a:cubicBezTo>
                  <a:pt x="180803" y="12182"/>
                  <a:pt x="156461" y="232844"/>
                  <a:pt x="152757" y="289465"/>
                </a:cubicBezTo>
                <a:cubicBezTo>
                  <a:pt x="149053" y="346086"/>
                  <a:pt x="160695" y="318040"/>
                  <a:pt x="155932" y="340265"/>
                </a:cubicBezTo>
                <a:cubicBezTo>
                  <a:pt x="151170" y="362490"/>
                  <a:pt x="101957" y="452978"/>
                  <a:pt x="108307" y="438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A335F81E-485F-66B1-74AF-23BD2FBDF96A}"/>
              </a:ext>
            </a:extLst>
          </p:cNvPr>
          <p:cNvSpPr/>
          <p:nvPr/>
        </p:nvSpPr>
        <p:spPr>
          <a:xfrm>
            <a:off x="3971911" y="7279956"/>
            <a:ext cx="418338" cy="363162"/>
          </a:xfrm>
          <a:custGeom>
            <a:avLst/>
            <a:gdLst>
              <a:gd name="connsiteX0" fmla="*/ 3189 w 418338"/>
              <a:gd name="connsiteY0" fmla="*/ 359094 h 363162"/>
              <a:gd name="connsiteX1" fmla="*/ 368314 w 418338"/>
              <a:gd name="connsiteY1" fmla="*/ 28894 h 363162"/>
              <a:gd name="connsiteX2" fmla="*/ 276239 w 418338"/>
              <a:gd name="connsiteY2" fmla="*/ 120969 h 363162"/>
              <a:gd name="connsiteX3" fmla="*/ 415939 w 418338"/>
              <a:gd name="connsiteY3" fmla="*/ 140019 h 363162"/>
              <a:gd name="connsiteX4" fmla="*/ 355614 w 418338"/>
              <a:gd name="connsiteY4" fmla="*/ 140019 h 363162"/>
              <a:gd name="connsiteX5" fmla="*/ 241314 w 418338"/>
              <a:gd name="connsiteY5" fmla="*/ 209869 h 363162"/>
              <a:gd name="connsiteX6" fmla="*/ 330214 w 418338"/>
              <a:gd name="connsiteY6" fmla="*/ 133669 h 363162"/>
              <a:gd name="connsiteX7" fmla="*/ 279414 w 418338"/>
              <a:gd name="connsiteY7" fmla="*/ 117794 h 363162"/>
              <a:gd name="connsiteX8" fmla="*/ 53989 w 418338"/>
              <a:gd name="connsiteY8" fmla="*/ 76519 h 363162"/>
              <a:gd name="connsiteX9" fmla="*/ 250839 w 418338"/>
              <a:gd name="connsiteY9" fmla="*/ 117794 h 363162"/>
              <a:gd name="connsiteX10" fmla="*/ 206389 w 418338"/>
              <a:gd name="connsiteY10" fmla="*/ 76519 h 363162"/>
              <a:gd name="connsiteX11" fmla="*/ 171464 w 418338"/>
              <a:gd name="connsiteY11" fmla="*/ 319 h 363162"/>
              <a:gd name="connsiteX12" fmla="*/ 247664 w 418338"/>
              <a:gd name="connsiteY12" fmla="*/ 108269 h 363162"/>
              <a:gd name="connsiteX13" fmla="*/ 234964 w 418338"/>
              <a:gd name="connsiteY13" fmla="*/ 140019 h 363162"/>
              <a:gd name="connsiteX14" fmla="*/ 200039 w 418338"/>
              <a:gd name="connsiteY14" fmla="*/ 155894 h 363162"/>
              <a:gd name="connsiteX15" fmla="*/ 155589 w 418338"/>
              <a:gd name="connsiteY15" fmla="*/ 200344 h 363162"/>
              <a:gd name="connsiteX16" fmla="*/ 190514 w 418338"/>
              <a:gd name="connsiteY16" fmla="*/ 108269 h 363162"/>
              <a:gd name="connsiteX17" fmla="*/ 155589 w 418338"/>
              <a:gd name="connsiteY17" fmla="*/ 193994 h 363162"/>
              <a:gd name="connsiteX18" fmla="*/ 139714 w 418338"/>
              <a:gd name="connsiteY18" fmla="*/ 244794 h 363162"/>
              <a:gd name="connsiteX19" fmla="*/ 187339 w 418338"/>
              <a:gd name="connsiteY19" fmla="*/ 216219 h 363162"/>
              <a:gd name="connsiteX20" fmla="*/ 3189 w 418338"/>
              <a:gd name="connsiteY20" fmla="*/ 359094 h 3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8338" h="363162">
                <a:moveTo>
                  <a:pt x="3189" y="359094"/>
                </a:moveTo>
                <a:cubicBezTo>
                  <a:pt x="33351" y="327873"/>
                  <a:pt x="322806" y="68581"/>
                  <a:pt x="368314" y="28894"/>
                </a:cubicBezTo>
                <a:cubicBezTo>
                  <a:pt x="413822" y="-10793"/>
                  <a:pt x="268302" y="102448"/>
                  <a:pt x="276239" y="120969"/>
                </a:cubicBezTo>
                <a:cubicBezTo>
                  <a:pt x="284176" y="139490"/>
                  <a:pt x="402710" y="136844"/>
                  <a:pt x="415939" y="140019"/>
                </a:cubicBezTo>
                <a:cubicBezTo>
                  <a:pt x="429168" y="143194"/>
                  <a:pt x="384718" y="128377"/>
                  <a:pt x="355614" y="140019"/>
                </a:cubicBezTo>
                <a:cubicBezTo>
                  <a:pt x="326510" y="151661"/>
                  <a:pt x="245547" y="210927"/>
                  <a:pt x="241314" y="209869"/>
                </a:cubicBezTo>
                <a:cubicBezTo>
                  <a:pt x="237081" y="208811"/>
                  <a:pt x="323864" y="149015"/>
                  <a:pt x="330214" y="133669"/>
                </a:cubicBezTo>
                <a:cubicBezTo>
                  <a:pt x="336564" y="118323"/>
                  <a:pt x="325452" y="127319"/>
                  <a:pt x="279414" y="117794"/>
                </a:cubicBezTo>
                <a:cubicBezTo>
                  <a:pt x="233377" y="108269"/>
                  <a:pt x="58751" y="76519"/>
                  <a:pt x="53989" y="76519"/>
                </a:cubicBezTo>
                <a:cubicBezTo>
                  <a:pt x="49227" y="76519"/>
                  <a:pt x="225439" y="117794"/>
                  <a:pt x="250839" y="117794"/>
                </a:cubicBezTo>
                <a:cubicBezTo>
                  <a:pt x="276239" y="117794"/>
                  <a:pt x="219618" y="96098"/>
                  <a:pt x="206389" y="76519"/>
                </a:cubicBezTo>
                <a:cubicBezTo>
                  <a:pt x="193160" y="56940"/>
                  <a:pt x="164585" y="-4973"/>
                  <a:pt x="171464" y="319"/>
                </a:cubicBezTo>
                <a:cubicBezTo>
                  <a:pt x="178343" y="5611"/>
                  <a:pt x="237081" y="84986"/>
                  <a:pt x="247664" y="108269"/>
                </a:cubicBezTo>
                <a:cubicBezTo>
                  <a:pt x="258247" y="131552"/>
                  <a:pt x="242901" y="132082"/>
                  <a:pt x="234964" y="140019"/>
                </a:cubicBezTo>
                <a:cubicBezTo>
                  <a:pt x="227027" y="147956"/>
                  <a:pt x="213268" y="145840"/>
                  <a:pt x="200039" y="155894"/>
                </a:cubicBezTo>
                <a:cubicBezTo>
                  <a:pt x="186810" y="165948"/>
                  <a:pt x="157177" y="208282"/>
                  <a:pt x="155589" y="200344"/>
                </a:cubicBezTo>
                <a:cubicBezTo>
                  <a:pt x="154001" y="192406"/>
                  <a:pt x="190514" y="109327"/>
                  <a:pt x="190514" y="108269"/>
                </a:cubicBezTo>
                <a:cubicBezTo>
                  <a:pt x="190514" y="107211"/>
                  <a:pt x="164056" y="171240"/>
                  <a:pt x="155589" y="193994"/>
                </a:cubicBezTo>
                <a:cubicBezTo>
                  <a:pt x="147122" y="216748"/>
                  <a:pt x="134422" y="241090"/>
                  <a:pt x="139714" y="244794"/>
                </a:cubicBezTo>
                <a:cubicBezTo>
                  <a:pt x="145006" y="248498"/>
                  <a:pt x="208506" y="200344"/>
                  <a:pt x="187339" y="216219"/>
                </a:cubicBezTo>
                <a:cubicBezTo>
                  <a:pt x="166172" y="232094"/>
                  <a:pt x="-26973" y="390315"/>
                  <a:pt x="3189" y="35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956AD2AB-BBA2-02EF-D00B-E516CBEDC2F7}"/>
              </a:ext>
            </a:extLst>
          </p:cNvPr>
          <p:cNvSpPr/>
          <p:nvPr/>
        </p:nvSpPr>
        <p:spPr>
          <a:xfrm>
            <a:off x="3977838" y="6530305"/>
            <a:ext cx="144704" cy="778547"/>
          </a:xfrm>
          <a:custGeom>
            <a:avLst/>
            <a:gdLst>
              <a:gd name="connsiteX0" fmla="*/ 140137 w 144704"/>
              <a:gd name="connsiteY0" fmla="*/ 3845 h 778547"/>
              <a:gd name="connsiteX1" fmla="*/ 102037 w 144704"/>
              <a:gd name="connsiteY1" fmla="*/ 521370 h 778547"/>
              <a:gd name="connsiteX2" fmla="*/ 140137 w 144704"/>
              <a:gd name="connsiteY2" fmla="*/ 353095 h 778547"/>
              <a:gd name="connsiteX3" fmla="*/ 143312 w 144704"/>
              <a:gd name="connsiteY3" fmla="*/ 778545 h 778547"/>
              <a:gd name="connsiteX4" fmla="*/ 133787 w 144704"/>
              <a:gd name="connsiteY4" fmla="*/ 346745 h 778547"/>
              <a:gd name="connsiteX5" fmla="*/ 98862 w 144704"/>
              <a:gd name="connsiteY5" fmla="*/ 441995 h 778547"/>
              <a:gd name="connsiteX6" fmla="*/ 86162 w 144704"/>
              <a:gd name="connsiteY6" fmla="*/ 324520 h 778547"/>
              <a:gd name="connsiteX7" fmla="*/ 437 w 144704"/>
              <a:gd name="connsiteY7" fmla="*/ 143545 h 778547"/>
              <a:gd name="connsiteX8" fmla="*/ 127437 w 144704"/>
              <a:gd name="connsiteY8" fmla="*/ 378495 h 778547"/>
              <a:gd name="connsiteX9" fmla="*/ 111562 w 144704"/>
              <a:gd name="connsiteY9" fmla="*/ 197520 h 778547"/>
              <a:gd name="connsiteX10" fmla="*/ 98862 w 144704"/>
              <a:gd name="connsiteY10" fmla="*/ 280070 h 778547"/>
              <a:gd name="connsiteX11" fmla="*/ 140137 w 144704"/>
              <a:gd name="connsiteY11" fmla="*/ 3845 h 77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704" h="778547">
                <a:moveTo>
                  <a:pt x="140137" y="3845"/>
                </a:moveTo>
                <a:cubicBezTo>
                  <a:pt x="140666" y="44062"/>
                  <a:pt x="102037" y="463162"/>
                  <a:pt x="102037" y="521370"/>
                </a:cubicBezTo>
                <a:cubicBezTo>
                  <a:pt x="102037" y="579578"/>
                  <a:pt x="133258" y="310233"/>
                  <a:pt x="140137" y="353095"/>
                </a:cubicBezTo>
                <a:cubicBezTo>
                  <a:pt x="147016" y="395958"/>
                  <a:pt x="144370" y="779603"/>
                  <a:pt x="143312" y="778545"/>
                </a:cubicBezTo>
                <a:cubicBezTo>
                  <a:pt x="142254" y="777487"/>
                  <a:pt x="141195" y="402837"/>
                  <a:pt x="133787" y="346745"/>
                </a:cubicBezTo>
                <a:cubicBezTo>
                  <a:pt x="126379" y="290653"/>
                  <a:pt x="106799" y="445699"/>
                  <a:pt x="98862" y="441995"/>
                </a:cubicBezTo>
                <a:cubicBezTo>
                  <a:pt x="90925" y="438291"/>
                  <a:pt x="102566" y="374262"/>
                  <a:pt x="86162" y="324520"/>
                </a:cubicBezTo>
                <a:cubicBezTo>
                  <a:pt x="69758" y="274778"/>
                  <a:pt x="-6442" y="134549"/>
                  <a:pt x="437" y="143545"/>
                </a:cubicBezTo>
                <a:cubicBezTo>
                  <a:pt x="7316" y="152541"/>
                  <a:pt x="108916" y="369499"/>
                  <a:pt x="127437" y="378495"/>
                </a:cubicBezTo>
                <a:cubicBezTo>
                  <a:pt x="145958" y="387491"/>
                  <a:pt x="116325" y="213924"/>
                  <a:pt x="111562" y="197520"/>
                </a:cubicBezTo>
                <a:cubicBezTo>
                  <a:pt x="106799" y="181116"/>
                  <a:pt x="93041" y="308645"/>
                  <a:pt x="98862" y="280070"/>
                </a:cubicBezTo>
                <a:cubicBezTo>
                  <a:pt x="104683" y="251495"/>
                  <a:pt x="139608" y="-36372"/>
                  <a:pt x="140137" y="3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393AB1B-5C1B-A609-E2F3-EB779B470D88}"/>
              </a:ext>
            </a:extLst>
          </p:cNvPr>
          <p:cNvSpPr/>
          <p:nvPr/>
        </p:nvSpPr>
        <p:spPr>
          <a:xfrm>
            <a:off x="4119960" y="6892755"/>
            <a:ext cx="363180" cy="476420"/>
          </a:xfrm>
          <a:custGeom>
            <a:avLst/>
            <a:gdLst>
              <a:gd name="connsiteX0" fmla="*/ 64690 w 363180"/>
              <a:gd name="connsiteY0" fmla="*/ 177970 h 476420"/>
              <a:gd name="connsiteX1" fmla="*/ 32940 w 363180"/>
              <a:gd name="connsiteY1" fmla="*/ 362120 h 476420"/>
              <a:gd name="connsiteX2" fmla="*/ 74215 w 363180"/>
              <a:gd name="connsiteY2" fmla="*/ 377995 h 476420"/>
              <a:gd name="connsiteX3" fmla="*/ 64690 w 363180"/>
              <a:gd name="connsiteY3" fmla="*/ 403395 h 476420"/>
              <a:gd name="connsiteX4" fmla="*/ 182165 w 363180"/>
              <a:gd name="connsiteY4" fmla="*/ 403395 h 476420"/>
              <a:gd name="connsiteX5" fmla="*/ 137715 w 363180"/>
              <a:gd name="connsiteY5" fmla="*/ 412920 h 476420"/>
              <a:gd name="connsiteX6" fmla="*/ 217090 w 363180"/>
              <a:gd name="connsiteY6" fmla="*/ 381170 h 476420"/>
              <a:gd name="connsiteX7" fmla="*/ 318690 w 363180"/>
              <a:gd name="connsiteY7" fmla="*/ 473245 h 476420"/>
              <a:gd name="connsiteX8" fmla="*/ 290115 w 363180"/>
              <a:gd name="connsiteY8" fmla="*/ 377995 h 476420"/>
              <a:gd name="connsiteX9" fmla="*/ 363140 w 363180"/>
              <a:gd name="connsiteY9" fmla="*/ 476420 h 476420"/>
              <a:gd name="connsiteX10" fmla="*/ 299640 w 363180"/>
              <a:gd name="connsiteY10" fmla="*/ 377995 h 476420"/>
              <a:gd name="connsiteX11" fmla="*/ 248840 w 363180"/>
              <a:gd name="connsiteY11" fmla="*/ 377995 h 476420"/>
              <a:gd name="connsiteX12" fmla="*/ 188515 w 363180"/>
              <a:gd name="connsiteY12" fmla="*/ 358945 h 476420"/>
              <a:gd name="connsiteX13" fmla="*/ 172640 w 363180"/>
              <a:gd name="connsiteY13" fmla="*/ 254170 h 476420"/>
              <a:gd name="connsiteX14" fmla="*/ 194865 w 363180"/>
              <a:gd name="connsiteY14" fmla="*/ 397045 h 476420"/>
              <a:gd name="connsiteX15" fmla="*/ 134540 w 363180"/>
              <a:gd name="connsiteY15" fmla="*/ 308145 h 476420"/>
              <a:gd name="connsiteX16" fmla="*/ 118665 w 363180"/>
              <a:gd name="connsiteY16" fmla="*/ 270045 h 476420"/>
              <a:gd name="connsiteX17" fmla="*/ 163115 w 363180"/>
              <a:gd name="connsiteY17" fmla="*/ 400220 h 476420"/>
              <a:gd name="connsiteX18" fmla="*/ 10715 w 363180"/>
              <a:gd name="connsiteY18" fmla="*/ 377995 h 476420"/>
              <a:gd name="connsiteX19" fmla="*/ 13890 w 363180"/>
              <a:gd name="connsiteY19" fmla="*/ 292270 h 476420"/>
              <a:gd name="connsiteX20" fmla="*/ 23415 w 363180"/>
              <a:gd name="connsiteY20" fmla="*/ 170 h 476420"/>
              <a:gd name="connsiteX21" fmla="*/ 17065 w 363180"/>
              <a:gd name="connsiteY21" fmla="*/ 336720 h 476420"/>
              <a:gd name="connsiteX22" fmla="*/ 64690 w 363180"/>
              <a:gd name="connsiteY22" fmla="*/ 177970 h 47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3180" h="476420">
                <a:moveTo>
                  <a:pt x="64690" y="177970"/>
                </a:moveTo>
                <a:cubicBezTo>
                  <a:pt x="67336" y="182203"/>
                  <a:pt x="31353" y="328783"/>
                  <a:pt x="32940" y="362120"/>
                </a:cubicBezTo>
                <a:cubicBezTo>
                  <a:pt x="34527" y="395457"/>
                  <a:pt x="68923" y="371116"/>
                  <a:pt x="74215" y="377995"/>
                </a:cubicBezTo>
                <a:cubicBezTo>
                  <a:pt x="79507" y="384874"/>
                  <a:pt x="46698" y="399162"/>
                  <a:pt x="64690" y="403395"/>
                </a:cubicBezTo>
                <a:cubicBezTo>
                  <a:pt x="82682" y="407628"/>
                  <a:pt x="169994" y="401808"/>
                  <a:pt x="182165" y="403395"/>
                </a:cubicBezTo>
                <a:cubicBezTo>
                  <a:pt x="194336" y="404982"/>
                  <a:pt x="131894" y="416624"/>
                  <a:pt x="137715" y="412920"/>
                </a:cubicBezTo>
                <a:cubicBezTo>
                  <a:pt x="143536" y="409216"/>
                  <a:pt x="186928" y="371116"/>
                  <a:pt x="217090" y="381170"/>
                </a:cubicBezTo>
                <a:cubicBezTo>
                  <a:pt x="247252" y="391224"/>
                  <a:pt x="306519" y="473774"/>
                  <a:pt x="318690" y="473245"/>
                </a:cubicBezTo>
                <a:cubicBezTo>
                  <a:pt x="330861" y="472716"/>
                  <a:pt x="282707" y="377466"/>
                  <a:pt x="290115" y="377995"/>
                </a:cubicBezTo>
                <a:cubicBezTo>
                  <a:pt x="297523" y="378524"/>
                  <a:pt x="361553" y="476420"/>
                  <a:pt x="363140" y="476420"/>
                </a:cubicBezTo>
                <a:cubicBezTo>
                  <a:pt x="364727" y="476420"/>
                  <a:pt x="318690" y="394399"/>
                  <a:pt x="299640" y="377995"/>
                </a:cubicBezTo>
                <a:cubicBezTo>
                  <a:pt x="280590" y="361591"/>
                  <a:pt x="267361" y="381170"/>
                  <a:pt x="248840" y="377995"/>
                </a:cubicBezTo>
                <a:cubicBezTo>
                  <a:pt x="230319" y="374820"/>
                  <a:pt x="201215" y="379582"/>
                  <a:pt x="188515" y="358945"/>
                </a:cubicBezTo>
                <a:cubicBezTo>
                  <a:pt x="175815" y="338308"/>
                  <a:pt x="171582" y="247820"/>
                  <a:pt x="172640" y="254170"/>
                </a:cubicBezTo>
                <a:cubicBezTo>
                  <a:pt x="173698" y="260520"/>
                  <a:pt x="201215" y="388049"/>
                  <a:pt x="194865" y="397045"/>
                </a:cubicBezTo>
                <a:cubicBezTo>
                  <a:pt x="188515" y="406041"/>
                  <a:pt x="147240" y="329312"/>
                  <a:pt x="134540" y="308145"/>
                </a:cubicBezTo>
                <a:cubicBezTo>
                  <a:pt x="121840" y="286978"/>
                  <a:pt x="113902" y="254699"/>
                  <a:pt x="118665" y="270045"/>
                </a:cubicBezTo>
                <a:cubicBezTo>
                  <a:pt x="123428" y="285391"/>
                  <a:pt x="181107" y="382228"/>
                  <a:pt x="163115" y="400220"/>
                </a:cubicBezTo>
                <a:cubicBezTo>
                  <a:pt x="145123" y="418212"/>
                  <a:pt x="35586" y="395987"/>
                  <a:pt x="10715" y="377995"/>
                </a:cubicBezTo>
                <a:cubicBezTo>
                  <a:pt x="-14156" y="360003"/>
                  <a:pt x="11773" y="355241"/>
                  <a:pt x="13890" y="292270"/>
                </a:cubicBezTo>
                <a:cubicBezTo>
                  <a:pt x="16007" y="229299"/>
                  <a:pt x="22886" y="-7238"/>
                  <a:pt x="23415" y="170"/>
                </a:cubicBezTo>
                <a:cubicBezTo>
                  <a:pt x="23944" y="7578"/>
                  <a:pt x="10715" y="303383"/>
                  <a:pt x="17065" y="336720"/>
                </a:cubicBezTo>
                <a:cubicBezTo>
                  <a:pt x="23415" y="370058"/>
                  <a:pt x="62044" y="173737"/>
                  <a:pt x="64690" y="177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5DD085B-FBCF-145A-BD83-9E8B022EC419}"/>
              </a:ext>
            </a:extLst>
          </p:cNvPr>
          <p:cNvSpPr/>
          <p:nvPr/>
        </p:nvSpPr>
        <p:spPr>
          <a:xfrm>
            <a:off x="5025925" y="6758868"/>
            <a:ext cx="173184" cy="51272"/>
          </a:xfrm>
          <a:custGeom>
            <a:avLst/>
            <a:gdLst>
              <a:gd name="connsiteX0" fmla="*/ 78 w 173184"/>
              <a:gd name="connsiteY0" fmla="*/ 19 h 51272"/>
              <a:gd name="connsiteX1" fmla="*/ 121572 w 173184"/>
              <a:gd name="connsiteY1" fmla="*/ 44780 h 51272"/>
              <a:gd name="connsiteX2" fmla="*/ 172727 w 173184"/>
              <a:gd name="connsiteY2" fmla="*/ 19202 h 51272"/>
              <a:gd name="connsiteX3" fmla="*/ 140755 w 173184"/>
              <a:gd name="connsiteY3" fmla="*/ 51174 h 51272"/>
              <a:gd name="connsiteX4" fmla="*/ 78 w 173184"/>
              <a:gd name="connsiteY4" fmla="*/ 19 h 5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84" h="51272">
                <a:moveTo>
                  <a:pt x="78" y="19"/>
                </a:moveTo>
                <a:cubicBezTo>
                  <a:pt x="-3119" y="-1047"/>
                  <a:pt x="92797" y="41583"/>
                  <a:pt x="121572" y="44780"/>
                </a:cubicBezTo>
                <a:cubicBezTo>
                  <a:pt x="150347" y="47977"/>
                  <a:pt x="172727" y="19202"/>
                  <a:pt x="172727" y="19202"/>
                </a:cubicBezTo>
                <a:cubicBezTo>
                  <a:pt x="175924" y="20268"/>
                  <a:pt x="162070" y="53306"/>
                  <a:pt x="140755" y="51174"/>
                </a:cubicBezTo>
                <a:cubicBezTo>
                  <a:pt x="119440" y="49043"/>
                  <a:pt x="3275" y="1085"/>
                  <a:pt x="7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0A17E6C7-8038-28DB-8E8F-11ACE34BA569}"/>
              </a:ext>
            </a:extLst>
          </p:cNvPr>
          <p:cNvSpPr/>
          <p:nvPr/>
        </p:nvSpPr>
        <p:spPr>
          <a:xfrm>
            <a:off x="4859018" y="6897979"/>
            <a:ext cx="96863" cy="187569"/>
          </a:xfrm>
          <a:custGeom>
            <a:avLst/>
            <a:gdLst>
              <a:gd name="connsiteX0" fmla="*/ 730 w 96863"/>
              <a:gd name="connsiteY0" fmla="*/ 1585 h 187569"/>
              <a:gd name="connsiteX1" fmla="*/ 83858 w 96863"/>
              <a:gd name="connsiteY1" fmla="*/ 78318 h 187569"/>
              <a:gd name="connsiteX2" fmla="*/ 64674 w 96863"/>
              <a:gd name="connsiteY2" fmla="*/ 187022 h 187569"/>
              <a:gd name="connsiteX3" fmla="*/ 96646 w 96863"/>
              <a:gd name="connsiteY3" fmla="*/ 116684 h 187569"/>
              <a:gd name="connsiteX4" fmla="*/ 45491 w 96863"/>
              <a:gd name="connsiteY4" fmla="*/ 33557 h 187569"/>
              <a:gd name="connsiteX5" fmla="*/ 730 w 96863"/>
              <a:gd name="connsiteY5" fmla="*/ 1585 h 1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63" h="187569">
                <a:moveTo>
                  <a:pt x="730" y="1585"/>
                </a:moveTo>
                <a:cubicBezTo>
                  <a:pt x="7125" y="9045"/>
                  <a:pt x="73201" y="47412"/>
                  <a:pt x="83858" y="78318"/>
                </a:cubicBezTo>
                <a:cubicBezTo>
                  <a:pt x="94515" y="109224"/>
                  <a:pt x="62543" y="180628"/>
                  <a:pt x="64674" y="187022"/>
                </a:cubicBezTo>
                <a:cubicBezTo>
                  <a:pt x="66805" y="193416"/>
                  <a:pt x="99843" y="142261"/>
                  <a:pt x="96646" y="116684"/>
                </a:cubicBezTo>
                <a:cubicBezTo>
                  <a:pt x="93449" y="91107"/>
                  <a:pt x="45491" y="33557"/>
                  <a:pt x="45491" y="33557"/>
                </a:cubicBezTo>
                <a:cubicBezTo>
                  <a:pt x="31637" y="14374"/>
                  <a:pt x="-5665" y="-5875"/>
                  <a:pt x="730" y="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A882669-A585-8140-3140-0405E676823F}"/>
              </a:ext>
            </a:extLst>
          </p:cNvPr>
          <p:cNvSpPr/>
          <p:nvPr/>
        </p:nvSpPr>
        <p:spPr>
          <a:xfrm>
            <a:off x="4789351" y="7046405"/>
            <a:ext cx="70470" cy="192881"/>
          </a:xfrm>
          <a:custGeom>
            <a:avLst/>
            <a:gdLst>
              <a:gd name="connsiteX0" fmla="*/ 59 w 70470"/>
              <a:gd name="connsiteY0" fmla="*/ 230 h 192881"/>
              <a:gd name="connsiteX1" fmla="*/ 57608 w 70470"/>
              <a:gd name="connsiteY1" fmla="*/ 115329 h 192881"/>
              <a:gd name="connsiteX2" fmla="*/ 25636 w 70470"/>
              <a:gd name="connsiteY2" fmla="*/ 192062 h 192881"/>
              <a:gd name="connsiteX3" fmla="*/ 70397 w 70470"/>
              <a:gd name="connsiteY3" fmla="*/ 147301 h 192881"/>
              <a:gd name="connsiteX4" fmla="*/ 59 w 70470"/>
              <a:gd name="connsiteY4" fmla="*/ 230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70" h="192881">
                <a:moveTo>
                  <a:pt x="59" y="230"/>
                </a:moveTo>
                <a:cubicBezTo>
                  <a:pt x="-2072" y="-5099"/>
                  <a:pt x="53345" y="83357"/>
                  <a:pt x="57608" y="115329"/>
                </a:cubicBezTo>
                <a:cubicBezTo>
                  <a:pt x="61871" y="147301"/>
                  <a:pt x="23505" y="186733"/>
                  <a:pt x="25636" y="192062"/>
                </a:cubicBezTo>
                <a:cubicBezTo>
                  <a:pt x="27767" y="197391"/>
                  <a:pt x="72528" y="176076"/>
                  <a:pt x="70397" y="147301"/>
                </a:cubicBezTo>
                <a:cubicBezTo>
                  <a:pt x="68266" y="118526"/>
                  <a:pt x="2190" y="5559"/>
                  <a:pt x="59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77842A3-05E5-9633-3607-DCE1CAF13D82}"/>
              </a:ext>
            </a:extLst>
          </p:cNvPr>
          <p:cNvSpPr/>
          <p:nvPr/>
        </p:nvSpPr>
        <p:spPr>
          <a:xfrm>
            <a:off x="4680646" y="8312727"/>
            <a:ext cx="155024" cy="147072"/>
          </a:xfrm>
          <a:custGeom>
            <a:avLst/>
            <a:gdLst>
              <a:gd name="connsiteX0" fmla="*/ 64003 w 155024"/>
              <a:gd name="connsiteY0" fmla="*/ 0 h 147072"/>
              <a:gd name="connsiteX1" fmla="*/ 134341 w 155024"/>
              <a:gd name="connsiteY1" fmla="*/ 95916 h 147072"/>
              <a:gd name="connsiteX2" fmla="*/ 59 w 155024"/>
              <a:gd name="connsiteY2" fmla="*/ 147072 h 147072"/>
              <a:gd name="connsiteX3" fmla="*/ 153525 w 155024"/>
              <a:gd name="connsiteY3" fmla="*/ 95916 h 147072"/>
              <a:gd name="connsiteX4" fmla="*/ 64003 w 155024"/>
              <a:gd name="connsiteY4" fmla="*/ 0 h 14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24" h="147072">
                <a:moveTo>
                  <a:pt x="64003" y="0"/>
                </a:moveTo>
                <a:cubicBezTo>
                  <a:pt x="60806" y="0"/>
                  <a:pt x="144998" y="71404"/>
                  <a:pt x="134341" y="95916"/>
                </a:cubicBezTo>
                <a:cubicBezTo>
                  <a:pt x="123684" y="120428"/>
                  <a:pt x="-3138" y="147072"/>
                  <a:pt x="59" y="147072"/>
                </a:cubicBezTo>
                <a:cubicBezTo>
                  <a:pt x="3256" y="147072"/>
                  <a:pt x="138605" y="119362"/>
                  <a:pt x="153525" y="95916"/>
                </a:cubicBezTo>
                <a:cubicBezTo>
                  <a:pt x="168445" y="72470"/>
                  <a:pt x="67200" y="0"/>
                  <a:pt x="640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8F14C05-D7EA-D1C6-FA87-04C287BEBF17}"/>
              </a:ext>
            </a:extLst>
          </p:cNvPr>
          <p:cNvSpPr/>
          <p:nvPr/>
        </p:nvSpPr>
        <p:spPr>
          <a:xfrm>
            <a:off x="3414454" y="7027417"/>
            <a:ext cx="72287" cy="211126"/>
          </a:xfrm>
          <a:custGeom>
            <a:avLst/>
            <a:gdLst>
              <a:gd name="connsiteX0" fmla="*/ 159 w 72287"/>
              <a:gd name="connsiteY0" fmla="*/ 35 h 211126"/>
              <a:gd name="connsiteX1" fmla="*/ 51314 w 72287"/>
              <a:gd name="connsiteY1" fmla="*/ 127923 h 211126"/>
              <a:gd name="connsiteX2" fmla="*/ 51314 w 72287"/>
              <a:gd name="connsiteY2" fmla="*/ 211050 h 211126"/>
              <a:gd name="connsiteX3" fmla="*/ 70497 w 72287"/>
              <a:gd name="connsiteY3" fmla="*/ 140712 h 211126"/>
              <a:gd name="connsiteX4" fmla="*/ 159 w 72287"/>
              <a:gd name="connsiteY4" fmla="*/ 35 h 21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87" h="211126">
                <a:moveTo>
                  <a:pt x="159" y="35"/>
                </a:moveTo>
                <a:cubicBezTo>
                  <a:pt x="-3038" y="-2096"/>
                  <a:pt x="42788" y="92754"/>
                  <a:pt x="51314" y="127923"/>
                </a:cubicBezTo>
                <a:cubicBezTo>
                  <a:pt x="59840" y="163092"/>
                  <a:pt x="48117" y="208919"/>
                  <a:pt x="51314" y="211050"/>
                </a:cubicBezTo>
                <a:cubicBezTo>
                  <a:pt x="54511" y="213181"/>
                  <a:pt x="79023" y="170553"/>
                  <a:pt x="70497" y="140712"/>
                </a:cubicBezTo>
                <a:cubicBezTo>
                  <a:pt x="61971" y="110872"/>
                  <a:pt x="3356" y="2166"/>
                  <a:pt x="15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D7F18FDB-7956-8701-E8CA-79F4CD3FE46E}"/>
              </a:ext>
            </a:extLst>
          </p:cNvPr>
          <p:cNvSpPr/>
          <p:nvPr/>
        </p:nvSpPr>
        <p:spPr>
          <a:xfrm>
            <a:off x="3970086" y="5850881"/>
            <a:ext cx="83978" cy="563500"/>
          </a:xfrm>
          <a:custGeom>
            <a:avLst/>
            <a:gdLst>
              <a:gd name="connsiteX0" fmla="*/ 83967 w 83978"/>
              <a:gd name="connsiteY0" fmla="*/ 0 h 563500"/>
              <a:gd name="connsiteX1" fmla="*/ 7234 w 83978"/>
              <a:gd name="connsiteY1" fmla="*/ 326115 h 563500"/>
              <a:gd name="connsiteX2" fmla="*/ 51995 w 83978"/>
              <a:gd name="connsiteY2" fmla="*/ 249382 h 563500"/>
              <a:gd name="connsiteX3" fmla="*/ 45601 w 83978"/>
              <a:gd name="connsiteY3" fmla="*/ 460397 h 563500"/>
              <a:gd name="connsiteX4" fmla="*/ 39206 w 83978"/>
              <a:gd name="connsiteY4" fmla="*/ 556313 h 563500"/>
              <a:gd name="connsiteX5" fmla="*/ 32812 w 83978"/>
              <a:gd name="connsiteY5" fmla="*/ 274960 h 563500"/>
              <a:gd name="connsiteX6" fmla="*/ 840 w 83978"/>
              <a:gd name="connsiteY6" fmla="*/ 326115 h 563500"/>
              <a:gd name="connsiteX7" fmla="*/ 83967 w 83978"/>
              <a:gd name="connsiteY7" fmla="*/ 0 h 5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78" h="563500">
                <a:moveTo>
                  <a:pt x="83967" y="0"/>
                </a:moveTo>
                <a:cubicBezTo>
                  <a:pt x="85033" y="0"/>
                  <a:pt x="12563" y="284551"/>
                  <a:pt x="7234" y="326115"/>
                </a:cubicBezTo>
                <a:cubicBezTo>
                  <a:pt x="1905" y="367679"/>
                  <a:pt x="45601" y="227002"/>
                  <a:pt x="51995" y="249382"/>
                </a:cubicBezTo>
                <a:cubicBezTo>
                  <a:pt x="58389" y="271762"/>
                  <a:pt x="47732" y="409242"/>
                  <a:pt x="45601" y="460397"/>
                </a:cubicBezTo>
                <a:cubicBezTo>
                  <a:pt x="43470" y="511552"/>
                  <a:pt x="41337" y="587219"/>
                  <a:pt x="39206" y="556313"/>
                </a:cubicBezTo>
                <a:cubicBezTo>
                  <a:pt x="37075" y="525407"/>
                  <a:pt x="39206" y="313326"/>
                  <a:pt x="32812" y="274960"/>
                </a:cubicBezTo>
                <a:cubicBezTo>
                  <a:pt x="26418" y="236594"/>
                  <a:pt x="-5554" y="365547"/>
                  <a:pt x="840" y="326115"/>
                </a:cubicBezTo>
                <a:cubicBezTo>
                  <a:pt x="7234" y="286683"/>
                  <a:pt x="82901" y="0"/>
                  <a:pt x="83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439E9E9-B8CB-007B-C422-F11F60AEF218}"/>
              </a:ext>
            </a:extLst>
          </p:cNvPr>
          <p:cNvSpPr/>
          <p:nvPr/>
        </p:nvSpPr>
        <p:spPr>
          <a:xfrm>
            <a:off x="4066480" y="5952251"/>
            <a:ext cx="160988" cy="442249"/>
          </a:xfrm>
          <a:custGeom>
            <a:avLst/>
            <a:gdLst>
              <a:gd name="connsiteX0" fmla="*/ 160222 w 160988"/>
              <a:gd name="connsiteY0" fmla="*/ 941 h 442249"/>
              <a:gd name="connsiteX1" fmla="*/ 64306 w 160988"/>
              <a:gd name="connsiteY1" fmla="*/ 224745 h 442249"/>
              <a:gd name="connsiteX2" fmla="*/ 25940 w 160988"/>
              <a:gd name="connsiteY2" fmla="*/ 435760 h 442249"/>
              <a:gd name="connsiteX3" fmla="*/ 32334 w 160988"/>
              <a:gd name="connsiteY3" fmla="*/ 378211 h 442249"/>
              <a:gd name="connsiteX4" fmla="*/ 32334 w 160988"/>
              <a:gd name="connsiteY4" fmla="*/ 275900 h 442249"/>
              <a:gd name="connsiteX5" fmla="*/ 6756 w 160988"/>
              <a:gd name="connsiteY5" fmla="*/ 314266 h 442249"/>
              <a:gd name="connsiteX6" fmla="*/ 160222 w 160988"/>
              <a:gd name="connsiteY6" fmla="*/ 941 h 44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88" h="442249">
                <a:moveTo>
                  <a:pt x="160222" y="941"/>
                </a:moveTo>
                <a:cubicBezTo>
                  <a:pt x="169814" y="-13979"/>
                  <a:pt x="86686" y="152275"/>
                  <a:pt x="64306" y="224745"/>
                </a:cubicBezTo>
                <a:cubicBezTo>
                  <a:pt x="41926" y="297215"/>
                  <a:pt x="31269" y="410182"/>
                  <a:pt x="25940" y="435760"/>
                </a:cubicBezTo>
                <a:cubicBezTo>
                  <a:pt x="20611" y="461338"/>
                  <a:pt x="31268" y="404854"/>
                  <a:pt x="32334" y="378211"/>
                </a:cubicBezTo>
                <a:cubicBezTo>
                  <a:pt x="33400" y="351568"/>
                  <a:pt x="36597" y="286558"/>
                  <a:pt x="32334" y="275900"/>
                </a:cubicBezTo>
                <a:cubicBezTo>
                  <a:pt x="28071" y="265242"/>
                  <a:pt x="-16690" y="354764"/>
                  <a:pt x="6756" y="314266"/>
                </a:cubicBezTo>
                <a:cubicBezTo>
                  <a:pt x="30202" y="273768"/>
                  <a:pt x="150630" y="15861"/>
                  <a:pt x="160222" y="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9976EB5-3A63-F241-866E-6F50E5C263AD}"/>
              </a:ext>
            </a:extLst>
          </p:cNvPr>
          <p:cNvSpPr/>
          <p:nvPr/>
        </p:nvSpPr>
        <p:spPr>
          <a:xfrm>
            <a:off x="4060375" y="5733995"/>
            <a:ext cx="57655" cy="650451"/>
          </a:xfrm>
          <a:custGeom>
            <a:avLst/>
            <a:gdLst>
              <a:gd name="connsiteX0" fmla="*/ 57622 w 57655"/>
              <a:gd name="connsiteY0" fmla="*/ 1787 h 650451"/>
              <a:gd name="connsiteX1" fmla="*/ 19256 w 57655"/>
              <a:gd name="connsiteY1" fmla="*/ 436606 h 650451"/>
              <a:gd name="connsiteX2" fmla="*/ 73 w 57655"/>
              <a:gd name="connsiteY2" fmla="*/ 647622 h 650451"/>
              <a:gd name="connsiteX3" fmla="*/ 25650 w 57655"/>
              <a:gd name="connsiteY3" fmla="*/ 295929 h 650451"/>
              <a:gd name="connsiteX4" fmla="*/ 57622 w 57655"/>
              <a:gd name="connsiteY4" fmla="*/ 1787 h 65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5" h="650451">
                <a:moveTo>
                  <a:pt x="57622" y="1787"/>
                </a:moveTo>
                <a:cubicBezTo>
                  <a:pt x="56556" y="25233"/>
                  <a:pt x="28847" y="328967"/>
                  <a:pt x="19256" y="436606"/>
                </a:cubicBezTo>
                <a:cubicBezTo>
                  <a:pt x="9664" y="544245"/>
                  <a:pt x="-993" y="671068"/>
                  <a:pt x="73" y="647622"/>
                </a:cubicBezTo>
                <a:cubicBezTo>
                  <a:pt x="1139" y="624176"/>
                  <a:pt x="17124" y="400371"/>
                  <a:pt x="25650" y="295929"/>
                </a:cubicBezTo>
                <a:cubicBezTo>
                  <a:pt x="34176" y="191487"/>
                  <a:pt x="58688" y="-21659"/>
                  <a:pt x="57622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64E2E3C3-0334-C3DC-0A2E-4EF147394F82}"/>
              </a:ext>
            </a:extLst>
          </p:cNvPr>
          <p:cNvSpPr/>
          <p:nvPr/>
        </p:nvSpPr>
        <p:spPr>
          <a:xfrm>
            <a:off x="3741569" y="5329690"/>
            <a:ext cx="48145" cy="494980"/>
          </a:xfrm>
          <a:custGeom>
            <a:avLst/>
            <a:gdLst>
              <a:gd name="connsiteX0" fmla="*/ 48074 w 48145"/>
              <a:gd name="connsiteY0" fmla="*/ 1559 h 494980"/>
              <a:gd name="connsiteX1" fmla="*/ 5160 w 48145"/>
              <a:gd name="connsiteY1" fmla="*/ 381184 h 494980"/>
              <a:gd name="connsiteX2" fmla="*/ 1859 w 48145"/>
              <a:gd name="connsiteY2" fmla="*/ 490119 h 494980"/>
              <a:gd name="connsiteX3" fmla="*/ 15063 w 48145"/>
              <a:gd name="connsiteY3" fmla="*/ 255742 h 494980"/>
              <a:gd name="connsiteX4" fmla="*/ 48074 w 48145"/>
              <a:gd name="connsiteY4" fmla="*/ 1559 h 49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45" h="494980">
                <a:moveTo>
                  <a:pt x="48074" y="1559"/>
                </a:moveTo>
                <a:cubicBezTo>
                  <a:pt x="46424" y="22466"/>
                  <a:pt x="12863" y="299757"/>
                  <a:pt x="5160" y="381184"/>
                </a:cubicBezTo>
                <a:cubicBezTo>
                  <a:pt x="-2543" y="462611"/>
                  <a:pt x="209" y="511026"/>
                  <a:pt x="1859" y="490119"/>
                </a:cubicBezTo>
                <a:cubicBezTo>
                  <a:pt x="3509" y="469212"/>
                  <a:pt x="7911" y="336068"/>
                  <a:pt x="15063" y="255742"/>
                </a:cubicBezTo>
                <a:cubicBezTo>
                  <a:pt x="22215" y="175416"/>
                  <a:pt x="49724" y="-19348"/>
                  <a:pt x="48074" y="1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12A504B-95C5-A57D-8039-29F891426A37}"/>
              </a:ext>
            </a:extLst>
          </p:cNvPr>
          <p:cNvSpPr/>
          <p:nvPr/>
        </p:nvSpPr>
        <p:spPr>
          <a:xfrm>
            <a:off x="3809446" y="5083099"/>
            <a:ext cx="67247" cy="723870"/>
          </a:xfrm>
          <a:custGeom>
            <a:avLst/>
            <a:gdLst>
              <a:gd name="connsiteX0" fmla="*/ 46219 w 67247"/>
              <a:gd name="connsiteY0" fmla="*/ 3870 h 723870"/>
              <a:gd name="connsiteX1" fmla="*/ 62724 w 67247"/>
              <a:gd name="connsiteY1" fmla="*/ 581559 h 723870"/>
              <a:gd name="connsiteX2" fmla="*/ 59423 w 67247"/>
              <a:gd name="connsiteY2" fmla="*/ 469323 h 723870"/>
              <a:gd name="connsiteX3" fmla="*/ 4 w 67247"/>
              <a:gd name="connsiteY3" fmla="*/ 723506 h 723870"/>
              <a:gd name="connsiteX4" fmla="*/ 62724 w 67247"/>
              <a:gd name="connsiteY4" fmla="*/ 403301 h 723870"/>
              <a:gd name="connsiteX5" fmla="*/ 59423 w 67247"/>
              <a:gd name="connsiteY5" fmla="*/ 433011 h 723870"/>
              <a:gd name="connsiteX6" fmla="*/ 36316 w 67247"/>
              <a:gd name="connsiteY6" fmla="*/ 238247 h 723870"/>
              <a:gd name="connsiteX7" fmla="*/ 46219 w 67247"/>
              <a:gd name="connsiteY7" fmla="*/ 324075 h 723870"/>
              <a:gd name="connsiteX8" fmla="*/ 46219 w 67247"/>
              <a:gd name="connsiteY8" fmla="*/ 3870 h 72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47" h="723870">
                <a:moveTo>
                  <a:pt x="46219" y="3870"/>
                </a:moveTo>
                <a:cubicBezTo>
                  <a:pt x="48970" y="46784"/>
                  <a:pt x="60523" y="503984"/>
                  <a:pt x="62724" y="581559"/>
                </a:cubicBezTo>
                <a:cubicBezTo>
                  <a:pt x="64925" y="659134"/>
                  <a:pt x="69876" y="445665"/>
                  <a:pt x="59423" y="469323"/>
                </a:cubicBezTo>
                <a:cubicBezTo>
                  <a:pt x="48970" y="492981"/>
                  <a:pt x="-546" y="734510"/>
                  <a:pt x="4" y="723506"/>
                </a:cubicBezTo>
                <a:cubicBezTo>
                  <a:pt x="554" y="712502"/>
                  <a:pt x="52821" y="451717"/>
                  <a:pt x="62724" y="403301"/>
                </a:cubicBezTo>
                <a:cubicBezTo>
                  <a:pt x="72627" y="354885"/>
                  <a:pt x="63824" y="460520"/>
                  <a:pt x="59423" y="433011"/>
                </a:cubicBezTo>
                <a:cubicBezTo>
                  <a:pt x="55022" y="405502"/>
                  <a:pt x="38517" y="256403"/>
                  <a:pt x="36316" y="238247"/>
                </a:cubicBezTo>
                <a:cubicBezTo>
                  <a:pt x="34115" y="220091"/>
                  <a:pt x="45119" y="359837"/>
                  <a:pt x="46219" y="324075"/>
                </a:cubicBezTo>
                <a:cubicBezTo>
                  <a:pt x="47319" y="288313"/>
                  <a:pt x="43468" y="-39044"/>
                  <a:pt x="46219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CDED9E9-8BA0-E6E2-1B62-85C605976C1A}"/>
              </a:ext>
            </a:extLst>
          </p:cNvPr>
          <p:cNvSpPr/>
          <p:nvPr/>
        </p:nvSpPr>
        <p:spPr>
          <a:xfrm>
            <a:off x="4343665" y="5570272"/>
            <a:ext cx="334261" cy="77327"/>
          </a:xfrm>
          <a:custGeom>
            <a:avLst/>
            <a:gdLst>
              <a:gd name="connsiteX0" fmla="*/ 3861 w 334261"/>
              <a:gd name="connsiteY0" fmla="*/ 74580 h 77327"/>
              <a:gd name="connsiteX1" fmla="*/ 277851 w 334261"/>
              <a:gd name="connsiteY1" fmla="*/ 1956 h 77327"/>
              <a:gd name="connsiteX2" fmla="*/ 152410 w 334261"/>
              <a:gd name="connsiteY2" fmla="*/ 25064 h 77327"/>
              <a:gd name="connsiteX3" fmla="*/ 333970 w 334261"/>
              <a:gd name="connsiteY3" fmla="*/ 71279 h 77327"/>
              <a:gd name="connsiteX4" fmla="*/ 192023 w 334261"/>
              <a:gd name="connsiteY4" fmla="*/ 41569 h 77327"/>
              <a:gd name="connsiteX5" fmla="*/ 86388 w 334261"/>
              <a:gd name="connsiteY5" fmla="*/ 44870 h 77327"/>
              <a:gd name="connsiteX6" fmla="*/ 112797 w 334261"/>
              <a:gd name="connsiteY6" fmla="*/ 61376 h 77327"/>
              <a:gd name="connsiteX7" fmla="*/ 3861 w 334261"/>
              <a:gd name="connsiteY7" fmla="*/ 74580 h 7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61" h="77327">
                <a:moveTo>
                  <a:pt x="3861" y="74580"/>
                </a:moveTo>
                <a:cubicBezTo>
                  <a:pt x="31370" y="64677"/>
                  <a:pt x="253093" y="10209"/>
                  <a:pt x="277851" y="1956"/>
                </a:cubicBezTo>
                <a:cubicBezTo>
                  <a:pt x="302609" y="-6297"/>
                  <a:pt x="143057" y="13510"/>
                  <a:pt x="152410" y="25064"/>
                </a:cubicBezTo>
                <a:cubicBezTo>
                  <a:pt x="161763" y="36618"/>
                  <a:pt x="327368" y="68528"/>
                  <a:pt x="333970" y="71279"/>
                </a:cubicBezTo>
                <a:cubicBezTo>
                  <a:pt x="340572" y="74030"/>
                  <a:pt x="233287" y="45970"/>
                  <a:pt x="192023" y="41569"/>
                </a:cubicBezTo>
                <a:cubicBezTo>
                  <a:pt x="150759" y="37167"/>
                  <a:pt x="99592" y="41569"/>
                  <a:pt x="86388" y="44870"/>
                </a:cubicBezTo>
                <a:cubicBezTo>
                  <a:pt x="73184" y="48171"/>
                  <a:pt x="121050" y="58075"/>
                  <a:pt x="112797" y="61376"/>
                </a:cubicBezTo>
                <a:cubicBezTo>
                  <a:pt x="104544" y="64677"/>
                  <a:pt x="-23648" y="84483"/>
                  <a:pt x="3861" y="74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03F66D60-4175-C2FD-23B4-CD3D374AAB39}"/>
              </a:ext>
            </a:extLst>
          </p:cNvPr>
          <p:cNvSpPr/>
          <p:nvPr/>
        </p:nvSpPr>
        <p:spPr>
          <a:xfrm>
            <a:off x="3977182" y="5621638"/>
            <a:ext cx="53464" cy="152425"/>
          </a:xfrm>
          <a:custGeom>
            <a:avLst/>
            <a:gdLst>
              <a:gd name="connsiteX0" fmla="*/ 53440 w 53464"/>
              <a:gd name="connsiteY0" fmla="*/ 106 h 152425"/>
              <a:gd name="connsiteX1" fmla="*/ 3924 w 53464"/>
              <a:gd name="connsiteY1" fmla="*/ 115644 h 152425"/>
              <a:gd name="connsiteX2" fmla="*/ 3924 w 53464"/>
              <a:gd name="connsiteY2" fmla="*/ 151956 h 152425"/>
              <a:gd name="connsiteX3" fmla="*/ 10526 w 53464"/>
              <a:gd name="connsiteY3" fmla="*/ 95838 h 152425"/>
              <a:gd name="connsiteX4" fmla="*/ 53440 w 53464"/>
              <a:gd name="connsiteY4" fmla="*/ 106 h 1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64" h="152425">
                <a:moveTo>
                  <a:pt x="53440" y="106"/>
                </a:moveTo>
                <a:cubicBezTo>
                  <a:pt x="52340" y="3407"/>
                  <a:pt x="12177" y="90336"/>
                  <a:pt x="3924" y="115644"/>
                </a:cubicBezTo>
                <a:cubicBezTo>
                  <a:pt x="-4329" y="140952"/>
                  <a:pt x="2824" y="155257"/>
                  <a:pt x="3924" y="151956"/>
                </a:cubicBezTo>
                <a:cubicBezTo>
                  <a:pt x="5024" y="148655"/>
                  <a:pt x="3374" y="120596"/>
                  <a:pt x="10526" y="95838"/>
                </a:cubicBezTo>
                <a:cubicBezTo>
                  <a:pt x="17678" y="71080"/>
                  <a:pt x="54540" y="-3195"/>
                  <a:pt x="53440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77D770E8-104E-E5E1-ECEC-DC5B65B89561}"/>
              </a:ext>
            </a:extLst>
          </p:cNvPr>
          <p:cNvSpPr/>
          <p:nvPr/>
        </p:nvSpPr>
        <p:spPr>
          <a:xfrm>
            <a:off x="3629737" y="5207535"/>
            <a:ext cx="90869" cy="334804"/>
          </a:xfrm>
          <a:custGeom>
            <a:avLst/>
            <a:gdLst>
              <a:gd name="connsiteX0" fmla="*/ 90584 w 90869"/>
              <a:gd name="connsiteY0" fmla="*/ 1574 h 334804"/>
              <a:gd name="connsiteX1" fmla="*/ 1454 w 90869"/>
              <a:gd name="connsiteY1" fmla="*/ 328381 h 334804"/>
              <a:gd name="connsiteX2" fmla="*/ 37766 w 90869"/>
              <a:gd name="connsiteY2" fmla="*/ 219446 h 334804"/>
              <a:gd name="connsiteX3" fmla="*/ 70777 w 90869"/>
              <a:gd name="connsiteY3" fmla="*/ 229349 h 334804"/>
              <a:gd name="connsiteX4" fmla="*/ 74078 w 90869"/>
              <a:gd name="connsiteY4" fmla="*/ 315177 h 334804"/>
              <a:gd name="connsiteX5" fmla="*/ 44368 w 90869"/>
              <a:gd name="connsiteY5" fmla="*/ 193037 h 334804"/>
              <a:gd name="connsiteX6" fmla="*/ 50971 w 90869"/>
              <a:gd name="connsiteY6" fmla="*/ 199639 h 334804"/>
              <a:gd name="connsiteX7" fmla="*/ 50971 w 90869"/>
              <a:gd name="connsiteY7" fmla="*/ 169929 h 334804"/>
              <a:gd name="connsiteX8" fmla="*/ 31164 w 90869"/>
              <a:gd name="connsiteY8" fmla="*/ 202940 h 334804"/>
              <a:gd name="connsiteX9" fmla="*/ 90584 w 90869"/>
              <a:gd name="connsiteY9" fmla="*/ 1574 h 33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69" h="334804">
                <a:moveTo>
                  <a:pt x="90584" y="1574"/>
                </a:moveTo>
                <a:cubicBezTo>
                  <a:pt x="85632" y="22481"/>
                  <a:pt x="10257" y="292069"/>
                  <a:pt x="1454" y="328381"/>
                </a:cubicBezTo>
                <a:cubicBezTo>
                  <a:pt x="-7349" y="364693"/>
                  <a:pt x="26212" y="235951"/>
                  <a:pt x="37766" y="219446"/>
                </a:cubicBezTo>
                <a:cubicBezTo>
                  <a:pt x="49320" y="202941"/>
                  <a:pt x="64725" y="213394"/>
                  <a:pt x="70777" y="229349"/>
                </a:cubicBezTo>
                <a:cubicBezTo>
                  <a:pt x="76829" y="245304"/>
                  <a:pt x="78479" y="321229"/>
                  <a:pt x="74078" y="315177"/>
                </a:cubicBezTo>
                <a:cubicBezTo>
                  <a:pt x="69677" y="309125"/>
                  <a:pt x="48219" y="212293"/>
                  <a:pt x="44368" y="193037"/>
                </a:cubicBezTo>
                <a:cubicBezTo>
                  <a:pt x="40517" y="173781"/>
                  <a:pt x="49871" y="203490"/>
                  <a:pt x="50971" y="199639"/>
                </a:cubicBezTo>
                <a:cubicBezTo>
                  <a:pt x="52071" y="195788"/>
                  <a:pt x="54272" y="169379"/>
                  <a:pt x="50971" y="169929"/>
                </a:cubicBezTo>
                <a:cubicBezTo>
                  <a:pt x="47670" y="170479"/>
                  <a:pt x="27863" y="231549"/>
                  <a:pt x="31164" y="202940"/>
                </a:cubicBezTo>
                <a:cubicBezTo>
                  <a:pt x="34465" y="174331"/>
                  <a:pt x="95536" y="-19333"/>
                  <a:pt x="90584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EB3FB52B-AAB9-8F7B-9FEE-97607425012B}"/>
              </a:ext>
            </a:extLst>
          </p:cNvPr>
          <p:cNvSpPr/>
          <p:nvPr/>
        </p:nvSpPr>
        <p:spPr>
          <a:xfrm>
            <a:off x="3489211" y="5436742"/>
            <a:ext cx="83151" cy="225130"/>
          </a:xfrm>
          <a:custGeom>
            <a:avLst/>
            <a:gdLst>
              <a:gd name="connsiteX0" fmla="*/ 34 w 83151"/>
              <a:gd name="connsiteY0" fmla="*/ 142 h 225130"/>
              <a:gd name="connsiteX1" fmla="*/ 75959 w 83151"/>
              <a:gd name="connsiteY1" fmla="*/ 135486 h 225130"/>
              <a:gd name="connsiteX2" fmla="*/ 79260 w 83151"/>
              <a:gd name="connsiteY2" fmla="*/ 224615 h 225130"/>
              <a:gd name="connsiteX3" fmla="*/ 69357 w 83151"/>
              <a:gd name="connsiteY3" fmla="*/ 95873 h 225130"/>
              <a:gd name="connsiteX4" fmla="*/ 66055 w 83151"/>
              <a:gd name="connsiteY4" fmla="*/ 109077 h 225130"/>
              <a:gd name="connsiteX5" fmla="*/ 34 w 83151"/>
              <a:gd name="connsiteY5" fmla="*/ 142 h 22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51" h="225130">
                <a:moveTo>
                  <a:pt x="34" y="142"/>
                </a:moveTo>
                <a:cubicBezTo>
                  <a:pt x="1685" y="4543"/>
                  <a:pt x="62755" y="98074"/>
                  <a:pt x="75959" y="135486"/>
                </a:cubicBezTo>
                <a:cubicBezTo>
                  <a:pt x="89163" y="172898"/>
                  <a:pt x="80360" y="231217"/>
                  <a:pt x="79260" y="224615"/>
                </a:cubicBezTo>
                <a:cubicBezTo>
                  <a:pt x="78160" y="218013"/>
                  <a:pt x="69357" y="95873"/>
                  <a:pt x="69357" y="95873"/>
                </a:cubicBezTo>
                <a:cubicBezTo>
                  <a:pt x="67156" y="76617"/>
                  <a:pt x="75958" y="123382"/>
                  <a:pt x="66055" y="109077"/>
                </a:cubicBezTo>
                <a:cubicBezTo>
                  <a:pt x="56152" y="94772"/>
                  <a:pt x="-1617" y="-4259"/>
                  <a:pt x="34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64B43E38-0C8A-EB06-A0C7-430011356D0D}"/>
              </a:ext>
            </a:extLst>
          </p:cNvPr>
          <p:cNvSpPr/>
          <p:nvPr/>
        </p:nvSpPr>
        <p:spPr>
          <a:xfrm>
            <a:off x="2785145" y="6316712"/>
            <a:ext cx="51190" cy="250994"/>
          </a:xfrm>
          <a:custGeom>
            <a:avLst/>
            <a:gdLst>
              <a:gd name="connsiteX0" fmla="*/ 50334 w 51190"/>
              <a:gd name="connsiteY0" fmla="*/ 198 h 250994"/>
              <a:gd name="connsiteX1" fmla="*/ 41945 w 51190"/>
              <a:gd name="connsiteY1" fmla="*/ 197339 h 250994"/>
              <a:gd name="connsiteX2" fmla="*/ 50334 w 51190"/>
              <a:gd name="connsiteY2" fmla="*/ 126033 h 250994"/>
              <a:gd name="connsiteX3" fmla="*/ 29361 w 51190"/>
              <a:gd name="connsiteY3" fmla="*/ 247673 h 250994"/>
              <a:gd name="connsiteX4" fmla="*/ 25167 w 51190"/>
              <a:gd name="connsiteY4" fmla="*/ 209923 h 250994"/>
              <a:gd name="connsiteX5" fmla="*/ 0 w 51190"/>
              <a:gd name="connsiteY5" fmla="*/ 138616 h 250994"/>
              <a:gd name="connsiteX6" fmla="*/ 25167 w 51190"/>
              <a:gd name="connsiteY6" fmla="*/ 218312 h 250994"/>
              <a:gd name="connsiteX7" fmla="*/ 25167 w 51190"/>
              <a:gd name="connsiteY7" fmla="*/ 142811 h 250994"/>
              <a:gd name="connsiteX8" fmla="*/ 16778 w 51190"/>
              <a:gd name="connsiteY8" fmla="*/ 159589 h 250994"/>
              <a:gd name="connsiteX9" fmla="*/ 50334 w 51190"/>
              <a:gd name="connsiteY9" fmla="*/ 198 h 25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90" h="250994">
                <a:moveTo>
                  <a:pt x="50334" y="198"/>
                </a:moveTo>
                <a:cubicBezTo>
                  <a:pt x="54529" y="6490"/>
                  <a:pt x="41945" y="176367"/>
                  <a:pt x="41945" y="197339"/>
                </a:cubicBezTo>
                <a:cubicBezTo>
                  <a:pt x="41945" y="218311"/>
                  <a:pt x="52431" y="117644"/>
                  <a:pt x="50334" y="126033"/>
                </a:cubicBezTo>
                <a:cubicBezTo>
                  <a:pt x="48237" y="134422"/>
                  <a:pt x="33555" y="233691"/>
                  <a:pt x="29361" y="247673"/>
                </a:cubicBezTo>
                <a:cubicBezTo>
                  <a:pt x="25167" y="261655"/>
                  <a:pt x="30061" y="228099"/>
                  <a:pt x="25167" y="209923"/>
                </a:cubicBezTo>
                <a:cubicBezTo>
                  <a:pt x="20273" y="191747"/>
                  <a:pt x="0" y="137218"/>
                  <a:pt x="0" y="138616"/>
                </a:cubicBezTo>
                <a:cubicBezTo>
                  <a:pt x="0" y="140014"/>
                  <a:pt x="20972" y="217613"/>
                  <a:pt x="25167" y="218312"/>
                </a:cubicBezTo>
                <a:cubicBezTo>
                  <a:pt x="29362" y="219011"/>
                  <a:pt x="26565" y="152598"/>
                  <a:pt x="25167" y="142811"/>
                </a:cubicBezTo>
                <a:cubicBezTo>
                  <a:pt x="23769" y="133024"/>
                  <a:pt x="12583" y="179862"/>
                  <a:pt x="16778" y="159589"/>
                </a:cubicBezTo>
                <a:cubicBezTo>
                  <a:pt x="20972" y="139316"/>
                  <a:pt x="46139" y="-6094"/>
                  <a:pt x="5033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210A82DD-4D2F-8270-18E3-79AEB8920D30}"/>
              </a:ext>
            </a:extLst>
          </p:cNvPr>
          <p:cNvSpPr/>
          <p:nvPr/>
        </p:nvSpPr>
        <p:spPr>
          <a:xfrm>
            <a:off x="2801755" y="6748913"/>
            <a:ext cx="29529" cy="151087"/>
          </a:xfrm>
          <a:custGeom>
            <a:avLst/>
            <a:gdLst>
              <a:gd name="connsiteX0" fmla="*/ 21140 w 29529"/>
              <a:gd name="connsiteY0" fmla="*/ 30 h 151087"/>
              <a:gd name="connsiteX1" fmla="*/ 12751 w 29529"/>
              <a:gd name="connsiteY1" fmla="*/ 75531 h 151087"/>
              <a:gd name="connsiteX2" fmla="*/ 29529 w 29529"/>
              <a:gd name="connsiteY2" fmla="*/ 151032 h 151087"/>
              <a:gd name="connsiteX3" fmla="*/ 12751 w 29529"/>
              <a:gd name="connsiteY3" fmla="*/ 88115 h 151087"/>
              <a:gd name="connsiteX4" fmla="*/ 8557 w 29529"/>
              <a:gd name="connsiteY4" fmla="*/ 109087 h 151087"/>
              <a:gd name="connsiteX5" fmla="*/ 168 w 29529"/>
              <a:gd name="connsiteY5" fmla="*/ 67142 h 151087"/>
              <a:gd name="connsiteX6" fmla="*/ 21140 w 29529"/>
              <a:gd name="connsiteY6" fmla="*/ 30 h 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9" h="151087">
                <a:moveTo>
                  <a:pt x="21140" y="30"/>
                </a:moveTo>
                <a:cubicBezTo>
                  <a:pt x="23237" y="1428"/>
                  <a:pt x="11353" y="50364"/>
                  <a:pt x="12751" y="75531"/>
                </a:cubicBezTo>
                <a:cubicBezTo>
                  <a:pt x="14149" y="100698"/>
                  <a:pt x="29529" y="148935"/>
                  <a:pt x="29529" y="151032"/>
                </a:cubicBezTo>
                <a:cubicBezTo>
                  <a:pt x="29529" y="153129"/>
                  <a:pt x="16246" y="95106"/>
                  <a:pt x="12751" y="88115"/>
                </a:cubicBezTo>
                <a:cubicBezTo>
                  <a:pt x="9256" y="81124"/>
                  <a:pt x="10654" y="112582"/>
                  <a:pt x="8557" y="109087"/>
                </a:cubicBezTo>
                <a:cubicBezTo>
                  <a:pt x="6460" y="105592"/>
                  <a:pt x="-1230" y="88814"/>
                  <a:pt x="168" y="67142"/>
                </a:cubicBezTo>
                <a:cubicBezTo>
                  <a:pt x="1566" y="45471"/>
                  <a:pt x="19043" y="-1368"/>
                  <a:pt x="2114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B31F6C2-6D30-22D4-480F-E613EA23F6C1}"/>
              </a:ext>
            </a:extLst>
          </p:cNvPr>
          <p:cNvSpPr/>
          <p:nvPr/>
        </p:nvSpPr>
        <p:spPr>
          <a:xfrm>
            <a:off x="3292534" y="6455049"/>
            <a:ext cx="235093" cy="98731"/>
          </a:xfrm>
          <a:custGeom>
            <a:avLst/>
            <a:gdLst>
              <a:gd name="connsiteX0" fmla="*/ 235037 w 235093"/>
              <a:gd name="connsiteY0" fmla="*/ 279 h 98731"/>
              <a:gd name="connsiteX1" fmla="*/ 79840 w 235093"/>
              <a:gd name="connsiteY1" fmla="*/ 96753 h 98731"/>
              <a:gd name="connsiteX2" fmla="*/ 117591 w 235093"/>
              <a:gd name="connsiteY2" fmla="*/ 67391 h 98731"/>
              <a:gd name="connsiteX3" fmla="*/ 145 w 235093"/>
              <a:gd name="connsiteY3" fmla="*/ 92558 h 98731"/>
              <a:gd name="connsiteX4" fmla="*/ 96618 w 235093"/>
              <a:gd name="connsiteY4" fmla="*/ 67391 h 98731"/>
              <a:gd name="connsiteX5" fmla="*/ 235037 w 235093"/>
              <a:gd name="connsiteY5" fmla="*/ 279 h 9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93" h="98731">
                <a:moveTo>
                  <a:pt x="235037" y="279"/>
                </a:moveTo>
                <a:cubicBezTo>
                  <a:pt x="232241" y="5173"/>
                  <a:pt x="99414" y="85568"/>
                  <a:pt x="79840" y="96753"/>
                </a:cubicBezTo>
                <a:cubicBezTo>
                  <a:pt x="60266" y="107938"/>
                  <a:pt x="130873" y="68090"/>
                  <a:pt x="117591" y="67391"/>
                </a:cubicBezTo>
                <a:cubicBezTo>
                  <a:pt x="104309" y="66692"/>
                  <a:pt x="3640" y="92558"/>
                  <a:pt x="145" y="92558"/>
                </a:cubicBezTo>
                <a:cubicBezTo>
                  <a:pt x="-3350" y="92558"/>
                  <a:pt x="56770" y="78576"/>
                  <a:pt x="96618" y="67391"/>
                </a:cubicBezTo>
                <a:cubicBezTo>
                  <a:pt x="136466" y="56206"/>
                  <a:pt x="237833" y="-4615"/>
                  <a:pt x="235037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30DD7A6B-0FB4-AF6B-2C84-281740246F84}"/>
              </a:ext>
            </a:extLst>
          </p:cNvPr>
          <p:cNvSpPr/>
          <p:nvPr/>
        </p:nvSpPr>
        <p:spPr>
          <a:xfrm>
            <a:off x="3132935" y="7151593"/>
            <a:ext cx="29730" cy="146874"/>
          </a:xfrm>
          <a:custGeom>
            <a:avLst/>
            <a:gdLst>
              <a:gd name="connsiteX0" fmla="*/ 29715 w 29730"/>
              <a:gd name="connsiteY0" fmla="*/ 22 h 146874"/>
              <a:gd name="connsiteX1" fmla="*/ 353 w 29730"/>
              <a:gd name="connsiteY1" fmla="*/ 92301 h 146874"/>
              <a:gd name="connsiteX2" fmla="*/ 12937 w 29730"/>
              <a:gd name="connsiteY2" fmla="*/ 146829 h 146874"/>
              <a:gd name="connsiteX3" fmla="*/ 4548 w 29730"/>
              <a:gd name="connsiteY3" fmla="*/ 83912 h 146874"/>
              <a:gd name="connsiteX4" fmla="*/ 29715 w 29730"/>
              <a:gd name="connsiteY4" fmla="*/ 22 h 1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0" h="146874">
                <a:moveTo>
                  <a:pt x="29715" y="22"/>
                </a:moveTo>
                <a:cubicBezTo>
                  <a:pt x="29016" y="1420"/>
                  <a:pt x="3149" y="67833"/>
                  <a:pt x="353" y="92301"/>
                </a:cubicBezTo>
                <a:cubicBezTo>
                  <a:pt x="-2443" y="116769"/>
                  <a:pt x="12238" y="148227"/>
                  <a:pt x="12937" y="146829"/>
                </a:cubicBezTo>
                <a:cubicBezTo>
                  <a:pt x="13636" y="145431"/>
                  <a:pt x="1752" y="104185"/>
                  <a:pt x="4548" y="83912"/>
                </a:cubicBezTo>
                <a:cubicBezTo>
                  <a:pt x="7344" y="63639"/>
                  <a:pt x="30414" y="-1376"/>
                  <a:pt x="2971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B24138B7-2503-4966-C4AB-E056C799E53B}"/>
              </a:ext>
            </a:extLst>
          </p:cNvPr>
          <p:cNvSpPr/>
          <p:nvPr/>
        </p:nvSpPr>
        <p:spPr>
          <a:xfrm>
            <a:off x="2906785" y="6560016"/>
            <a:ext cx="33609" cy="147785"/>
          </a:xfrm>
          <a:custGeom>
            <a:avLst/>
            <a:gdLst>
              <a:gd name="connsiteX0" fmla="*/ 0 w 33609"/>
              <a:gd name="connsiteY0" fmla="*/ 175 h 147785"/>
              <a:gd name="connsiteX1" fmla="*/ 33556 w 33609"/>
              <a:gd name="connsiteY1" fmla="*/ 92454 h 147785"/>
              <a:gd name="connsiteX2" fmla="*/ 8389 w 33609"/>
              <a:gd name="connsiteY2" fmla="*/ 146982 h 147785"/>
              <a:gd name="connsiteX3" fmla="*/ 33556 w 33609"/>
              <a:gd name="connsiteY3" fmla="*/ 117621 h 147785"/>
              <a:gd name="connsiteX4" fmla="*/ 0 w 33609"/>
              <a:gd name="connsiteY4" fmla="*/ 175 h 14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9" h="147785">
                <a:moveTo>
                  <a:pt x="0" y="175"/>
                </a:moveTo>
                <a:cubicBezTo>
                  <a:pt x="0" y="-4019"/>
                  <a:pt x="32158" y="67986"/>
                  <a:pt x="33556" y="92454"/>
                </a:cubicBezTo>
                <a:cubicBezTo>
                  <a:pt x="34954" y="116922"/>
                  <a:pt x="8389" y="142788"/>
                  <a:pt x="8389" y="146982"/>
                </a:cubicBezTo>
                <a:cubicBezTo>
                  <a:pt x="8389" y="151176"/>
                  <a:pt x="34255" y="138593"/>
                  <a:pt x="33556" y="117621"/>
                </a:cubicBezTo>
                <a:cubicBezTo>
                  <a:pt x="32857" y="96649"/>
                  <a:pt x="0" y="4369"/>
                  <a:pt x="0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59E8468-6864-55B5-9869-42DF8B97F03F}"/>
              </a:ext>
            </a:extLst>
          </p:cNvPr>
          <p:cNvSpPr/>
          <p:nvPr/>
        </p:nvSpPr>
        <p:spPr>
          <a:xfrm>
            <a:off x="2994857" y="6769846"/>
            <a:ext cx="33737" cy="117629"/>
          </a:xfrm>
          <a:custGeom>
            <a:avLst/>
            <a:gdLst>
              <a:gd name="connsiteX0" fmla="*/ 13 w 33737"/>
              <a:gd name="connsiteY0" fmla="*/ 70 h 117629"/>
              <a:gd name="connsiteX1" fmla="*/ 29374 w 33737"/>
              <a:gd name="connsiteY1" fmla="*/ 62987 h 117629"/>
              <a:gd name="connsiteX2" fmla="*/ 16791 w 33737"/>
              <a:gd name="connsiteY2" fmla="*/ 117515 h 117629"/>
              <a:gd name="connsiteX3" fmla="*/ 33569 w 33737"/>
              <a:gd name="connsiteY3" fmla="*/ 75571 h 117629"/>
              <a:gd name="connsiteX4" fmla="*/ 13 w 33737"/>
              <a:gd name="connsiteY4" fmla="*/ 70 h 11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7" h="117629">
                <a:moveTo>
                  <a:pt x="13" y="70"/>
                </a:moveTo>
                <a:cubicBezTo>
                  <a:pt x="-686" y="-2027"/>
                  <a:pt x="26578" y="43413"/>
                  <a:pt x="29374" y="62987"/>
                </a:cubicBezTo>
                <a:cubicBezTo>
                  <a:pt x="32170" y="82561"/>
                  <a:pt x="16092" y="115418"/>
                  <a:pt x="16791" y="117515"/>
                </a:cubicBezTo>
                <a:cubicBezTo>
                  <a:pt x="17490" y="119612"/>
                  <a:pt x="35666" y="92349"/>
                  <a:pt x="33569" y="75571"/>
                </a:cubicBezTo>
                <a:cubicBezTo>
                  <a:pt x="31472" y="58793"/>
                  <a:pt x="712" y="2167"/>
                  <a:pt x="1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25E6CA19-6965-8C29-2EF2-8706FC000764}"/>
              </a:ext>
            </a:extLst>
          </p:cNvPr>
          <p:cNvSpPr/>
          <p:nvPr/>
        </p:nvSpPr>
        <p:spPr>
          <a:xfrm>
            <a:off x="4085263" y="5972750"/>
            <a:ext cx="134460" cy="554279"/>
          </a:xfrm>
          <a:custGeom>
            <a:avLst/>
            <a:gdLst>
              <a:gd name="connsiteX0" fmla="*/ 176 w 134460"/>
              <a:gd name="connsiteY0" fmla="*/ 553885 h 554279"/>
              <a:gd name="connsiteX1" fmla="*/ 100843 w 134460"/>
              <a:gd name="connsiteY1" fmla="*/ 159602 h 554279"/>
              <a:gd name="connsiteX2" fmla="*/ 67287 w 134460"/>
              <a:gd name="connsiteY2" fmla="*/ 289632 h 554279"/>
              <a:gd name="connsiteX3" fmla="*/ 84065 w 134460"/>
              <a:gd name="connsiteY3" fmla="*/ 46351 h 554279"/>
              <a:gd name="connsiteX4" fmla="*/ 75676 w 134460"/>
              <a:gd name="connsiteY4" fmla="*/ 243492 h 554279"/>
              <a:gd name="connsiteX5" fmla="*/ 134399 w 134460"/>
              <a:gd name="connsiteY5" fmla="*/ 211 h 554279"/>
              <a:gd name="connsiteX6" fmla="*/ 63093 w 134460"/>
              <a:gd name="connsiteY6" fmla="*/ 293826 h 554279"/>
              <a:gd name="connsiteX7" fmla="*/ 75676 w 134460"/>
              <a:gd name="connsiteY7" fmla="*/ 235103 h 554279"/>
              <a:gd name="connsiteX8" fmla="*/ 176 w 134460"/>
              <a:gd name="connsiteY8" fmla="*/ 553885 h 55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60" h="554279">
                <a:moveTo>
                  <a:pt x="176" y="553885"/>
                </a:moveTo>
                <a:cubicBezTo>
                  <a:pt x="4371" y="541301"/>
                  <a:pt x="89658" y="203644"/>
                  <a:pt x="100843" y="159602"/>
                </a:cubicBezTo>
                <a:cubicBezTo>
                  <a:pt x="112028" y="115560"/>
                  <a:pt x="70083" y="308507"/>
                  <a:pt x="67287" y="289632"/>
                </a:cubicBezTo>
                <a:cubicBezTo>
                  <a:pt x="64491" y="270757"/>
                  <a:pt x="82667" y="54041"/>
                  <a:pt x="84065" y="46351"/>
                </a:cubicBezTo>
                <a:cubicBezTo>
                  <a:pt x="85463" y="38661"/>
                  <a:pt x="67287" y="251182"/>
                  <a:pt x="75676" y="243492"/>
                </a:cubicBezTo>
                <a:cubicBezTo>
                  <a:pt x="84065" y="235802"/>
                  <a:pt x="136496" y="-8178"/>
                  <a:pt x="134399" y="211"/>
                </a:cubicBezTo>
                <a:cubicBezTo>
                  <a:pt x="132302" y="8600"/>
                  <a:pt x="72880" y="254677"/>
                  <a:pt x="63093" y="293826"/>
                </a:cubicBezTo>
                <a:cubicBezTo>
                  <a:pt x="53306" y="332975"/>
                  <a:pt x="83366" y="195954"/>
                  <a:pt x="75676" y="235103"/>
                </a:cubicBezTo>
                <a:cubicBezTo>
                  <a:pt x="67986" y="274252"/>
                  <a:pt x="-4019" y="566469"/>
                  <a:pt x="176" y="55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630384B-0F30-52CD-D5AD-2CA28291D5B2}"/>
              </a:ext>
            </a:extLst>
          </p:cNvPr>
          <p:cNvSpPr/>
          <p:nvPr/>
        </p:nvSpPr>
        <p:spPr>
          <a:xfrm>
            <a:off x="3640035" y="5775960"/>
            <a:ext cx="59988" cy="335854"/>
          </a:xfrm>
          <a:custGeom>
            <a:avLst/>
            <a:gdLst>
              <a:gd name="connsiteX0" fmla="*/ 787 w 59988"/>
              <a:gd name="connsiteY0" fmla="*/ 4055 h 335854"/>
              <a:gd name="connsiteX1" fmla="*/ 59510 w 59988"/>
              <a:gd name="connsiteY1" fmla="*/ 327031 h 335854"/>
              <a:gd name="connsiteX2" fmla="*/ 30148 w 59988"/>
              <a:gd name="connsiteY2" fmla="*/ 251530 h 335854"/>
              <a:gd name="connsiteX3" fmla="*/ 42732 w 59988"/>
              <a:gd name="connsiteY3" fmla="*/ 272502 h 335854"/>
              <a:gd name="connsiteX4" fmla="*/ 25954 w 59988"/>
              <a:gd name="connsiteY4" fmla="*/ 150862 h 335854"/>
              <a:gd name="connsiteX5" fmla="*/ 787 w 59988"/>
              <a:gd name="connsiteY5" fmla="*/ 4055 h 3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88" h="335854">
                <a:moveTo>
                  <a:pt x="787" y="4055"/>
                </a:moveTo>
                <a:cubicBezTo>
                  <a:pt x="6380" y="33417"/>
                  <a:pt x="54617" y="285785"/>
                  <a:pt x="59510" y="327031"/>
                </a:cubicBezTo>
                <a:cubicBezTo>
                  <a:pt x="64403" y="368277"/>
                  <a:pt x="30148" y="251530"/>
                  <a:pt x="30148" y="251530"/>
                </a:cubicBezTo>
                <a:cubicBezTo>
                  <a:pt x="27352" y="242442"/>
                  <a:pt x="43431" y="289280"/>
                  <a:pt x="42732" y="272502"/>
                </a:cubicBezTo>
                <a:cubicBezTo>
                  <a:pt x="42033" y="255724"/>
                  <a:pt x="30847" y="188612"/>
                  <a:pt x="25954" y="150862"/>
                </a:cubicBezTo>
                <a:cubicBezTo>
                  <a:pt x="21061" y="113112"/>
                  <a:pt x="-4806" y="-25307"/>
                  <a:pt x="787" y="4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018C85C-7726-1B35-09F0-457E29D6BB4C}"/>
              </a:ext>
            </a:extLst>
          </p:cNvPr>
          <p:cNvSpPr/>
          <p:nvPr/>
        </p:nvSpPr>
        <p:spPr>
          <a:xfrm>
            <a:off x="3053543" y="5893266"/>
            <a:ext cx="243028" cy="66327"/>
          </a:xfrm>
          <a:custGeom>
            <a:avLst/>
            <a:gdLst>
              <a:gd name="connsiteX0" fmla="*/ 50 w 243028"/>
              <a:gd name="connsiteY0" fmla="*/ 0 h 66327"/>
              <a:gd name="connsiteX1" fmla="*/ 226552 w 243028"/>
              <a:gd name="connsiteY1" fmla="*/ 58723 h 66327"/>
              <a:gd name="connsiteX2" fmla="*/ 205580 w 243028"/>
              <a:gd name="connsiteY2" fmla="*/ 58723 h 66327"/>
              <a:gd name="connsiteX3" fmla="*/ 50 w 243028"/>
              <a:gd name="connsiteY3" fmla="*/ 0 h 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28" h="66327">
                <a:moveTo>
                  <a:pt x="50" y="0"/>
                </a:moveTo>
                <a:cubicBezTo>
                  <a:pt x="3545" y="0"/>
                  <a:pt x="226552" y="58723"/>
                  <a:pt x="226552" y="58723"/>
                </a:cubicBezTo>
                <a:cubicBezTo>
                  <a:pt x="260807" y="68510"/>
                  <a:pt x="235640" y="69209"/>
                  <a:pt x="205580" y="58723"/>
                </a:cubicBezTo>
                <a:cubicBezTo>
                  <a:pt x="175520" y="48237"/>
                  <a:pt x="-3445" y="0"/>
                  <a:pt x="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9CC955C3-715A-C49C-523F-FC70FBE8ABE7}"/>
              </a:ext>
            </a:extLst>
          </p:cNvPr>
          <p:cNvSpPr/>
          <p:nvPr/>
        </p:nvSpPr>
        <p:spPr>
          <a:xfrm>
            <a:off x="2931946" y="5763231"/>
            <a:ext cx="450313" cy="113991"/>
          </a:xfrm>
          <a:custGeom>
            <a:avLst/>
            <a:gdLst>
              <a:gd name="connsiteX0" fmla="*/ 6 w 450313"/>
              <a:gd name="connsiteY0" fmla="*/ 6 h 113991"/>
              <a:gd name="connsiteX1" fmla="*/ 264260 w 450313"/>
              <a:gd name="connsiteY1" fmla="*/ 67118 h 113991"/>
              <a:gd name="connsiteX2" fmla="*/ 281037 w 450313"/>
              <a:gd name="connsiteY2" fmla="*/ 67118 h 113991"/>
              <a:gd name="connsiteX3" fmla="*/ 448817 w 450313"/>
              <a:gd name="connsiteY3" fmla="*/ 113257 h 113991"/>
              <a:gd name="connsiteX4" fmla="*/ 356538 w 450313"/>
              <a:gd name="connsiteY4" fmla="*/ 92285 h 113991"/>
              <a:gd name="connsiteX5" fmla="*/ 239093 w 450313"/>
              <a:gd name="connsiteY5" fmla="*/ 50340 h 113991"/>
              <a:gd name="connsiteX6" fmla="*/ 255871 w 450313"/>
              <a:gd name="connsiteY6" fmla="*/ 62923 h 113991"/>
              <a:gd name="connsiteX7" fmla="*/ 6 w 450313"/>
              <a:gd name="connsiteY7" fmla="*/ 6 h 11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313" h="113991">
                <a:moveTo>
                  <a:pt x="6" y="6"/>
                </a:moveTo>
                <a:cubicBezTo>
                  <a:pt x="1404" y="705"/>
                  <a:pt x="264260" y="67118"/>
                  <a:pt x="264260" y="67118"/>
                </a:cubicBezTo>
                <a:cubicBezTo>
                  <a:pt x="311098" y="78303"/>
                  <a:pt x="250278" y="59428"/>
                  <a:pt x="281037" y="67118"/>
                </a:cubicBezTo>
                <a:cubicBezTo>
                  <a:pt x="311796" y="74808"/>
                  <a:pt x="436233" y="109062"/>
                  <a:pt x="448817" y="113257"/>
                </a:cubicBezTo>
                <a:cubicBezTo>
                  <a:pt x="461401" y="117452"/>
                  <a:pt x="391492" y="102771"/>
                  <a:pt x="356538" y="92285"/>
                </a:cubicBezTo>
                <a:cubicBezTo>
                  <a:pt x="321584" y="81799"/>
                  <a:pt x="239093" y="50340"/>
                  <a:pt x="239093" y="50340"/>
                </a:cubicBezTo>
                <a:cubicBezTo>
                  <a:pt x="222315" y="45446"/>
                  <a:pt x="295719" y="70613"/>
                  <a:pt x="255871" y="62923"/>
                </a:cubicBezTo>
                <a:cubicBezTo>
                  <a:pt x="216023" y="55233"/>
                  <a:pt x="-1392" y="-693"/>
                  <a:pt x="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CB1A861-3431-3F5A-1DB3-05F31F6B243B}"/>
              </a:ext>
            </a:extLst>
          </p:cNvPr>
          <p:cNvSpPr/>
          <p:nvPr/>
        </p:nvSpPr>
        <p:spPr>
          <a:xfrm>
            <a:off x="2776756" y="5766576"/>
            <a:ext cx="173062" cy="34411"/>
          </a:xfrm>
          <a:custGeom>
            <a:avLst/>
            <a:gdLst>
              <a:gd name="connsiteX0" fmla="*/ 0 w 173062"/>
              <a:gd name="connsiteY0" fmla="*/ 34411 h 34411"/>
              <a:gd name="connsiteX1" fmla="*/ 167780 w 173062"/>
              <a:gd name="connsiteY1" fmla="*/ 855 h 34411"/>
              <a:gd name="connsiteX2" fmla="*/ 134224 w 173062"/>
              <a:gd name="connsiteY2" fmla="*/ 9244 h 34411"/>
              <a:gd name="connsiteX3" fmla="*/ 0 w 173062"/>
              <a:gd name="connsiteY3" fmla="*/ 34411 h 3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062" h="34411">
                <a:moveTo>
                  <a:pt x="0" y="34411"/>
                </a:moveTo>
                <a:lnTo>
                  <a:pt x="167780" y="855"/>
                </a:lnTo>
                <a:cubicBezTo>
                  <a:pt x="190151" y="-3339"/>
                  <a:pt x="134224" y="9244"/>
                  <a:pt x="134224" y="9244"/>
                </a:cubicBezTo>
                <a:lnTo>
                  <a:pt x="0" y="344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0B039CE-1868-73E1-4122-1F8B0F837507}"/>
              </a:ext>
            </a:extLst>
          </p:cNvPr>
          <p:cNvSpPr/>
          <p:nvPr/>
        </p:nvSpPr>
        <p:spPr>
          <a:xfrm>
            <a:off x="4672667" y="5867356"/>
            <a:ext cx="363370" cy="34312"/>
          </a:xfrm>
          <a:custGeom>
            <a:avLst/>
            <a:gdLst>
              <a:gd name="connsiteX0" fmla="*/ 1 w 363370"/>
              <a:gd name="connsiteY0" fmla="*/ 34299 h 34312"/>
              <a:gd name="connsiteX1" fmla="*/ 322977 w 363370"/>
              <a:gd name="connsiteY1" fmla="*/ 9132 h 34312"/>
              <a:gd name="connsiteX2" fmla="*/ 302005 w 363370"/>
              <a:gd name="connsiteY2" fmla="*/ 743 h 34312"/>
              <a:gd name="connsiteX3" fmla="*/ 360727 w 363370"/>
              <a:gd name="connsiteY3" fmla="*/ 25910 h 34312"/>
              <a:gd name="connsiteX4" fmla="*/ 318783 w 363370"/>
              <a:gd name="connsiteY4" fmla="*/ 4938 h 34312"/>
              <a:gd name="connsiteX5" fmla="*/ 1 w 363370"/>
              <a:gd name="connsiteY5" fmla="*/ 34299 h 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370" h="34312">
                <a:moveTo>
                  <a:pt x="1" y="34299"/>
                </a:moveTo>
                <a:cubicBezTo>
                  <a:pt x="700" y="34998"/>
                  <a:pt x="322977" y="9132"/>
                  <a:pt x="322977" y="9132"/>
                </a:cubicBezTo>
                <a:cubicBezTo>
                  <a:pt x="373311" y="3539"/>
                  <a:pt x="295713" y="-2053"/>
                  <a:pt x="302005" y="743"/>
                </a:cubicBezTo>
                <a:cubicBezTo>
                  <a:pt x="308297" y="3539"/>
                  <a:pt x="357931" y="25211"/>
                  <a:pt x="360727" y="25910"/>
                </a:cubicBezTo>
                <a:cubicBezTo>
                  <a:pt x="363523" y="26609"/>
                  <a:pt x="374010" y="2841"/>
                  <a:pt x="318783" y="4938"/>
                </a:cubicBezTo>
                <a:cubicBezTo>
                  <a:pt x="263556" y="7035"/>
                  <a:pt x="-698" y="33600"/>
                  <a:pt x="1" y="3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B4F6B71-2368-8FFB-4489-CAF7A411F79C}"/>
              </a:ext>
            </a:extLst>
          </p:cNvPr>
          <p:cNvSpPr/>
          <p:nvPr/>
        </p:nvSpPr>
        <p:spPr>
          <a:xfrm>
            <a:off x="3634850" y="5993352"/>
            <a:ext cx="166039" cy="703424"/>
          </a:xfrm>
          <a:custGeom>
            <a:avLst/>
            <a:gdLst>
              <a:gd name="connsiteX0" fmla="*/ 1810 w 166039"/>
              <a:gd name="connsiteY0" fmla="*/ 2599 h 703424"/>
              <a:gd name="connsiteX1" fmla="*/ 134432 w 166039"/>
              <a:gd name="connsiteY1" fmla="*/ 299256 h 703424"/>
              <a:gd name="connsiteX2" fmla="*/ 134432 w 166039"/>
              <a:gd name="connsiteY2" fmla="*/ 278315 h 703424"/>
              <a:gd name="connsiteX3" fmla="*/ 134432 w 166039"/>
              <a:gd name="connsiteY3" fmla="*/ 410938 h 703424"/>
              <a:gd name="connsiteX4" fmla="*/ 134432 w 166039"/>
              <a:gd name="connsiteY4" fmla="*/ 379527 h 703424"/>
              <a:gd name="connsiteX5" fmla="*/ 144903 w 166039"/>
              <a:gd name="connsiteY5" fmla="*/ 512150 h 703424"/>
              <a:gd name="connsiteX6" fmla="*/ 158863 w 166039"/>
              <a:gd name="connsiteY6" fmla="*/ 435369 h 703424"/>
              <a:gd name="connsiteX7" fmla="*/ 165843 w 166039"/>
              <a:gd name="connsiteY7" fmla="*/ 609872 h 703424"/>
              <a:gd name="connsiteX8" fmla="*/ 162353 w 166039"/>
              <a:gd name="connsiteY8" fmla="*/ 480740 h 703424"/>
              <a:gd name="connsiteX9" fmla="*/ 144903 w 166039"/>
              <a:gd name="connsiteY9" fmla="*/ 613363 h 703424"/>
              <a:gd name="connsiteX10" fmla="*/ 123962 w 166039"/>
              <a:gd name="connsiteY10" fmla="*/ 700614 h 703424"/>
              <a:gd name="connsiteX11" fmla="*/ 141413 w 166039"/>
              <a:gd name="connsiteY11" fmla="*/ 508660 h 703424"/>
              <a:gd name="connsiteX12" fmla="*/ 141413 w 166039"/>
              <a:gd name="connsiteY12" fmla="*/ 393488 h 703424"/>
              <a:gd name="connsiteX13" fmla="*/ 151883 w 166039"/>
              <a:gd name="connsiteY13" fmla="*/ 198043 h 703424"/>
              <a:gd name="connsiteX14" fmla="*/ 137923 w 166039"/>
              <a:gd name="connsiteY14" fmla="*/ 274825 h 703424"/>
              <a:gd name="connsiteX15" fmla="*/ 120472 w 166039"/>
              <a:gd name="connsiteY15" fmla="*/ 236434 h 703424"/>
              <a:gd name="connsiteX16" fmla="*/ 26240 w 166039"/>
              <a:gd name="connsiteY16" fmla="*/ 131732 h 703424"/>
              <a:gd name="connsiteX17" fmla="*/ 54161 w 166039"/>
              <a:gd name="connsiteY17" fmla="*/ 152672 h 703424"/>
              <a:gd name="connsiteX18" fmla="*/ 1810 w 166039"/>
              <a:gd name="connsiteY18" fmla="*/ 2599 h 70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039" h="703424">
                <a:moveTo>
                  <a:pt x="1810" y="2599"/>
                </a:moveTo>
                <a:cubicBezTo>
                  <a:pt x="15189" y="27030"/>
                  <a:pt x="112328" y="253303"/>
                  <a:pt x="134432" y="299256"/>
                </a:cubicBezTo>
                <a:cubicBezTo>
                  <a:pt x="156536" y="345209"/>
                  <a:pt x="134432" y="278315"/>
                  <a:pt x="134432" y="278315"/>
                </a:cubicBezTo>
                <a:lnTo>
                  <a:pt x="134432" y="410938"/>
                </a:lnTo>
                <a:cubicBezTo>
                  <a:pt x="134432" y="427807"/>
                  <a:pt x="132687" y="362658"/>
                  <a:pt x="134432" y="379527"/>
                </a:cubicBezTo>
                <a:cubicBezTo>
                  <a:pt x="136177" y="396396"/>
                  <a:pt x="140831" y="502843"/>
                  <a:pt x="144903" y="512150"/>
                </a:cubicBezTo>
                <a:cubicBezTo>
                  <a:pt x="148975" y="521457"/>
                  <a:pt x="155373" y="419082"/>
                  <a:pt x="158863" y="435369"/>
                </a:cubicBezTo>
                <a:cubicBezTo>
                  <a:pt x="162353" y="451656"/>
                  <a:pt x="165261" y="602310"/>
                  <a:pt x="165843" y="609872"/>
                </a:cubicBezTo>
                <a:cubicBezTo>
                  <a:pt x="166425" y="617434"/>
                  <a:pt x="165843" y="480158"/>
                  <a:pt x="162353" y="480740"/>
                </a:cubicBezTo>
                <a:cubicBezTo>
                  <a:pt x="158863" y="481322"/>
                  <a:pt x="151301" y="576717"/>
                  <a:pt x="144903" y="613363"/>
                </a:cubicBezTo>
                <a:cubicBezTo>
                  <a:pt x="138505" y="650009"/>
                  <a:pt x="124544" y="718064"/>
                  <a:pt x="123962" y="700614"/>
                </a:cubicBezTo>
                <a:cubicBezTo>
                  <a:pt x="123380" y="683164"/>
                  <a:pt x="138505" y="559848"/>
                  <a:pt x="141413" y="508660"/>
                </a:cubicBezTo>
                <a:cubicBezTo>
                  <a:pt x="144322" y="457472"/>
                  <a:pt x="139668" y="445257"/>
                  <a:pt x="141413" y="393488"/>
                </a:cubicBezTo>
                <a:cubicBezTo>
                  <a:pt x="143158" y="341719"/>
                  <a:pt x="152465" y="217820"/>
                  <a:pt x="151883" y="198043"/>
                </a:cubicBezTo>
                <a:cubicBezTo>
                  <a:pt x="151301" y="178266"/>
                  <a:pt x="143158" y="268427"/>
                  <a:pt x="137923" y="274825"/>
                </a:cubicBezTo>
                <a:cubicBezTo>
                  <a:pt x="132688" y="281223"/>
                  <a:pt x="139086" y="260283"/>
                  <a:pt x="120472" y="236434"/>
                </a:cubicBezTo>
                <a:cubicBezTo>
                  <a:pt x="101858" y="212585"/>
                  <a:pt x="37292" y="145692"/>
                  <a:pt x="26240" y="131732"/>
                </a:cubicBezTo>
                <a:cubicBezTo>
                  <a:pt x="15188" y="117772"/>
                  <a:pt x="54743" y="171867"/>
                  <a:pt x="54161" y="152672"/>
                </a:cubicBezTo>
                <a:cubicBezTo>
                  <a:pt x="53579" y="133477"/>
                  <a:pt x="-11569" y="-21832"/>
                  <a:pt x="1810" y="2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F823C0-1E6F-A861-D25C-78C6D127EE93}"/>
              </a:ext>
            </a:extLst>
          </p:cNvPr>
          <p:cNvSpPr/>
          <p:nvPr/>
        </p:nvSpPr>
        <p:spPr>
          <a:xfrm>
            <a:off x="3670641" y="6574441"/>
            <a:ext cx="140701" cy="632655"/>
          </a:xfrm>
          <a:custGeom>
            <a:avLst/>
            <a:gdLst>
              <a:gd name="connsiteX0" fmla="*/ 140522 w 140701"/>
              <a:gd name="connsiteY0" fmla="*/ 863 h 632655"/>
              <a:gd name="connsiteX1" fmla="*/ 102132 w 140701"/>
              <a:gd name="connsiteY1" fmla="*/ 349870 h 632655"/>
              <a:gd name="connsiteX2" fmla="*/ 102132 w 140701"/>
              <a:gd name="connsiteY2" fmla="*/ 255638 h 632655"/>
              <a:gd name="connsiteX3" fmla="*/ 919 w 140701"/>
              <a:gd name="connsiteY3" fmla="*/ 552295 h 632655"/>
              <a:gd name="connsiteX4" fmla="*/ 53270 w 140701"/>
              <a:gd name="connsiteY4" fmla="*/ 395241 h 632655"/>
              <a:gd name="connsiteX5" fmla="*/ 74211 w 140701"/>
              <a:gd name="connsiteY5" fmla="*/ 632567 h 632655"/>
              <a:gd name="connsiteX6" fmla="*/ 56761 w 140701"/>
              <a:gd name="connsiteY6" fmla="*/ 363831 h 632655"/>
              <a:gd name="connsiteX7" fmla="*/ 56761 w 140701"/>
              <a:gd name="connsiteY7" fmla="*/ 363831 h 632655"/>
              <a:gd name="connsiteX8" fmla="*/ 98641 w 140701"/>
              <a:gd name="connsiteY8" fmla="*/ 266109 h 632655"/>
              <a:gd name="connsiteX9" fmla="*/ 95151 w 140701"/>
              <a:gd name="connsiteY9" fmla="*/ 182347 h 632655"/>
              <a:gd name="connsiteX10" fmla="*/ 98641 w 140701"/>
              <a:gd name="connsiteY10" fmla="*/ 227718 h 632655"/>
              <a:gd name="connsiteX11" fmla="*/ 109112 w 140701"/>
              <a:gd name="connsiteY11" fmla="*/ 189327 h 632655"/>
              <a:gd name="connsiteX12" fmla="*/ 116092 w 140701"/>
              <a:gd name="connsiteY12" fmla="*/ 248658 h 632655"/>
              <a:gd name="connsiteX13" fmla="*/ 140522 w 140701"/>
              <a:gd name="connsiteY13" fmla="*/ 863 h 63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701" h="632655">
                <a:moveTo>
                  <a:pt x="140522" y="863"/>
                </a:moveTo>
                <a:cubicBezTo>
                  <a:pt x="138195" y="17732"/>
                  <a:pt x="108530" y="307408"/>
                  <a:pt x="102132" y="349870"/>
                </a:cubicBezTo>
                <a:cubicBezTo>
                  <a:pt x="95734" y="392333"/>
                  <a:pt x="119001" y="221901"/>
                  <a:pt x="102132" y="255638"/>
                </a:cubicBezTo>
                <a:cubicBezTo>
                  <a:pt x="85263" y="289376"/>
                  <a:pt x="9063" y="529028"/>
                  <a:pt x="919" y="552295"/>
                </a:cubicBezTo>
                <a:cubicBezTo>
                  <a:pt x="-7225" y="575562"/>
                  <a:pt x="41055" y="381862"/>
                  <a:pt x="53270" y="395241"/>
                </a:cubicBezTo>
                <a:cubicBezTo>
                  <a:pt x="65485" y="408620"/>
                  <a:pt x="73629" y="637802"/>
                  <a:pt x="74211" y="632567"/>
                </a:cubicBezTo>
                <a:cubicBezTo>
                  <a:pt x="74793" y="627332"/>
                  <a:pt x="56761" y="363831"/>
                  <a:pt x="56761" y="363831"/>
                </a:cubicBezTo>
                <a:lnTo>
                  <a:pt x="56761" y="363831"/>
                </a:lnTo>
                <a:cubicBezTo>
                  <a:pt x="63741" y="347544"/>
                  <a:pt x="92243" y="296356"/>
                  <a:pt x="98641" y="266109"/>
                </a:cubicBezTo>
                <a:cubicBezTo>
                  <a:pt x="105039" y="235862"/>
                  <a:pt x="95151" y="188745"/>
                  <a:pt x="95151" y="182347"/>
                </a:cubicBezTo>
                <a:cubicBezTo>
                  <a:pt x="95151" y="175949"/>
                  <a:pt x="96314" y="226555"/>
                  <a:pt x="98641" y="227718"/>
                </a:cubicBezTo>
                <a:cubicBezTo>
                  <a:pt x="100968" y="228881"/>
                  <a:pt x="106204" y="185837"/>
                  <a:pt x="109112" y="189327"/>
                </a:cubicBezTo>
                <a:cubicBezTo>
                  <a:pt x="112020" y="192817"/>
                  <a:pt x="110275" y="277742"/>
                  <a:pt x="116092" y="248658"/>
                </a:cubicBezTo>
                <a:cubicBezTo>
                  <a:pt x="121909" y="219574"/>
                  <a:pt x="142849" y="-16006"/>
                  <a:pt x="140522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01B6C94-13F1-3B44-0F57-A93E2F447C24}"/>
              </a:ext>
            </a:extLst>
          </p:cNvPr>
          <p:cNvSpPr/>
          <p:nvPr/>
        </p:nvSpPr>
        <p:spPr>
          <a:xfrm>
            <a:off x="4229713" y="5939592"/>
            <a:ext cx="35304" cy="443759"/>
          </a:xfrm>
          <a:custGeom>
            <a:avLst/>
            <a:gdLst>
              <a:gd name="connsiteX0" fmla="*/ 260 w 35304"/>
              <a:gd name="connsiteY0" fmla="*/ 518 h 443759"/>
              <a:gd name="connsiteX1" fmla="*/ 7240 w 35304"/>
              <a:gd name="connsiteY1" fmla="*/ 339055 h 443759"/>
              <a:gd name="connsiteX2" fmla="*/ 7240 w 35304"/>
              <a:gd name="connsiteY2" fmla="*/ 269254 h 443759"/>
              <a:gd name="connsiteX3" fmla="*/ 35160 w 35304"/>
              <a:gd name="connsiteY3" fmla="*/ 443758 h 443759"/>
              <a:gd name="connsiteX4" fmla="*/ 17710 w 35304"/>
              <a:gd name="connsiteY4" fmla="*/ 265764 h 443759"/>
              <a:gd name="connsiteX5" fmla="*/ 260 w 35304"/>
              <a:gd name="connsiteY5" fmla="*/ 518 h 44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4" h="443759">
                <a:moveTo>
                  <a:pt x="260" y="518"/>
                </a:moveTo>
                <a:cubicBezTo>
                  <a:pt x="-1485" y="12733"/>
                  <a:pt x="6077" y="294266"/>
                  <a:pt x="7240" y="339055"/>
                </a:cubicBezTo>
                <a:cubicBezTo>
                  <a:pt x="8403" y="383844"/>
                  <a:pt x="2587" y="251803"/>
                  <a:pt x="7240" y="269254"/>
                </a:cubicBezTo>
                <a:cubicBezTo>
                  <a:pt x="11893" y="286705"/>
                  <a:pt x="33415" y="444340"/>
                  <a:pt x="35160" y="443758"/>
                </a:cubicBezTo>
                <a:cubicBezTo>
                  <a:pt x="36905" y="443176"/>
                  <a:pt x="22363" y="336147"/>
                  <a:pt x="17710" y="265764"/>
                </a:cubicBezTo>
                <a:cubicBezTo>
                  <a:pt x="13057" y="195381"/>
                  <a:pt x="2005" y="-11697"/>
                  <a:pt x="260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98F2921-8D7F-AF6C-16FD-301D4D18FBF1}"/>
              </a:ext>
            </a:extLst>
          </p:cNvPr>
          <p:cNvSpPr/>
          <p:nvPr/>
        </p:nvSpPr>
        <p:spPr>
          <a:xfrm>
            <a:off x="4072675" y="6417012"/>
            <a:ext cx="67342" cy="556445"/>
          </a:xfrm>
          <a:custGeom>
            <a:avLst/>
            <a:gdLst>
              <a:gd name="connsiteX0" fmla="*/ 244 w 67342"/>
              <a:gd name="connsiteY0" fmla="*/ 1238 h 556445"/>
              <a:gd name="connsiteX1" fmla="*/ 56085 w 67342"/>
              <a:gd name="connsiteY1" fmla="*/ 444478 h 556445"/>
              <a:gd name="connsiteX2" fmla="*/ 66556 w 67342"/>
              <a:gd name="connsiteY2" fmla="*/ 556161 h 556445"/>
              <a:gd name="connsiteX3" fmla="*/ 63065 w 67342"/>
              <a:gd name="connsiteY3" fmla="*/ 468909 h 556445"/>
              <a:gd name="connsiteX4" fmla="*/ 35145 w 67342"/>
              <a:gd name="connsiteY4" fmla="*/ 249034 h 556445"/>
              <a:gd name="connsiteX5" fmla="*/ 35145 w 67342"/>
              <a:gd name="connsiteY5" fmla="*/ 308365 h 556445"/>
              <a:gd name="connsiteX6" fmla="*/ 244 w 67342"/>
              <a:gd name="connsiteY6" fmla="*/ 1238 h 55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42" h="556445">
                <a:moveTo>
                  <a:pt x="244" y="1238"/>
                </a:moveTo>
                <a:cubicBezTo>
                  <a:pt x="3734" y="23924"/>
                  <a:pt x="45033" y="351991"/>
                  <a:pt x="56085" y="444478"/>
                </a:cubicBezTo>
                <a:cubicBezTo>
                  <a:pt x="67137" y="536965"/>
                  <a:pt x="65393" y="552089"/>
                  <a:pt x="66556" y="556161"/>
                </a:cubicBezTo>
                <a:cubicBezTo>
                  <a:pt x="67719" y="560233"/>
                  <a:pt x="68300" y="520097"/>
                  <a:pt x="63065" y="468909"/>
                </a:cubicBezTo>
                <a:cubicBezTo>
                  <a:pt x="57830" y="417721"/>
                  <a:pt x="39798" y="275791"/>
                  <a:pt x="35145" y="249034"/>
                </a:cubicBezTo>
                <a:cubicBezTo>
                  <a:pt x="30492" y="222277"/>
                  <a:pt x="38635" y="342102"/>
                  <a:pt x="35145" y="308365"/>
                </a:cubicBezTo>
                <a:cubicBezTo>
                  <a:pt x="31655" y="274628"/>
                  <a:pt x="-3246" y="-21448"/>
                  <a:pt x="244" y="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1FB9DD2-7895-4044-5C74-D6B04EDAA80F}"/>
              </a:ext>
            </a:extLst>
          </p:cNvPr>
          <p:cNvSpPr/>
          <p:nvPr/>
        </p:nvSpPr>
        <p:spPr>
          <a:xfrm>
            <a:off x="4170634" y="6445800"/>
            <a:ext cx="39748" cy="368109"/>
          </a:xfrm>
          <a:custGeom>
            <a:avLst/>
            <a:gdLst>
              <a:gd name="connsiteX0" fmla="*/ 7 w 39748"/>
              <a:gd name="connsiteY0" fmla="*/ 371 h 368109"/>
              <a:gd name="connsiteX1" fmla="*/ 38398 w 39748"/>
              <a:gd name="connsiteY1" fmla="*/ 272597 h 368109"/>
              <a:gd name="connsiteX2" fmla="*/ 31418 w 39748"/>
              <a:gd name="connsiteY2" fmla="*/ 366829 h 368109"/>
              <a:gd name="connsiteX3" fmla="*/ 34908 w 39748"/>
              <a:gd name="connsiteY3" fmla="*/ 216756 h 368109"/>
              <a:gd name="connsiteX4" fmla="*/ 7 w 39748"/>
              <a:gd name="connsiteY4" fmla="*/ 371 h 36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8" h="368109">
                <a:moveTo>
                  <a:pt x="7" y="371"/>
                </a:moveTo>
                <a:cubicBezTo>
                  <a:pt x="589" y="9678"/>
                  <a:pt x="33163" y="211521"/>
                  <a:pt x="38398" y="272597"/>
                </a:cubicBezTo>
                <a:cubicBezTo>
                  <a:pt x="43633" y="333673"/>
                  <a:pt x="32000" y="376136"/>
                  <a:pt x="31418" y="366829"/>
                </a:cubicBezTo>
                <a:cubicBezTo>
                  <a:pt x="30836" y="357522"/>
                  <a:pt x="38980" y="274342"/>
                  <a:pt x="34908" y="216756"/>
                </a:cubicBezTo>
                <a:cubicBezTo>
                  <a:pt x="30836" y="159170"/>
                  <a:pt x="-575" y="-8936"/>
                  <a:pt x="7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0BE6A1F8-C6AD-B70B-4B06-6999C7A087DC}"/>
              </a:ext>
            </a:extLst>
          </p:cNvPr>
          <p:cNvSpPr/>
          <p:nvPr/>
        </p:nvSpPr>
        <p:spPr>
          <a:xfrm>
            <a:off x="3632492" y="8136278"/>
            <a:ext cx="180346" cy="71203"/>
          </a:xfrm>
          <a:custGeom>
            <a:avLst/>
            <a:gdLst>
              <a:gd name="connsiteX0" fmla="*/ 7 w 180346"/>
              <a:gd name="connsiteY0" fmla="*/ 89 h 71203"/>
              <a:gd name="connsiteX1" fmla="*/ 164957 w 180346"/>
              <a:gd name="connsiteY1" fmla="*/ 68221 h 71203"/>
              <a:gd name="connsiteX2" fmla="*/ 157786 w 180346"/>
              <a:gd name="connsiteY2" fmla="*/ 53877 h 71203"/>
              <a:gd name="connsiteX3" fmla="*/ 7 w 180346"/>
              <a:gd name="connsiteY3" fmla="*/ 89 h 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46" h="71203">
                <a:moveTo>
                  <a:pt x="7" y="89"/>
                </a:moveTo>
                <a:cubicBezTo>
                  <a:pt x="1202" y="2480"/>
                  <a:pt x="164957" y="68221"/>
                  <a:pt x="164957" y="68221"/>
                </a:cubicBezTo>
                <a:cubicBezTo>
                  <a:pt x="191254" y="77186"/>
                  <a:pt x="180496" y="64037"/>
                  <a:pt x="157786" y="53877"/>
                </a:cubicBezTo>
                <a:cubicBezTo>
                  <a:pt x="135076" y="43717"/>
                  <a:pt x="-1188" y="-2302"/>
                  <a:pt x="7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72AEF34B-356D-C0D8-22E1-CC04AA832628}"/>
              </a:ext>
            </a:extLst>
          </p:cNvPr>
          <p:cNvSpPr/>
          <p:nvPr/>
        </p:nvSpPr>
        <p:spPr>
          <a:xfrm>
            <a:off x="3621601" y="8114607"/>
            <a:ext cx="503661" cy="344495"/>
          </a:xfrm>
          <a:custGeom>
            <a:avLst/>
            <a:gdLst>
              <a:gd name="connsiteX0" fmla="*/ 140 w 503661"/>
              <a:gd name="connsiteY0" fmla="*/ 245 h 344495"/>
              <a:gd name="connsiteX1" fmla="*/ 114888 w 503661"/>
              <a:gd name="connsiteY1" fmla="*/ 86306 h 344495"/>
              <a:gd name="connsiteX2" fmla="*/ 172263 w 503661"/>
              <a:gd name="connsiteY2" fmla="*/ 147266 h 344495"/>
              <a:gd name="connsiteX3" fmla="*/ 165091 w 503661"/>
              <a:gd name="connsiteY3" fmla="*/ 118579 h 344495"/>
              <a:gd name="connsiteX4" fmla="*/ 240394 w 503661"/>
              <a:gd name="connsiteY4" fmla="*/ 222569 h 344495"/>
              <a:gd name="connsiteX5" fmla="*/ 229637 w 503661"/>
              <a:gd name="connsiteY5" fmla="*/ 197468 h 344495"/>
              <a:gd name="connsiteX6" fmla="*/ 283425 w 503661"/>
              <a:gd name="connsiteY6" fmla="*/ 305045 h 344495"/>
              <a:gd name="connsiteX7" fmla="*/ 272667 w 503661"/>
              <a:gd name="connsiteY7" fmla="*/ 279944 h 344495"/>
              <a:gd name="connsiteX8" fmla="*/ 373072 w 503661"/>
              <a:gd name="connsiteY8" fmla="*/ 326560 h 344495"/>
              <a:gd name="connsiteX9" fmla="*/ 340799 w 503661"/>
              <a:gd name="connsiteY9" fmla="*/ 301459 h 344495"/>
              <a:gd name="connsiteX10" fmla="*/ 498578 w 503661"/>
              <a:gd name="connsiteY10" fmla="*/ 344489 h 344495"/>
              <a:gd name="connsiteX11" fmla="*/ 466305 w 503661"/>
              <a:gd name="connsiteY11" fmla="*/ 305045 h 344495"/>
              <a:gd name="connsiteX12" fmla="*/ 480648 w 503661"/>
              <a:gd name="connsiteY12" fmla="*/ 333732 h 344495"/>
              <a:gd name="connsiteX13" fmla="*/ 261910 w 503661"/>
              <a:gd name="connsiteY13" fmla="*/ 254842 h 344495"/>
              <a:gd name="connsiteX14" fmla="*/ 183020 w 503661"/>
              <a:gd name="connsiteY14" fmla="*/ 204640 h 344495"/>
              <a:gd name="connsiteX15" fmla="*/ 218879 w 503661"/>
              <a:gd name="connsiteY15" fmla="*/ 229741 h 344495"/>
              <a:gd name="connsiteX16" fmla="*/ 172263 w 503661"/>
              <a:gd name="connsiteY16" fmla="*/ 150852 h 344495"/>
              <a:gd name="connsiteX17" fmla="*/ 114888 w 503661"/>
              <a:gd name="connsiteY17" fmla="*/ 150852 h 344495"/>
              <a:gd name="connsiteX18" fmla="*/ 143575 w 503661"/>
              <a:gd name="connsiteY18" fmla="*/ 132922 h 344495"/>
              <a:gd name="connsiteX19" fmla="*/ 139990 w 503661"/>
              <a:gd name="connsiteY19" fmla="*/ 114993 h 344495"/>
              <a:gd name="connsiteX20" fmla="*/ 140 w 503661"/>
              <a:gd name="connsiteY20" fmla="*/ 245 h 34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3661" h="344495">
                <a:moveTo>
                  <a:pt x="140" y="245"/>
                </a:moveTo>
                <a:cubicBezTo>
                  <a:pt x="-4044" y="-4536"/>
                  <a:pt x="86201" y="61803"/>
                  <a:pt x="114888" y="86306"/>
                </a:cubicBezTo>
                <a:cubicBezTo>
                  <a:pt x="143575" y="110810"/>
                  <a:pt x="163896" y="141887"/>
                  <a:pt x="172263" y="147266"/>
                </a:cubicBezTo>
                <a:cubicBezTo>
                  <a:pt x="180630" y="152645"/>
                  <a:pt x="153736" y="106029"/>
                  <a:pt x="165091" y="118579"/>
                </a:cubicBezTo>
                <a:cubicBezTo>
                  <a:pt x="176446" y="131130"/>
                  <a:pt x="229636" y="209421"/>
                  <a:pt x="240394" y="222569"/>
                </a:cubicBezTo>
                <a:cubicBezTo>
                  <a:pt x="251152" y="235717"/>
                  <a:pt x="222465" y="183722"/>
                  <a:pt x="229637" y="197468"/>
                </a:cubicBezTo>
                <a:cubicBezTo>
                  <a:pt x="236809" y="211214"/>
                  <a:pt x="276253" y="291299"/>
                  <a:pt x="283425" y="305045"/>
                </a:cubicBezTo>
                <a:cubicBezTo>
                  <a:pt x="290597" y="318791"/>
                  <a:pt x="257726" y="276358"/>
                  <a:pt x="272667" y="279944"/>
                </a:cubicBezTo>
                <a:cubicBezTo>
                  <a:pt x="287608" y="283530"/>
                  <a:pt x="361717" y="322974"/>
                  <a:pt x="373072" y="326560"/>
                </a:cubicBezTo>
                <a:cubicBezTo>
                  <a:pt x="384427" y="330146"/>
                  <a:pt x="319881" y="298471"/>
                  <a:pt x="340799" y="301459"/>
                </a:cubicBezTo>
                <a:cubicBezTo>
                  <a:pt x="361717" y="304447"/>
                  <a:pt x="477660" y="343891"/>
                  <a:pt x="498578" y="344489"/>
                </a:cubicBezTo>
                <a:cubicBezTo>
                  <a:pt x="519496" y="345087"/>
                  <a:pt x="469293" y="306838"/>
                  <a:pt x="466305" y="305045"/>
                </a:cubicBezTo>
                <a:cubicBezTo>
                  <a:pt x="463317" y="303252"/>
                  <a:pt x="514714" y="342099"/>
                  <a:pt x="480648" y="333732"/>
                </a:cubicBezTo>
                <a:cubicBezTo>
                  <a:pt x="446582" y="325365"/>
                  <a:pt x="311515" y="276357"/>
                  <a:pt x="261910" y="254842"/>
                </a:cubicBezTo>
                <a:cubicBezTo>
                  <a:pt x="212305" y="233327"/>
                  <a:pt x="190192" y="208823"/>
                  <a:pt x="183020" y="204640"/>
                </a:cubicBezTo>
                <a:cubicBezTo>
                  <a:pt x="175848" y="200457"/>
                  <a:pt x="220672" y="238706"/>
                  <a:pt x="218879" y="229741"/>
                </a:cubicBezTo>
                <a:cubicBezTo>
                  <a:pt x="217086" y="220776"/>
                  <a:pt x="189595" y="164000"/>
                  <a:pt x="172263" y="150852"/>
                </a:cubicBezTo>
                <a:cubicBezTo>
                  <a:pt x="154931" y="137704"/>
                  <a:pt x="119669" y="153840"/>
                  <a:pt x="114888" y="150852"/>
                </a:cubicBezTo>
                <a:lnTo>
                  <a:pt x="143575" y="132922"/>
                </a:lnTo>
                <a:cubicBezTo>
                  <a:pt x="147759" y="126946"/>
                  <a:pt x="158517" y="133520"/>
                  <a:pt x="139990" y="114993"/>
                </a:cubicBezTo>
                <a:cubicBezTo>
                  <a:pt x="121463" y="96466"/>
                  <a:pt x="4324" y="5026"/>
                  <a:pt x="140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1D8DF4F-6FAE-D699-FB87-56BF8AC659D1}"/>
              </a:ext>
            </a:extLst>
          </p:cNvPr>
          <p:cNvSpPr/>
          <p:nvPr/>
        </p:nvSpPr>
        <p:spPr>
          <a:xfrm>
            <a:off x="4066196" y="8333296"/>
            <a:ext cx="473551" cy="121071"/>
          </a:xfrm>
          <a:custGeom>
            <a:avLst/>
            <a:gdLst>
              <a:gd name="connsiteX0" fmla="*/ 195 w 473551"/>
              <a:gd name="connsiteY0" fmla="*/ 50497 h 121071"/>
              <a:gd name="connsiteX1" fmla="*/ 247620 w 473551"/>
              <a:gd name="connsiteY1" fmla="*/ 115043 h 121071"/>
              <a:gd name="connsiteX2" fmla="*/ 161559 w 473551"/>
              <a:gd name="connsiteY2" fmla="*/ 115043 h 121071"/>
              <a:gd name="connsiteX3" fmla="*/ 254792 w 473551"/>
              <a:gd name="connsiteY3" fmla="*/ 86356 h 121071"/>
              <a:gd name="connsiteX4" fmla="*/ 247620 w 473551"/>
              <a:gd name="connsiteY4" fmla="*/ 54083 h 121071"/>
              <a:gd name="connsiteX5" fmla="*/ 287065 w 473551"/>
              <a:gd name="connsiteY5" fmla="*/ 89942 h 121071"/>
              <a:gd name="connsiteX6" fmla="*/ 294237 w 473551"/>
              <a:gd name="connsiteY6" fmla="*/ 50497 h 121071"/>
              <a:gd name="connsiteX7" fmla="*/ 394642 w 473551"/>
              <a:gd name="connsiteY7" fmla="*/ 36153 h 121071"/>
              <a:gd name="connsiteX8" fmla="*/ 473531 w 473551"/>
              <a:gd name="connsiteY8" fmla="*/ 295 h 121071"/>
              <a:gd name="connsiteX9" fmla="*/ 387470 w 473551"/>
              <a:gd name="connsiteY9" fmla="*/ 21810 h 121071"/>
              <a:gd name="connsiteX10" fmla="*/ 258378 w 473551"/>
              <a:gd name="connsiteY10" fmla="*/ 68426 h 121071"/>
              <a:gd name="connsiteX11" fmla="*/ 125700 w 473551"/>
              <a:gd name="connsiteY11" fmla="*/ 46911 h 121071"/>
              <a:gd name="connsiteX12" fmla="*/ 204590 w 473551"/>
              <a:gd name="connsiteY12" fmla="*/ 89942 h 121071"/>
              <a:gd name="connsiteX13" fmla="*/ 195 w 473551"/>
              <a:gd name="connsiteY13" fmla="*/ 50497 h 1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551" h="121071">
                <a:moveTo>
                  <a:pt x="195" y="50497"/>
                </a:moveTo>
                <a:cubicBezTo>
                  <a:pt x="7366" y="54680"/>
                  <a:pt x="220726" y="104285"/>
                  <a:pt x="247620" y="115043"/>
                </a:cubicBezTo>
                <a:cubicBezTo>
                  <a:pt x="274514" y="125801"/>
                  <a:pt x="160364" y="119824"/>
                  <a:pt x="161559" y="115043"/>
                </a:cubicBezTo>
                <a:cubicBezTo>
                  <a:pt x="162754" y="110262"/>
                  <a:pt x="240449" y="96516"/>
                  <a:pt x="254792" y="86356"/>
                </a:cubicBezTo>
                <a:cubicBezTo>
                  <a:pt x="269136" y="76196"/>
                  <a:pt x="242241" y="53485"/>
                  <a:pt x="247620" y="54083"/>
                </a:cubicBezTo>
                <a:cubicBezTo>
                  <a:pt x="252999" y="54681"/>
                  <a:pt x="279296" y="90540"/>
                  <a:pt x="287065" y="89942"/>
                </a:cubicBezTo>
                <a:cubicBezTo>
                  <a:pt x="294834" y="89344"/>
                  <a:pt x="276308" y="59462"/>
                  <a:pt x="294237" y="50497"/>
                </a:cubicBezTo>
                <a:cubicBezTo>
                  <a:pt x="312166" y="41532"/>
                  <a:pt x="364760" y="44520"/>
                  <a:pt x="394642" y="36153"/>
                </a:cubicBezTo>
                <a:cubicBezTo>
                  <a:pt x="424524" y="27786"/>
                  <a:pt x="474726" y="2685"/>
                  <a:pt x="473531" y="295"/>
                </a:cubicBezTo>
                <a:cubicBezTo>
                  <a:pt x="472336" y="-2095"/>
                  <a:pt x="423329" y="10455"/>
                  <a:pt x="387470" y="21810"/>
                </a:cubicBezTo>
                <a:cubicBezTo>
                  <a:pt x="351611" y="33165"/>
                  <a:pt x="302006" y="64243"/>
                  <a:pt x="258378" y="68426"/>
                </a:cubicBezTo>
                <a:cubicBezTo>
                  <a:pt x="214750" y="72609"/>
                  <a:pt x="134665" y="43325"/>
                  <a:pt x="125700" y="46911"/>
                </a:cubicBezTo>
                <a:cubicBezTo>
                  <a:pt x="116735" y="50497"/>
                  <a:pt x="223715" y="86954"/>
                  <a:pt x="204590" y="89942"/>
                </a:cubicBezTo>
                <a:cubicBezTo>
                  <a:pt x="185465" y="92930"/>
                  <a:pt x="-6976" y="46314"/>
                  <a:pt x="195" y="50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1D2D7066-B080-FB51-AB42-5934F6BD01D3}"/>
              </a:ext>
            </a:extLst>
          </p:cNvPr>
          <p:cNvSpPr/>
          <p:nvPr/>
        </p:nvSpPr>
        <p:spPr>
          <a:xfrm>
            <a:off x="3539264" y="7974942"/>
            <a:ext cx="233104" cy="329962"/>
          </a:xfrm>
          <a:custGeom>
            <a:avLst/>
            <a:gdLst>
              <a:gd name="connsiteX0" fmla="*/ 2 w 233104"/>
              <a:gd name="connsiteY0" fmla="*/ 60 h 329962"/>
              <a:gd name="connsiteX1" fmla="*/ 107578 w 233104"/>
              <a:gd name="connsiteY1" fmla="*/ 200870 h 329962"/>
              <a:gd name="connsiteX2" fmla="*/ 103992 w 233104"/>
              <a:gd name="connsiteY2" fmla="*/ 182940 h 329962"/>
              <a:gd name="connsiteX3" fmla="*/ 175710 w 233104"/>
              <a:gd name="connsiteY3" fmla="*/ 276173 h 329962"/>
              <a:gd name="connsiteX4" fmla="*/ 172124 w 233104"/>
              <a:gd name="connsiteY4" fmla="*/ 254658 h 329962"/>
              <a:gd name="connsiteX5" fmla="*/ 233084 w 233104"/>
              <a:gd name="connsiteY5" fmla="*/ 329962 h 329962"/>
              <a:gd name="connsiteX6" fmla="*/ 164952 w 233104"/>
              <a:gd name="connsiteY6" fmla="*/ 254658 h 329962"/>
              <a:gd name="connsiteX7" fmla="*/ 68134 w 233104"/>
              <a:gd name="connsiteY7" fmla="*/ 150667 h 329962"/>
              <a:gd name="connsiteX8" fmla="*/ 103992 w 233104"/>
              <a:gd name="connsiteY8" fmla="*/ 179354 h 329962"/>
              <a:gd name="connsiteX9" fmla="*/ 2 w 233104"/>
              <a:gd name="connsiteY9" fmla="*/ 60 h 32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04" h="329962">
                <a:moveTo>
                  <a:pt x="2" y="60"/>
                </a:moveTo>
                <a:cubicBezTo>
                  <a:pt x="600" y="3646"/>
                  <a:pt x="107578" y="200870"/>
                  <a:pt x="107578" y="200870"/>
                </a:cubicBezTo>
                <a:cubicBezTo>
                  <a:pt x="124910" y="231350"/>
                  <a:pt x="92637" y="170390"/>
                  <a:pt x="103992" y="182940"/>
                </a:cubicBezTo>
                <a:cubicBezTo>
                  <a:pt x="115347" y="195490"/>
                  <a:pt x="164355" y="264220"/>
                  <a:pt x="175710" y="276173"/>
                </a:cubicBezTo>
                <a:cubicBezTo>
                  <a:pt x="187065" y="288126"/>
                  <a:pt x="162562" y="245693"/>
                  <a:pt x="172124" y="254658"/>
                </a:cubicBezTo>
                <a:cubicBezTo>
                  <a:pt x="181686" y="263623"/>
                  <a:pt x="234279" y="329962"/>
                  <a:pt x="233084" y="329962"/>
                </a:cubicBezTo>
                <a:cubicBezTo>
                  <a:pt x="231889" y="329962"/>
                  <a:pt x="192444" y="284540"/>
                  <a:pt x="164952" y="254658"/>
                </a:cubicBezTo>
                <a:cubicBezTo>
                  <a:pt x="137460" y="224776"/>
                  <a:pt x="78294" y="163218"/>
                  <a:pt x="68134" y="150667"/>
                </a:cubicBezTo>
                <a:cubicBezTo>
                  <a:pt x="57974" y="138116"/>
                  <a:pt x="115347" y="205053"/>
                  <a:pt x="103992" y="179354"/>
                </a:cubicBezTo>
                <a:cubicBezTo>
                  <a:pt x="92637" y="153655"/>
                  <a:pt x="-596" y="-3526"/>
                  <a:pt x="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5218DDC-B156-9B40-4633-B7DD622F539A}"/>
              </a:ext>
            </a:extLst>
          </p:cNvPr>
          <p:cNvSpPr/>
          <p:nvPr/>
        </p:nvSpPr>
        <p:spPr>
          <a:xfrm>
            <a:off x="4901664" y="7407273"/>
            <a:ext cx="22814" cy="171457"/>
          </a:xfrm>
          <a:custGeom>
            <a:avLst/>
            <a:gdLst>
              <a:gd name="connsiteX0" fmla="*/ 6886 w 22814"/>
              <a:gd name="connsiteY0" fmla="*/ 2 h 171457"/>
              <a:gd name="connsiteX1" fmla="*/ 536 w 22814"/>
              <a:gd name="connsiteY1" fmla="*/ 107952 h 171457"/>
              <a:gd name="connsiteX2" fmla="*/ 22761 w 22814"/>
              <a:gd name="connsiteY2" fmla="*/ 171452 h 171457"/>
              <a:gd name="connsiteX3" fmla="*/ 6886 w 22814"/>
              <a:gd name="connsiteY3" fmla="*/ 111127 h 171457"/>
              <a:gd name="connsiteX4" fmla="*/ 6886 w 22814"/>
              <a:gd name="connsiteY4" fmla="*/ 2 h 17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4" h="171457">
                <a:moveTo>
                  <a:pt x="6886" y="2"/>
                </a:moveTo>
                <a:cubicBezTo>
                  <a:pt x="5828" y="-527"/>
                  <a:pt x="-2110" y="79377"/>
                  <a:pt x="536" y="107952"/>
                </a:cubicBezTo>
                <a:cubicBezTo>
                  <a:pt x="3182" y="136527"/>
                  <a:pt x="21703" y="170923"/>
                  <a:pt x="22761" y="171452"/>
                </a:cubicBezTo>
                <a:cubicBezTo>
                  <a:pt x="23819" y="171981"/>
                  <a:pt x="9003" y="132823"/>
                  <a:pt x="6886" y="111127"/>
                </a:cubicBezTo>
                <a:cubicBezTo>
                  <a:pt x="4769" y="89431"/>
                  <a:pt x="7944" y="531"/>
                  <a:pt x="68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AE9A037B-D520-D409-C6DC-CF0830E2BC00}"/>
              </a:ext>
            </a:extLst>
          </p:cNvPr>
          <p:cNvSpPr/>
          <p:nvPr/>
        </p:nvSpPr>
        <p:spPr>
          <a:xfrm>
            <a:off x="5317126" y="7597765"/>
            <a:ext cx="32749" cy="152440"/>
          </a:xfrm>
          <a:custGeom>
            <a:avLst/>
            <a:gdLst>
              <a:gd name="connsiteX0" fmla="*/ 32749 w 32749"/>
              <a:gd name="connsiteY0" fmla="*/ 10 h 152440"/>
              <a:gd name="connsiteX1" fmla="*/ 999 w 32749"/>
              <a:gd name="connsiteY1" fmla="*/ 101610 h 152440"/>
              <a:gd name="connsiteX2" fmla="*/ 7349 w 32749"/>
              <a:gd name="connsiteY2" fmla="*/ 152410 h 152440"/>
              <a:gd name="connsiteX3" fmla="*/ 999 w 32749"/>
              <a:gd name="connsiteY3" fmla="*/ 95260 h 152440"/>
              <a:gd name="connsiteX4" fmla="*/ 32749 w 32749"/>
              <a:gd name="connsiteY4" fmla="*/ 10 h 15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9" h="152440">
                <a:moveTo>
                  <a:pt x="32749" y="10"/>
                </a:moveTo>
                <a:cubicBezTo>
                  <a:pt x="32749" y="1068"/>
                  <a:pt x="5232" y="76210"/>
                  <a:pt x="999" y="101610"/>
                </a:cubicBezTo>
                <a:cubicBezTo>
                  <a:pt x="-3234" y="127010"/>
                  <a:pt x="7349" y="153468"/>
                  <a:pt x="7349" y="152410"/>
                </a:cubicBezTo>
                <a:cubicBezTo>
                  <a:pt x="7349" y="151352"/>
                  <a:pt x="-1118" y="115368"/>
                  <a:pt x="999" y="95260"/>
                </a:cubicBezTo>
                <a:cubicBezTo>
                  <a:pt x="3116" y="75152"/>
                  <a:pt x="32749" y="-1048"/>
                  <a:pt x="3274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0A98035-128F-60A6-5859-554B3C0D8F8C}"/>
              </a:ext>
            </a:extLst>
          </p:cNvPr>
          <p:cNvSpPr/>
          <p:nvPr/>
        </p:nvSpPr>
        <p:spPr>
          <a:xfrm>
            <a:off x="4673590" y="7670717"/>
            <a:ext cx="63516" cy="84412"/>
          </a:xfrm>
          <a:custGeom>
            <a:avLst/>
            <a:gdLst>
              <a:gd name="connsiteX0" fmla="*/ 63510 w 63516"/>
              <a:gd name="connsiteY0" fmla="*/ 83 h 84412"/>
              <a:gd name="connsiteX1" fmla="*/ 31760 w 63516"/>
              <a:gd name="connsiteY1" fmla="*/ 73108 h 84412"/>
              <a:gd name="connsiteX2" fmla="*/ 38110 w 63516"/>
              <a:gd name="connsiteY2" fmla="*/ 82633 h 84412"/>
              <a:gd name="connsiteX3" fmla="*/ 25410 w 63516"/>
              <a:gd name="connsiteY3" fmla="*/ 57233 h 84412"/>
              <a:gd name="connsiteX4" fmla="*/ 10 w 63516"/>
              <a:gd name="connsiteY4" fmla="*/ 15958 h 84412"/>
              <a:gd name="connsiteX5" fmla="*/ 28585 w 63516"/>
              <a:gd name="connsiteY5" fmla="*/ 57233 h 84412"/>
              <a:gd name="connsiteX6" fmla="*/ 63510 w 63516"/>
              <a:gd name="connsiteY6" fmla="*/ 83 h 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16" h="84412">
                <a:moveTo>
                  <a:pt x="63510" y="83"/>
                </a:moveTo>
                <a:cubicBezTo>
                  <a:pt x="64039" y="2729"/>
                  <a:pt x="31760" y="73108"/>
                  <a:pt x="31760" y="73108"/>
                </a:cubicBezTo>
                <a:cubicBezTo>
                  <a:pt x="27527" y="86866"/>
                  <a:pt x="39168" y="85279"/>
                  <a:pt x="38110" y="82633"/>
                </a:cubicBezTo>
                <a:cubicBezTo>
                  <a:pt x="37052" y="79987"/>
                  <a:pt x="31760" y="68345"/>
                  <a:pt x="25410" y="57233"/>
                </a:cubicBezTo>
                <a:cubicBezTo>
                  <a:pt x="19060" y="46121"/>
                  <a:pt x="-519" y="15958"/>
                  <a:pt x="10" y="15958"/>
                </a:cubicBezTo>
                <a:cubicBezTo>
                  <a:pt x="539" y="15958"/>
                  <a:pt x="20648" y="56175"/>
                  <a:pt x="28585" y="57233"/>
                </a:cubicBezTo>
                <a:cubicBezTo>
                  <a:pt x="36522" y="58291"/>
                  <a:pt x="62981" y="-2563"/>
                  <a:pt x="63510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141F2CEF-5EDD-C0BC-ECE0-0FD9ED5D4F1C}"/>
              </a:ext>
            </a:extLst>
          </p:cNvPr>
          <p:cNvSpPr/>
          <p:nvPr/>
        </p:nvSpPr>
        <p:spPr>
          <a:xfrm>
            <a:off x="3815980" y="8372135"/>
            <a:ext cx="275117" cy="190900"/>
          </a:xfrm>
          <a:custGeom>
            <a:avLst/>
            <a:gdLst>
              <a:gd name="connsiteX0" fmla="*/ 370 w 275117"/>
              <a:gd name="connsiteY0" fmla="*/ 340 h 190900"/>
              <a:gd name="connsiteX1" fmla="*/ 267070 w 275117"/>
              <a:gd name="connsiteY1" fmla="*/ 159090 h 190900"/>
              <a:gd name="connsiteX2" fmla="*/ 203570 w 275117"/>
              <a:gd name="connsiteY2" fmla="*/ 136865 h 190900"/>
              <a:gd name="connsiteX3" fmla="*/ 181345 w 275117"/>
              <a:gd name="connsiteY3" fmla="*/ 190840 h 190900"/>
              <a:gd name="connsiteX4" fmla="*/ 190870 w 275117"/>
              <a:gd name="connsiteY4" fmla="*/ 146390 h 190900"/>
              <a:gd name="connsiteX5" fmla="*/ 130545 w 275117"/>
              <a:gd name="connsiteY5" fmla="*/ 95590 h 190900"/>
              <a:gd name="connsiteX6" fmla="*/ 228970 w 275117"/>
              <a:gd name="connsiteY6" fmla="*/ 152740 h 190900"/>
              <a:gd name="connsiteX7" fmla="*/ 209920 w 275117"/>
              <a:gd name="connsiteY7" fmla="*/ 117815 h 190900"/>
              <a:gd name="connsiteX8" fmla="*/ 370 w 275117"/>
              <a:gd name="connsiteY8" fmla="*/ 340 h 1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17" h="190900">
                <a:moveTo>
                  <a:pt x="370" y="340"/>
                </a:moveTo>
                <a:cubicBezTo>
                  <a:pt x="9895" y="7219"/>
                  <a:pt x="233203" y="136336"/>
                  <a:pt x="267070" y="159090"/>
                </a:cubicBezTo>
                <a:cubicBezTo>
                  <a:pt x="300937" y="181844"/>
                  <a:pt x="217857" y="131573"/>
                  <a:pt x="203570" y="136865"/>
                </a:cubicBezTo>
                <a:cubicBezTo>
                  <a:pt x="189283" y="142157"/>
                  <a:pt x="183462" y="189252"/>
                  <a:pt x="181345" y="190840"/>
                </a:cubicBezTo>
                <a:cubicBezTo>
                  <a:pt x="179228" y="192428"/>
                  <a:pt x="199337" y="162265"/>
                  <a:pt x="190870" y="146390"/>
                </a:cubicBezTo>
                <a:cubicBezTo>
                  <a:pt x="182403" y="130515"/>
                  <a:pt x="124195" y="94532"/>
                  <a:pt x="130545" y="95590"/>
                </a:cubicBezTo>
                <a:cubicBezTo>
                  <a:pt x="136895" y="96648"/>
                  <a:pt x="215741" y="149036"/>
                  <a:pt x="228970" y="152740"/>
                </a:cubicBezTo>
                <a:cubicBezTo>
                  <a:pt x="242199" y="156444"/>
                  <a:pt x="252253" y="142686"/>
                  <a:pt x="209920" y="117815"/>
                </a:cubicBezTo>
                <a:cubicBezTo>
                  <a:pt x="167587" y="92944"/>
                  <a:pt x="-9155" y="-6539"/>
                  <a:pt x="370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395AE9B9-BFD8-46E4-25A8-BA7B6F95692A}"/>
              </a:ext>
            </a:extLst>
          </p:cNvPr>
          <p:cNvSpPr/>
          <p:nvPr/>
        </p:nvSpPr>
        <p:spPr>
          <a:xfrm>
            <a:off x="3905249" y="8674057"/>
            <a:ext cx="250837" cy="269924"/>
          </a:xfrm>
          <a:custGeom>
            <a:avLst/>
            <a:gdLst>
              <a:gd name="connsiteX0" fmla="*/ 104776 w 250837"/>
              <a:gd name="connsiteY0" fmla="*/ 43 h 269924"/>
              <a:gd name="connsiteX1" fmla="*/ 193676 w 250837"/>
              <a:gd name="connsiteY1" fmla="*/ 133393 h 269924"/>
              <a:gd name="connsiteX2" fmla="*/ 225426 w 250837"/>
              <a:gd name="connsiteY2" fmla="*/ 200068 h 269924"/>
              <a:gd name="connsiteX3" fmla="*/ 228601 w 250837"/>
              <a:gd name="connsiteY3" fmla="*/ 209593 h 269924"/>
              <a:gd name="connsiteX4" fmla="*/ 250826 w 250837"/>
              <a:gd name="connsiteY4" fmla="*/ 269918 h 269924"/>
              <a:gd name="connsiteX5" fmla="*/ 225426 w 250837"/>
              <a:gd name="connsiteY5" fmla="*/ 212768 h 269924"/>
              <a:gd name="connsiteX6" fmla="*/ 177801 w 250837"/>
              <a:gd name="connsiteY6" fmla="*/ 130218 h 269924"/>
              <a:gd name="connsiteX7" fmla="*/ 1 w 250837"/>
              <a:gd name="connsiteY7" fmla="*/ 31793 h 269924"/>
              <a:gd name="connsiteX8" fmla="*/ 174626 w 250837"/>
              <a:gd name="connsiteY8" fmla="*/ 117518 h 269924"/>
              <a:gd name="connsiteX9" fmla="*/ 104776 w 250837"/>
              <a:gd name="connsiteY9" fmla="*/ 43 h 2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837" h="269924">
                <a:moveTo>
                  <a:pt x="104776" y="43"/>
                </a:moveTo>
                <a:cubicBezTo>
                  <a:pt x="107951" y="2689"/>
                  <a:pt x="173568" y="100056"/>
                  <a:pt x="193676" y="133393"/>
                </a:cubicBezTo>
                <a:cubicBezTo>
                  <a:pt x="213784" y="166731"/>
                  <a:pt x="219605" y="187368"/>
                  <a:pt x="225426" y="200068"/>
                </a:cubicBezTo>
                <a:cubicBezTo>
                  <a:pt x="231247" y="212768"/>
                  <a:pt x="224368" y="197951"/>
                  <a:pt x="228601" y="209593"/>
                </a:cubicBezTo>
                <a:cubicBezTo>
                  <a:pt x="232834" y="221235"/>
                  <a:pt x="251355" y="269389"/>
                  <a:pt x="250826" y="269918"/>
                </a:cubicBezTo>
                <a:cubicBezTo>
                  <a:pt x="250297" y="270447"/>
                  <a:pt x="237597" y="236051"/>
                  <a:pt x="225426" y="212768"/>
                </a:cubicBezTo>
                <a:cubicBezTo>
                  <a:pt x="213255" y="189485"/>
                  <a:pt x="215372" y="160380"/>
                  <a:pt x="177801" y="130218"/>
                </a:cubicBezTo>
                <a:cubicBezTo>
                  <a:pt x="140230" y="100056"/>
                  <a:pt x="530" y="33910"/>
                  <a:pt x="1" y="31793"/>
                </a:cubicBezTo>
                <a:cubicBezTo>
                  <a:pt x="-528" y="29676"/>
                  <a:pt x="153989" y="119105"/>
                  <a:pt x="174626" y="117518"/>
                </a:cubicBezTo>
                <a:cubicBezTo>
                  <a:pt x="195263" y="115931"/>
                  <a:pt x="101601" y="-2603"/>
                  <a:pt x="10477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734C4B20-6BD7-CDF5-4968-9C6BA2F76AD3}"/>
              </a:ext>
            </a:extLst>
          </p:cNvPr>
          <p:cNvSpPr/>
          <p:nvPr/>
        </p:nvSpPr>
        <p:spPr>
          <a:xfrm>
            <a:off x="4018750" y="8616939"/>
            <a:ext cx="181859" cy="285950"/>
          </a:xfrm>
          <a:custGeom>
            <a:avLst/>
            <a:gdLst>
              <a:gd name="connsiteX0" fmla="*/ 108750 w 181859"/>
              <a:gd name="connsiteY0" fmla="*/ 11 h 285950"/>
              <a:gd name="connsiteX1" fmla="*/ 102400 w 181859"/>
              <a:gd name="connsiteY1" fmla="*/ 101611 h 285950"/>
              <a:gd name="connsiteX2" fmla="*/ 153200 w 181859"/>
              <a:gd name="connsiteY2" fmla="*/ 187336 h 285950"/>
              <a:gd name="connsiteX3" fmla="*/ 127800 w 181859"/>
              <a:gd name="connsiteY3" fmla="*/ 152411 h 285950"/>
              <a:gd name="connsiteX4" fmla="*/ 153200 w 181859"/>
              <a:gd name="connsiteY4" fmla="*/ 200036 h 285950"/>
              <a:gd name="connsiteX5" fmla="*/ 181775 w 181859"/>
              <a:gd name="connsiteY5" fmla="*/ 285761 h 285950"/>
              <a:gd name="connsiteX6" fmla="*/ 143675 w 181859"/>
              <a:gd name="connsiteY6" fmla="*/ 174636 h 285950"/>
              <a:gd name="connsiteX7" fmla="*/ 800 w 181859"/>
              <a:gd name="connsiteY7" fmla="*/ 22236 h 285950"/>
              <a:gd name="connsiteX8" fmla="*/ 86525 w 181859"/>
              <a:gd name="connsiteY8" fmla="*/ 107961 h 285950"/>
              <a:gd name="connsiteX9" fmla="*/ 108750 w 181859"/>
              <a:gd name="connsiteY9" fmla="*/ 11 h 2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859" h="285950">
                <a:moveTo>
                  <a:pt x="108750" y="11"/>
                </a:moveTo>
                <a:cubicBezTo>
                  <a:pt x="111396" y="-1047"/>
                  <a:pt x="94992" y="70390"/>
                  <a:pt x="102400" y="101611"/>
                </a:cubicBezTo>
                <a:cubicBezTo>
                  <a:pt x="109808" y="132832"/>
                  <a:pt x="148967" y="178869"/>
                  <a:pt x="153200" y="187336"/>
                </a:cubicBezTo>
                <a:cubicBezTo>
                  <a:pt x="157433" y="195803"/>
                  <a:pt x="127800" y="150294"/>
                  <a:pt x="127800" y="152411"/>
                </a:cubicBezTo>
                <a:cubicBezTo>
                  <a:pt x="127800" y="154528"/>
                  <a:pt x="144204" y="177811"/>
                  <a:pt x="153200" y="200036"/>
                </a:cubicBezTo>
                <a:cubicBezTo>
                  <a:pt x="162196" y="222261"/>
                  <a:pt x="183362" y="289994"/>
                  <a:pt x="181775" y="285761"/>
                </a:cubicBezTo>
                <a:cubicBezTo>
                  <a:pt x="180188" y="281528"/>
                  <a:pt x="173837" y="218557"/>
                  <a:pt x="143675" y="174636"/>
                </a:cubicBezTo>
                <a:cubicBezTo>
                  <a:pt x="113513" y="130715"/>
                  <a:pt x="10325" y="33349"/>
                  <a:pt x="800" y="22236"/>
                </a:cubicBezTo>
                <a:cubicBezTo>
                  <a:pt x="-8725" y="11124"/>
                  <a:pt x="69592" y="106903"/>
                  <a:pt x="86525" y="107961"/>
                </a:cubicBezTo>
                <a:cubicBezTo>
                  <a:pt x="103458" y="109019"/>
                  <a:pt x="106104" y="1069"/>
                  <a:pt x="10875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DFED1488-6766-EC85-2725-1FE3CF7D5F8E}"/>
              </a:ext>
            </a:extLst>
          </p:cNvPr>
          <p:cNvSpPr/>
          <p:nvPr/>
        </p:nvSpPr>
        <p:spPr>
          <a:xfrm>
            <a:off x="4422092" y="8439083"/>
            <a:ext cx="543811" cy="159060"/>
          </a:xfrm>
          <a:custGeom>
            <a:avLst/>
            <a:gdLst>
              <a:gd name="connsiteX0" fmla="*/ 451533 w 543811"/>
              <a:gd name="connsiteY0" fmla="*/ 67 h 159060"/>
              <a:gd name="connsiteX1" fmla="*/ 264208 w 543811"/>
              <a:gd name="connsiteY1" fmla="*/ 60392 h 159060"/>
              <a:gd name="connsiteX2" fmla="*/ 378508 w 543811"/>
              <a:gd name="connsiteY2" fmla="*/ 63567 h 159060"/>
              <a:gd name="connsiteX3" fmla="*/ 172133 w 543811"/>
              <a:gd name="connsiteY3" fmla="*/ 95317 h 159060"/>
              <a:gd name="connsiteX4" fmla="*/ 683 w 543811"/>
              <a:gd name="connsiteY4" fmla="*/ 158817 h 159060"/>
              <a:gd name="connsiteX5" fmla="*/ 118158 w 543811"/>
              <a:gd name="connsiteY5" fmla="*/ 117542 h 159060"/>
              <a:gd name="connsiteX6" fmla="*/ 267383 w 543811"/>
              <a:gd name="connsiteY6" fmla="*/ 127067 h 159060"/>
              <a:gd name="connsiteX7" fmla="*/ 134033 w 543811"/>
              <a:gd name="connsiteY7" fmla="*/ 111192 h 159060"/>
              <a:gd name="connsiteX8" fmla="*/ 280083 w 543811"/>
              <a:gd name="connsiteY8" fmla="*/ 79442 h 159060"/>
              <a:gd name="connsiteX9" fmla="*/ 543608 w 543811"/>
              <a:gd name="connsiteY9" fmla="*/ 54042 h 159060"/>
              <a:gd name="connsiteX10" fmla="*/ 321358 w 543811"/>
              <a:gd name="connsiteY10" fmla="*/ 54042 h 159060"/>
              <a:gd name="connsiteX11" fmla="*/ 184833 w 543811"/>
              <a:gd name="connsiteY11" fmla="*/ 31817 h 159060"/>
              <a:gd name="connsiteX12" fmla="*/ 302308 w 543811"/>
              <a:gd name="connsiteY12" fmla="*/ 47692 h 159060"/>
              <a:gd name="connsiteX13" fmla="*/ 451533 w 543811"/>
              <a:gd name="connsiteY13" fmla="*/ 67 h 1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811" h="159060">
                <a:moveTo>
                  <a:pt x="451533" y="67"/>
                </a:moveTo>
                <a:cubicBezTo>
                  <a:pt x="445183" y="2184"/>
                  <a:pt x="276379" y="49809"/>
                  <a:pt x="264208" y="60392"/>
                </a:cubicBezTo>
                <a:cubicBezTo>
                  <a:pt x="252037" y="70975"/>
                  <a:pt x="393854" y="57746"/>
                  <a:pt x="378508" y="63567"/>
                </a:cubicBezTo>
                <a:cubicBezTo>
                  <a:pt x="363162" y="69388"/>
                  <a:pt x="235104" y="79442"/>
                  <a:pt x="172133" y="95317"/>
                </a:cubicBezTo>
                <a:cubicBezTo>
                  <a:pt x="109162" y="111192"/>
                  <a:pt x="9679" y="155113"/>
                  <a:pt x="683" y="158817"/>
                </a:cubicBezTo>
                <a:cubicBezTo>
                  <a:pt x="-8313" y="162521"/>
                  <a:pt x="73708" y="122834"/>
                  <a:pt x="118158" y="117542"/>
                </a:cubicBezTo>
                <a:cubicBezTo>
                  <a:pt x="162608" y="112250"/>
                  <a:pt x="264737" y="128125"/>
                  <a:pt x="267383" y="127067"/>
                </a:cubicBezTo>
                <a:cubicBezTo>
                  <a:pt x="270029" y="126009"/>
                  <a:pt x="131916" y="119129"/>
                  <a:pt x="134033" y="111192"/>
                </a:cubicBezTo>
                <a:cubicBezTo>
                  <a:pt x="136150" y="103255"/>
                  <a:pt x="211821" y="88967"/>
                  <a:pt x="280083" y="79442"/>
                </a:cubicBezTo>
                <a:cubicBezTo>
                  <a:pt x="348345" y="69917"/>
                  <a:pt x="536729" y="58275"/>
                  <a:pt x="543608" y="54042"/>
                </a:cubicBezTo>
                <a:cubicBezTo>
                  <a:pt x="550487" y="49809"/>
                  <a:pt x="381154" y="57746"/>
                  <a:pt x="321358" y="54042"/>
                </a:cubicBezTo>
                <a:cubicBezTo>
                  <a:pt x="261562" y="50338"/>
                  <a:pt x="188008" y="32875"/>
                  <a:pt x="184833" y="31817"/>
                </a:cubicBezTo>
                <a:cubicBezTo>
                  <a:pt x="181658" y="30759"/>
                  <a:pt x="262091" y="49280"/>
                  <a:pt x="302308" y="47692"/>
                </a:cubicBezTo>
                <a:cubicBezTo>
                  <a:pt x="342525" y="46104"/>
                  <a:pt x="457883" y="-2050"/>
                  <a:pt x="451533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58B59649-D5E5-32D1-66B8-4DFB8B9D1DB2}"/>
              </a:ext>
            </a:extLst>
          </p:cNvPr>
          <p:cNvSpPr/>
          <p:nvPr/>
        </p:nvSpPr>
        <p:spPr>
          <a:xfrm>
            <a:off x="4797425" y="7664364"/>
            <a:ext cx="28982" cy="159404"/>
          </a:xfrm>
          <a:custGeom>
            <a:avLst/>
            <a:gdLst>
              <a:gd name="connsiteX0" fmla="*/ 9525 w 28982"/>
              <a:gd name="connsiteY0" fmla="*/ 86 h 159404"/>
              <a:gd name="connsiteX1" fmla="*/ 28575 w 28982"/>
              <a:gd name="connsiteY1" fmla="*/ 108036 h 159404"/>
              <a:gd name="connsiteX2" fmla="*/ 0 w 28982"/>
              <a:gd name="connsiteY2" fmla="*/ 158836 h 159404"/>
              <a:gd name="connsiteX3" fmla="*/ 28575 w 28982"/>
              <a:gd name="connsiteY3" fmla="*/ 127086 h 159404"/>
              <a:gd name="connsiteX4" fmla="*/ 9525 w 28982"/>
              <a:gd name="connsiteY4" fmla="*/ 86 h 1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2" h="159404">
                <a:moveTo>
                  <a:pt x="9525" y="86"/>
                </a:moveTo>
                <a:cubicBezTo>
                  <a:pt x="9525" y="-3089"/>
                  <a:pt x="30163" y="81578"/>
                  <a:pt x="28575" y="108036"/>
                </a:cubicBezTo>
                <a:cubicBezTo>
                  <a:pt x="26988" y="134494"/>
                  <a:pt x="0" y="155661"/>
                  <a:pt x="0" y="158836"/>
                </a:cubicBezTo>
                <a:cubicBezTo>
                  <a:pt x="0" y="162011"/>
                  <a:pt x="24871" y="151957"/>
                  <a:pt x="28575" y="127086"/>
                </a:cubicBezTo>
                <a:cubicBezTo>
                  <a:pt x="32279" y="102215"/>
                  <a:pt x="9525" y="3261"/>
                  <a:pt x="9525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0119A9F8-A965-4365-74FF-7D40E1189173}"/>
              </a:ext>
            </a:extLst>
          </p:cNvPr>
          <p:cNvSpPr/>
          <p:nvPr/>
        </p:nvSpPr>
        <p:spPr>
          <a:xfrm>
            <a:off x="4241716" y="7883347"/>
            <a:ext cx="95973" cy="112207"/>
          </a:xfrm>
          <a:custGeom>
            <a:avLst/>
            <a:gdLst>
              <a:gd name="connsiteX0" fmla="*/ 84 w 95973"/>
              <a:gd name="connsiteY0" fmla="*/ 178 h 112207"/>
              <a:gd name="connsiteX1" fmla="*/ 73109 w 95973"/>
              <a:gd name="connsiteY1" fmla="*/ 70028 h 112207"/>
              <a:gd name="connsiteX2" fmla="*/ 92159 w 95973"/>
              <a:gd name="connsiteY2" fmla="*/ 111303 h 112207"/>
              <a:gd name="connsiteX3" fmla="*/ 88984 w 95973"/>
              <a:gd name="connsiteY3" fmla="*/ 92253 h 112207"/>
              <a:gd name="connsiteX4" fmla="*/ 84 w 95973"/>
              <a:gd name="connsiteY4" fmla="*/ 178 h 11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73" h="112207">
                <a:moveTo>
                  <a:pt x="84" y="178"/>
                </a:moveTo>
                <a:cubicBezTo>
                  <a:pt x="-2562" y="-3526"/>
                  <a:pt x="57763" y="51507"/>
                  <a:pt x="73109" y="70028"/>
                </a:cubicBezTo>
                <a:cubicBezTo>
                  <a:pt x="88455" y="88549"/>
                  <a:pt x="92159" y="111303"/>
                  <a:pt x="92159" y="111303"/>
                </a:cubicBezTo>
                <a:cubicBezTo>
                  <a:pt x="94805" y="115007"/>
                  <a:pt x="100626" y="107069"/>
                  <a:pt x="88984" y="92253"/>
                </a:cubicBezTo>
                <a:cubicBezTo>
                  <a:pt x="77342" y="77437"/>
                  <a:pt x="2730" y="3882"/>
                  <a:pt x="84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EE6FA48-3E3A-0D1C-1C14-2E30F6E8B79D}"/>
              </a:ext>
            </a:extLst>
          </p:cNvPr>
          <p:cNvSpPr/>
          <p:nvPr/>
        </p:nvSpPr>
        <p:spPr>
          <a:xfrm>
            <a:off x="5022808" y="7470516"/>
            <a:ext cx="25533" cy="97323"/>
          </a:xfrm>
          <a:custGeom>
            <a:avLst/>
            <a:gdLst>
              <a:gd name="connsiteX0" fmla="*/ 6392 w 25533"/>
              <a:gd name="connsiteY0" fmla="*/ 259 h 97323"/>
              <a:gd name="connsiteX1" fmla="*/ 19092 w 25533"/>
              <a:gd name="connsiteY1" fmla="*/ 60584 h 97323"/>
              <a:gd name="connsiteX2" fmla="*/ 42 w 25533"/>
              <a:gd name="connsiteY2" fmla="*/ 95509 h 97323"/>
              <a:gd name="connsiteX3" fmla="*/ 25442 w 25533"/>
              <a:gd name="connsiteY3" fmla="*/ 85984 h 97323"/>
              <a:gd name="connsiteX4" fmla="*/ 6392 w 25533"/>
              <a:gd name="connsiteY4" fmla="*/ 259 h 9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" h="97323">
                <a:moveTo>
                  <a:pt x="6392" y="259"/>
                </a:moveTo>
                <a:cubicBezTo>
                  <a:pt x="5334" y="-3974"/>
                  <a:pt x="20150" y="44709"/>
                  <a:pt x="19092" y="60584"/>
                </a:cubicBezTo>
                <a:cubicBezTo>
                  <a:pt x="18034" y="76459"/>
                  <a:pt x="-1016" y="91276"/>
                  <a:pt x="42" y="95509"/>
                </a:cubicBezTo>
                <a:cubicBezTo>
                  <a:pt x="1100" y="99742"/>
                  <a:pt x="23855" y="96567"/>
                  <a:pt x="25442" y="85984"/>
                </a:cubicBezTo>
                <a:cubicBezTo>
                  <a:pt x="27030" y="75401"/>
                  <a:pt x="7450" y="4492"/>
                  <a:pt x="6392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3414889-6FE4-8EEE-4E1B-4F240334EE3D}"/>
              </a:ext>
            </a:extLst>
          </p:cNvPr>
          <p:cNvSpPr/>
          <p:nvPr/>
        </p:nvSpPr>
        <p:spPr>
          <a:xfrm>
            <a:off x="5315651" y="7943850"/>
            <a:ext cx="40581" cy="127000"/>
          </a:xfrm>
          <a:custGeom>
            <a:avLst/>
            <a:gdLst>
              <a:gd name="connsiteX0" fmla="*/ 40574 w 40581"/>
              <a:gd name="connsiteY0" fmla="*/ 0 h 127000"/>
              <a:gd name="connsiteX1" fmla="*/ 5649 w 40581"/>
              <a:gd name="connsiteY1" fmla="*/ 85725 h 127000"/>
              <a:gd name="connsiteX2" fmla="*/ 2474 w 40581"/>
              <a:gd name="connsiteY2" fmla="*/ 127000 h 127000"/>
              <a:gd name="connsiteX3" fmla="*/ 2474 w 40581"/>
              <a:gd name="connsiteY3" fmla="*/ 85725 h 127000"/>
              <a:gd name="connsiteX4" fmla="*/ 40574 w 40581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81" h="127000">
                <a:moveTo>
                  <a:pt x="40574" y="0"/>
                </a:moveTo>
                <a:cubicBezTo>
                  <a:pt x="41103" y="0"/>
                  <a:pt x="11999" y="64558"/>
                  <a:pt x="5649" y="85725"/>
                </a:cubicBezTo>
                <a:cubicBezTo>
                  <a:pt x="-701" y="106892"/>
                  <a:pt x="3003" y="127000"/>
                  <a:pt x="2474" y="127000"/>
                </a:cubicBezTo>
                <a:cubicBezTo>
                  <a:pt x="1945" y="127000"/>
                  <a:pt x="-2818" y="103187"/>
                  <a:pt x="2474" y="85725"/>
                </a:cubicBezTo>
                <a:cubicBezTo>
                  <a:pt x="7766" y="68263"/>
                  <a:pt x="40045" y="0"/>
                  <a:pt x="405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4B12FEE8-393C-959A-8FC7-3D52AA5B7919}"/>
              </a:ext>
            </a:extLst>
          </p:cNvPr>
          <p:cNvSpPr/>
          <p:nvPr/>
        </p:nvSpPr>
        <p:spPr>
          <a:xfrm>
            <a:off x="5153025" y="8334274"/>
            <a:ext cx="25409" cy="137250"/>
          </a:xfrm>
          <a:custGeom>
            <a:avLst/>
            <a:gdLst>
              <a:gd name="connsiteX0" fmla="*/ 25400 w 25409"/>
              <a:gd name="connsiteY0" fmla="*/ 101 h 137250"/>
              <a:gd name="connsiteX1" fmla="*/ 3175 w 25409"/>
              <a:gd name="connsiteY1" fmla="*/ 92176 h 137250"/>
              <a:gd name="connsiteX2" fmla="*/ 15875 w 25409"/>
              <a:gd name="connsiteY2" fmla="*/ 136626 h 137250"/>
              <a:gd name="connsiteX3" fmla="*/ 0 w 25409"/>
              <a:gd name="connsiteY3" fmla="*/ 111226 h 137250"/>
              <a:gd name="connsiteX4" fmla="*/ 25400 w 25409"/>
              <a:gd name="connsiteY4" fmla="*/ 101 h 13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9" h="137250">
                <a:moveTo>
                  <a:pt x="25400" y="101"/>
                </a:moveTo>
                <a:cubicBezTo>
                  <a:pt x="25929" y="-3074"/>
                  <a:pt x="4762" y="69422"/>
                  <a:pt x="3175" y="92176"/>
                </a:cubicBezTo>
                <a:cubicBezTo>
                  <a:pt x="1588" y="114930"/>
                  <a:pt x="16404" y="133451"/>
                  <a:pt x="15875" y="136626"/>
                </a:cubicBezTo>
                <a:cubicBezTo>
                  <a:pt x="15346" y="139801"/>
                  <a:pt x="0" y="130805"/>
                  <a:pt x="0" y="111226"/>
                </a:cubicBezTo>
                <a:cubicBezTo>
                  <a:pt x="0" y="91647"/>
                  <a:pt x="24871" y="3276"/>
                  <a:pt x="2540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F731390-921A-086A-0D35-2B7EE7C0B08F}"/>
              </a:ext>
            </a:extLst>
          </p:cNvPr>
          <p:cNvSpPr/>
          <p:nvPr/>
        </p:nvSpPr>
        <p:spPr>
          <a:xfrm>
            <a:off x="3634876" y="7689848"/>
            <a:ext cx="16374" cy="155628"/>
          </a:xfrm>
          <a:custGeom>
            <a:avLst/>
            <a:gdLst>
              <a:gd name="connsiteX0" fmla="*/ 16374 w 16374"/>
              <a:gd name="connsiteY0" fmla="*/ 2 h 155628"/>
              <a:gd name="connsiteX1" fmla="*/ 499 w 16374"/>
              <a:gd name="connsiteY1" fmla="*/ 127002 h 155628"/>
              <a:gd name="connsiteX2" fmla="*/ 3674 w 16374"/>
              <a:gd name="connsiteY2" fmla="*/ 155577 h 155628"/>
              <a:gd name="connsiteX3" fmla="*/ 499 w 16374"/>
              <a:gd name="connsiteY3" fmla="*/ 123827 h 155628"/>
              <a:gd name="connsiteX4" fmla="*/ 16374 w 16374"/>
              <a:gd name="connsiteY4" fmla="*/ 2 h 1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4" h="155628">
                <a:moveTo>
                  <a:pt x="16374" y="2"/>
                </a:moveTo>
                <a:cubicBezTo>
                  <a:pt x="16374" y="531"/>
                  <a:pt x="2616" y="101073"/>
                  <a:pt x="499" y="127002"/>
                </a:cubicBezTo>
                <a:cubicBezTo>
                  <a:pt x="-1618" y="152931"/>
                  <a:pt x="3674" y="156106"/>
                  <a:pt x="3674" y="155577"/>
                </a:cubicBezTo>
                <a:cubicBezTo>
                  <a:pt x="3674" y="155048"/>
                  <a:pt x="-30" y="145523"/>
                  <a:pt x="499" y="123827"/>
                </a:cubicBezTo>
                <a:cubicBezTo>
                  <a:pt x="1028" y="102131"/>
                  <a:pt x="16374" y="-527"/>
                  <a:pt x="1637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D0429DE7-AD40-3F46-26E1-247D5075FC29}"/>
              </a:ext>
            </a:extLst>
          </p:cNvPr>
          <p:cNvSpPr/>
          <p:nvPr/>
        </p:nvSpPr>
        <p:spPr>
          <a:xfrm>
            <a:off x="4848155" y="8346562"/>
            <a:ext cx="105103" cy="83378"/>
          </a:xfrm>
          <a:custGeom>
            <a:avLst/>
            <a:gdLst>
              <a:gd name="connsiteX0" fmla="*/ 70 w 105103"/>
              <a:gd name="connsiteY0" fmla="*/ 16388 h 83378"/>
              <a:gd name="connsiteX1" fmla="*/ 44520 w 105103"/>
              <a:gd name="connsiteY1" fmla="*/ 64013 h 83378"/>
              <a:gd name="connsiteX2" fmla="*/ 34995 w 105103"/>
              <a:gd name="connsiteY2" fmla="*/ 79888 h 83378"/>
              <a:gd name="connsiteX3" fmla="*/ 104845 w 105103"/>
              <a:gd name="connsiteY3" fmla="*/ 513 h 83378"/>
              <a:gd name="connsiteX4" fmla="*/ 57220 w 105103"/>
              <a:gd name="connsiteY4" fmla="*/ 44963 h 83378"/>
              <a:gd name="connsiteX5" fmla="*/ 70 w 105103"/>
              <a:gd name="connsiteY5" fmla="*/ 16388 h 8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03" h="83378">
                <a:moveTo>
                  <a:pt x="70" y="16388"/>
                </a:moveTo>
                <a:cubicBezTo>
                  <a:pt x="-2047" y="19563"/>
                  <a:pt x="44520" y="64013"/>
                  <a:pt x="44520" y="64013"/>
                </a:cubicBezTo>
                <a:cubicBezTo>
                  <a:pt x="50341" y="74596"/>
                  <a:pt x="24941" y="90471"/>
                  <a:pt x="34995" y="79888"/>
                </a:cubicBezTo>
                <a:cubicBezTo>
                  <a:pt x="45049" y="69305"/>
                  <a:pt x="101141" y="6334"/>
                  <a:pt x="104845" y="513"/>
                </a:cubicBezTo>
                <a:cubicBezTo>
                  <a:pt x="108549" y="-5308"/>
                  <a:pt x="71508" y="40200"/>
                  <a:pt x="57220" y="44963"/>
                </a:cubicBezTo>
                <a:cubicBezTo>
                  <a:pt x="42932" y="49726"/>
                  <a:pt x="2187" y="13213"/>
                  <a:pt x="70" y="16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F5DE7BFF-5EF3-5074-0EF3-A529B43F2187}"/>
              </a:ext>
            </a:extLst>
          </p:cNvPr>
          <p:cNvSpPr/>
          <p:nvPr/>
        </p:nvSpPr>
        <p:spPr>
          <a:xfrm>
            <a:off x="4241666" y="8743888"/>
            <a:ext cx="112173" cy="188018"/>
          </a:xfrm>
          <a:custGeom>
            <a:avLst/>
            <a:gdLst>
              <a:gd name="connsiteX0" fmla="*/ 134 w 112173"/>
              <a:gd name="connsiteY0" fmla="*/ 62 h 188018"/>
              <a:gd name="connsiteX1" fmla="*/ 66809 w 112173"/>
              <a:gd name="connsiteY1" fmla="*/ 111187 h 188018"/>
              <a:gd name="connsiteX2" fmla="*/ 95384 w 112173"/>
              <a:gd name="connsiteY2" fmla="*/ 187387 h 188018"/>
              <a:gd name="connsiteX3" fmla="*/ 89034 w 112173"/>
              <a:gd name="connsiteY3" fmla="*/ 142937 h 188018"/>
              <a:gd name="connsiteX4" fmla="*/ 104909 w 112173"/>
              <a:gd name="connsiteY4" fmla="*/ 63562 h 188018"/>
              <a:gd name="connsiteX5" fmla="*/ 111259 w 112173"/>
              <a:gd name="connsiteY5" fmla="*/ 66737 h 188018"/>
              <a:gd name="connsiteX6" fmla="*/ 85859 w 112173"/>
              <a:gd name="connsiteY6" fmla="*/ 127062 h 188018"/>
              <a:gd name="connsiteX7" fmla="*/ 134 w 112173"/>
              <a:gd name="connsiteY7" fmla="*/ 62 h 18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73" h="188018">
                <a:moveTo>
                  <a:pt x="134" y="62"/>
                </a:moveTo>
                <a:cubicBezTo>
                  <a:pt x="-3041" y="-2584"/>
                  <a:pt x="50934" y="79966"/>
                  <a:pt x="66809" y="111187"/>
                </a:cubicBezTo>
                <a:cubicBezTo>
                  <a:pt x="82684" y="142408"/>
                  <a:pt x="91680" y="182095"/>
                  <a:pt x="95384" y="187387"/>
                </a:cubicBezTo>
                <a:cubicBezTo>
                  <a:pt x="99088" y="192679"/>
                  <a:pt x="87447" y="163574"/>
                  <a:pt x="89034" y="142937"/>
                </a:cubicBezTo>
                <a:cubicBezTo>
                  <a:pt x="90621" y="122300"/>
                  <a:pt x="104909" y="63562"/>
                  <a:pt x="104909" y="63562"/>
                </a:cubicBezTo>
                <a:cubicBezTo>
                  <a:pt x="108613" y="50862"/>
                  <a:pt x="114434" y="56154"/>
                  <a:pt x="111259" y="66737"/>
                </a:cubicBezTo>
                <a:cubicBezTo>
                  <a:pt x="108084" y="77320"/>
                  <a:pt x="102263" y="132883"/>
                  <a:pt x="85859" y="127062"/>
                </a:cubicBezTo>
                <a:cubicBezTo>
                  <a:pt x="69455" y="121241"/>
                  <a:pt x="3309" y="2708"/>
                  <a:pt x="134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2CF3A8A-E498-6841-BB0E-2CED05BAAD4C}"/>
              </a:ext>
            </a:extLst>
          </p:cNvPr>
          <p:cNvSpPr/>
          <p:nvPr/>
        </p:nvSpPr>
        <p:spPr>
          <a:xfrm>
            <a:off x="4971784" y="8578701"/>
            <a:ext cx="47953" cy="111705"/>
          </a:xfrm>
          <a:custGeom>
            <a:avLst/>
            <a:gdLst>
              <a:gd name="connsiteX0" fmla="*/ 47891 w 47953"/>
              <a:gd name="connsiteY0" fmla="*/ 149 h 111705"/>
              <a:gd name="connsiteX1" fmla="*/ 12966 w 47953"/>
              <a:gd name="connsiteY1" fmla="*/ 63649 h 111705"/>
              <a:gd name="connsiteX2" fmla="*/ 3441 w 47953"/>
              <a:gd name="connsiteY2" fmla="*/ 111274 h 111705"/>
              <a:gd name="connsiteX3" fmla="*/ 3441 w 47953"/>
              <a:gd name="connsiteY3" fmla="*/ 82699 h 111705"/>
              <a:gd name="connsiteX4" fmla="*/ 47891 w 47953"/>
              <a:gd name="connsiteY4" fmla="*/ 149 h 1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53" h="111705">
                <a:moveTo>
                  <a:pt x="47891" y="149"/>
                </a:moveTo>
                <a:cubicBezTo>
                  <a:pt x="49478" y="-3026"/>
                  <a:pt x="20374" y="45128"/>
                  <a:pt x="12966" y="63649"/>
                </a:cubicBezTo>
                <a:cubicBezTo>
                  <a:pt x="5558" y="82170"/>
                  <a:pt x="5028" y="108099"/>
                  <a:pt x="3441" y="111274"/>
                </a:cubicBezTo>
                <a:cubicBezTo>
                  <a:pt x="1854" y="114449"/>
                  <a:pt x="-3438" y="99632"/>
                  <a:pt x="3441" y="82699"/>
                </a:cubicBezTo>
                <a:cubicBezTo>
                  <a:pt x="10320" y="65766"/>
                  <a:pt x="46304" y="3324"/>
                  <a:pt x="47891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DEBC3014-516E-15A8-AA09-A2DA8FF7E205}"/>
              </a:ext>
            </a:extLst>
          </p:cNvPr>
          <p:cNvSpPr/>
          <p:nvPr/>
        </p:nvSpPr>
        <p:spPr>
          <a:xfrm>
            <a:off x="4254446" y="8623265"/>
            <a:ext cx="110417" cy="95607"/>
          </a:xfrm>
          <a:custGeom>
            <a:avLst/>
            <a:gdLst>
              <a:gd name="connsiteX0" fmla="*/ 54 w 110417"/>
              <a:gd name="connsiteY0" fmla="*/ 35 h 95607"/>
              <a:gd name="connsiteX1" fmla="*/ 92129 w 110417"/>
              <a:gd name="connsiteY1" fmla="*/ 50835 h 95607"/>
              <a:gd name="connsiteX2" fmla="*/ 95304 w 110417"/>
              <a:gd name="connsiteY2" fmla="*/ 76235 h 95607"/>
              <a:gd name="connsiteX3" fmla="*/ 88954 w 110417"/>
              <a:gd name="connsiteY3" fmla="*/ 95285 h 95607"/>
              <a:gd name="connsiteX4" fmla="*/ 108004 w 110417"/>
              <a:gd name="connsiteY4" fmla="*/ 60360 h 95607"/>
              <a:gd name="connsiteX5" fmla="*/ 54 w 110417"/>
              <a:gd name="connsiteY5" fmla="*/ 35 h 9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17" h="95607">
                <a:moveTo>
                  <a:pt x="54" y="35"/>
                </a:moveTo>
                <a:cubicBezTo>
                  <a:pt x="-2592" y="-1553"/>
                  <a:pt x="92129" y="50835"/>
                  <a:pt x="92129" y="50835"/>
                </a:cubicBezTo>
                <a:cubicBezTo>
                  <a:pt x="108004" y="63535"/>
                  <a:pt x="95833" y="68827"/>
                  <a:pt x="95304" y="76235"/>
                </a:cubicBezTo>
                <a:cubicBezTo>
                  <a:pt x="94775" y="83643"/>
                  <a:pt x="86837" y="97931"/>
                  <a:pt x="88954" y="95285"/>
                </a:cubicBezTo>
                <a:cubicBezTo>
                  <a:pt x="91071" y="92639"/>
                  <a:pt x="118587" y="74118"/>
                  <a:pt x="108004" y="60360"/>
                </a:cubicBezTo>
                <a:cubicBezTo>
                  <a:pt x="97421" y="46602"/>
                  <a:pt x="2700" y="1623"/>
                  <a:pt x="5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B81F81F-655C-4F85-EEC3-2431820A09FC}"/>
              </a:ext>
            </a:extLst>
          </p:cNvPr>
          <p:cNvSpPr/>
          <p:nvPr/>
        </p:nvSpPr>
        <p:spPr>
          <a:xfrm>
            <a:off x="3685360" y="8273805"/>
            <a:ext cx="287631" cy="325310"/>
          </a:xfrm>
          <a:custGeom>
            <a:avLst/>
            <a:gdLst>
              <a:gd name="connsiteX0" fmla="*/ 815 w 287631"/>
              <a:gd name="connsiteY0" fmla="*/ 245 h 325310"/>
              <a:gd name="connsiteX1" fmla="*/ 219890 w 287631"/>
              <a:gd name="connsiteY1" fmla="*/ 200270 h 325310"/>
              <a:gd name="connsiteX2" fmla="*/ 216715 w 287631"/>
              <a:gd name="connsiteY2" fmla="*/ 184395 h 325310"/>
              <a:gd name="connsiteX3" fmla="*/ 257990 w 287631"/>
              <a:gd name="connsiteY3" fmla="*/ 232020 h 325310"/>
              <a:gd name="connsiteX4" fmla="*/ 286565 w 287631"/>
              <a:gd name="connsiteY4" fmla="*/ 324095 h 325310"/>
              <a:gd name="connsiteX5" fmla="*/ 273865 w 287631"/>
              <a:gd name="connsiteY5" fmla="*/ 279645 h 325310"/>
              <a:gd name="connsiteX6" fmla="*/ 204015 w 287631"/>
              <a:gd name="connsiteY6" fmla="*/ 206620 h 325310"/>
              <a:gd name="connsiteX7" fmla="*/ 121465 w 287631"/>
              <a:gd name="connsiteY7" fmla="*/ 165345 h 325310"/>
              <a:gd name="connsiteX8" fmla="*/ 204015 w 287631"/>
              <a:gd name="connsiteY8" fmla="*/ 171695 h 325310"/>
              <a:gd name="connsiteX9" fmla="*/ 146865 w 287631"/>
              <a:gd name="connsiteY9" fmla="*/ 158995 h 325310"/>
              <a:gd name="connsiteX10" fmla="*/ 815 w 287631"/>
              <a:gd name="connsiteY10" fmla="*/ 245 h 32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631" h="325310">
                <a:moveTo>
                  <a:pt x="815" y="245"/>
                </a:moveTo>
                <a:cubicBezTo>
                  <a:pt x="12986" y="7124"/>
                  <a:pt x="219890" y="200270"/>
                  <a:pt x="219890" y="200270"/>
                </a:cubicBezTo>
                <a:cubicBezTo>
                  <a:pt x="255873" y="230962"/>
                  <a:pt x="210365" y="179103"/>
                  <a:pt x="216715" y="184395"/>
                </a:cubicBezTo>
                <a:cubicBezTo>
                  <a:pt x="223065" y="189687"/>
                  <a:pt x="246348" y="208737"/>
                  <a:pt x="257990" y="232020"/>
                </a:cubicBezTo>
                <a:cubicBezTo>
                  <a:pt x="269632" y="255303"/>
                  <a:pt x="283919" y="316158"/>
                  <a:pt x="286565" y="324095"/>
                </a:cubicBezTo>
                <a:cubicBezTo>
                  <a:pt x="289211" y="332032"/>
                  <a:pt x="287623" y="299224"/>
                  <a:pt x="273865" y="279645"/>
                </a:cubicBezTo>
                <a:cubicBezTo>
                  <a:pt x="260107" y="260066"/>
                  <a:pt x="229415" y="225670"/>
                  <a:pt x="204015" y="206620"/>
                </a:cubicBezTo>
                <a:cubicBezTo>
                  <a:pt x="178615" y="187570"/>
                  <a:pt x="121465" y="171166"/>
                  <a:pt x="121465" y="165345"/>
                </a:cubicBezTo>
                <a:cubicBezTo>
                  <a:pt x="121465" y="159524"/>
                  <a:pt x="199782" y="172753"/>
                  <a:pt x="204015" y="171695"/>
                </a:cubicBezTo>
                <a:cubicBezTo>
                  <a:pt x="208248" y="170637"/>
                  <a:pt x="177557" y="184924"/>
                  <a:pt x="146865" y="158995"/>
                </a:cubicBezTo>
                <a:cubicBezTo>
                  <a:pt x="116173" y="133066"/>
                  <a:pt x="-11356" y="-6634"/>
                  <a:pt x="815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208489E-37E1-694B-1F29-2277015E67E3}"/>
              </a:ext>
            </a:extLst>
          </p:cNvPr>
          <p:cNvSpPr/>
          <p:nvPr/>
        </p:nvSpPr>
        <p:spPr>
          <a:xfrm>
            <a:off x="2432436" y="4095136"/>
            <a:ext cx="1574428" cy="1494747"/>
          </a:xfrm>
          <a:custGeom>
            <a:avLst/>
            <a:gdLst>
              <a:gd name="connsiteX0" fmla="*/ 1573034 w 1574428"/>
              <a:gd name="connsiteY0" fmla="*/ 337716 h 1494747"/>
              <a:gd name="connsiteX1" fmla="*/ 1364312 w 1574428"/>
              <a:gd name="connsiteY1" fmla="*/ 138934 h 1494747"/>
              <a:gd name="connsiteX2" fmla="*/ 1394129 w 1574428"/>
              <a:gd name="connsiteY2" fmla="*/ 208507 h 1494747"/>
              <a:gd name="connsiteX3" fmla="*/ 867355 w 1574428"/>
              <a:gd name="connsiteY3" fmla="*/ 387412 h 1494747"/>
              <a:gd name="connsiteX4" fmla="*/ 1185407 w 1574428"/>
              <a:gd name="connsiteY4" fmla="*/ 337716 h 1494747"/>
              <a:gd name="connsiteX5" fmla="*/ 787842 w 1574428"/>
              <a:gd name="connsiteY5" fmla="*/ 566316 h 1494747"/>
              <a:gd name="connsiteX6" fmla="*/ 887234 w 1574428"/>
              <a:gd name="connsiteY6" fmla="*/ 397351 h 1494747"/>
              <a:gd name="connsiteX7" fmla="*/ 688451 w 1574428"/>
              <a:gd name="connsiteY7" fmla="*/ 586194 h 1494747"/>
              <a:gd name="connsiteX8" fmla="*/ 787842 w 1574428"/>
              <a:gd name="connsiteY8" fmla="*/ 377473 h 1494747"/>
              <a:gd name="connsiteX9" fmla="*/ 171616 w 1574428"/>
              <a:gd name="connsiteY9" fmla="*/ 1202421 h 1494747"/>
              <a:gd name="connsiteX10" fmla="*/ 72225 w 1574428"/>
              <a:gd name="connsiteY10" fmla="*/ 1421081 h 1494747"/>
              <a:gd name="connsiteX11" fmla="*/ 1135712 w 1574428"/>
              <a:gd name="connsiteY11" fmla="*/ 19664 h 1494747"/>
              <a:gd name="connsiteX12" fmla="*/ 648694 w 1574428"/>
              <a:gd name="connsiteY12" fmla="*/ 586194 h 1494747"/>
              <a:gd name="connsiteX13" fmla="*/ 857416 w 1574428"/>
              <a:gd name="connsiteY13" fmla="*/ 397351 h 1494747"/>
              <a:gd name="connsiteX14" fmla="*/ 837538 w 1574428"/>
              <a:gd name="connsiteY14" fmla="*/ 546438 h 1494747"/>
              <a:gd name="connsiteX15" fmla="*/ 1046260 w 1574428"/>
              <a:gd name="connsiteY15" fmla="*/ 476864 h 1494747"/>
              <a:gd name="connsiteX16" fmla="*/ 1334494 w 1574428"/>
              <a:gd name="connsiteY16" fmla="*/ 228386 h 1494747"/>
              <a:gd name="connsiteX17" fmla="*/ 1245042 w 1574428"/>
              <a:gd name="connsiteY17" fmla="*/ 59421 h 1494747"/>
              <a:gd name="connsiteX18" fmla="*/ 1573034 w 1574428"/>
              <a:gd name="connsiteY18" fmla="*/ 337716 h 149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4428" h="1494747">
                <a:moveTo>
                  <a:pt x="1573034" y="337716"/>
                </a:moveTo>
                <a:cubicBezTo>
                  <a:pt x="1592912" y="350968"/>
                  <a:pt x="1394129" y="160469"/>
                  <a:pt x="1364312" y="138934"/>
                </a:cubicBezTo>
                <a:cubicBezTo>
                  <a:pt x="1334495" y="117399"/>
                  <a:pt x="1476955" y="167094"/>
                  <a:pt x="1394129" y="208507"/>
                </a:cubicBezTo>
                <a:cubicBezTo>
                  <a:pt x="1311303" y="249920"/>
                  <a:pt x="902142" y="365877"/>
                  <a:pt x="867355" y="387412"/>
                </a:cubicBezTo>
                <a:cubicBezTo>
                  <a:pt x="832568" y="408947"/>
                  <a:pt x="1198659" y="307899"/>
                  <a:pt x="1185407" y="337716"/>
                </a:cubicBezTo>
                <a:cubicBezTo>
                  <a:pt x="1172155" y="367533"/>
                  <a:pt x="837537" y="556377"/>
                  <a:pt x="787842" y="566316"/>
                </a:cubicBezTo>
                <a:cubicBezTo>
                  <a:pt x="738147" y="576255"/>
                  <a:pt x="903799" y="394038"/>
                  <a:pt x="887234" y="397351"/>
                </a:cubicBezTo>
                <a:cubicBezTo>
                  <a:pt x="870669" y="400664"/>
                  <a:pt x="705016" y="589507"/>
                  <a:pt x="688451" y="586194"/>
                </a:cubicBezTo>
                <a:cubicBezTo>
                  <a:pt x="671886" y="582881"/>
                  <a:pt x="873981" y="274769"/>
                  <a:pt x="787842" y="377473"/>
                </a:cubicBezTo>
                <a:cubicBezTo>
                  <a:pt x="701703" y="480177"/>
                  <a:pt x="290885" y="1028486"/>
                  <a:pt x="171616" y="1202421"/>
                </a:cubicBezTo>
                <a:cubicBezTo>
                  <a:pt x="52347" y="1376356"/>
                  <a:pt x="-88458" y="1618207"/>
                  <a:pt x="72225" y="1421081"/>
                </a:cubicBezTo>
                <a:cubicBezTo>
                  <a:pt x="232908" y="1223955"/>
                  <a:pt x="1039634" y="158812"/>
                  <a:pt x="1135712" y="19664"/>
                </a:cubicBezTo>
                <a:cubicBezTo>
                  <a:pt x="1231790" y="-119484"/>
                  <a:pt x="695077" y="523246"/>
                  <a:pt x="648694" y="586194"/>
                </a:cubicBezTo>
                <a:cubicBezTo>
                  <a:pt x="602311" y="649142"/>
                  <a:pt x="825942" y="403977"/>
                  <a:pt x="857416" y="397351"/>
                </a:cubicBezTo>
                <a:cubicBezTo>
                  <a:pt x="888890" y="390725"/>
                  <a:pt x="806064" y="533186"/>
                  <a:pt x="837538" y="546438"/>
                </a:cubicBezTo>
                <a:cubicBezTo>
                  <a:pt x="869012" y="559690"/>
                  <a:pt x="963434" y="529873"/>
                  <a:pt x="1046260" y="476864"/>
                </a:cubicBezTo>
                <a:cubicBezTo>
                  <a:pt x="1129086" y="423855"/>
                  <a:pt x="1301364" y="297960"/>
                  <a:pt x="1334494" y="228386"/>
                </a:cubicBezTo>
                <a:cubicBezTo>
                  <a:pt x="1367624" y="158812"/>
                  <a:pt x="1201972" y="39543"/>
                  <a:pt x="1245042" y="59421"/>
                </a:cubicBezTo>
                <a:cubicBezTo>
                  <a:pt x="1288112" y="79299"/>
                  <a:pt x="1553156" y="324464"/>
                  <a:pt x="1573034" y="337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3BC9DCC7-690B-0539-36D9-8448DFE0AAEE}"/>
              </a:ext>
            </a:extLst>
          </p:cNvPr>
          <p:cNvSpPr/>
          <p:nvPr/>
        </p:nvSpPr>
        <p:spPr>
          <a:xfrm>
            <a:off x="2174976" y="3939600"/>
            <a:ext cx="1346635" cy="3007852"/>
          </a:xfrm>
          <a:custGeom>
            <a:avLst/>
            <a:gdLst>
              <a:gd name="connsiteX0" fmla="*/ 1343476 w 1346635"/>
              <a:gd name="connsiteY0" fmla="*/ 6235 h 3007852"/>
              <a:gd name="connsiteX1" fmla="*/ 260111 w 1346635"/>
              <a:gd name="connsiteY1" fmla="*/ 771548 h 3007852"/>
              <a:gd name="connsiteX2" fmla="*/ 130902 w 1346635"/>
              <a:gd name="connsiteY2" fmla="*/ 1029965 h 3007852"/>
              <a:gd name="connsiteX3" fmla="*/ 120963 w 1346635"/>
              <a:gd name="connsiteY3" fmla="*/ 801365 h 3007852"/>
              <a:gd name="connsiteX4" fmla="*/ 1694 w 1346635"/>
              <a:gd name="connsiteY4" fmla="*/ 1417591 h 3007852"/>
              <a:gd name="connsiteX5" fmla="*/ 51389 w 1346635"/>
              <a:gd name="connsiteY5" fmla="*/ 1328139 h 3007852"/>
              <a:gd name="connsiteX6" fmla="*/ 61328 w 1346635"/>
              <a:gd name="connsiteY6" fmla="*/ 1914548 h 3007852"/>
              <a:gd name="connsiteX7" fmla="*/ 200476 w 1346635"/>
              <a:gd name="connsiteY7" fmla="*/ 2451261 h 3007852"/>
              <a:gd name="connsiteX8" fmla="*/ 210415 w 1346635"/>
              <a:gd name="connsiteY8" fmla="*/ 2331991 h 3007852"/>
              <a:gd name="connsiteX9" fmla="*/ 220354 w 1346635"/>
              <a:gd name="connsiteY9" fmla="*/ 3007852 h 3007852"/>
              <a:gd name="connsiteX10" fmla="*/ 220354 w 1346635"/>
              <a:gd name="connsiteY10" fmla="*/ 3007852 h 3007852"/>
              <a:gd name="connsiteX11" fmla="*/ 240233 w 1346635"/>
              <a:gd name="connsiteY11" fmla="*/ 2630165 h 3007852"/>
              <a:gd name="connsiteX12" fmla="*/ 51389 w 1346635"/>
              <a:gd name="connsiteY12" fmla="*/ 1666070 h 3007852"/>
              <a:gd name="connsiteX13" fmla="*/ 150781 w 1346635"/>
              <a:gd name="connsiteY13" fmla="*/ 95687 h 3007852"/>
              <a:gd name="connsiteX14" fmla="*/ 91146 w 1346635"/>
              <a:gd name="connsiteY14" fmla="*/ 1278443 h 3007852"/>
              <a:gd name="connsiteX15" fmla="*/ 369441 w 1346635"/>
              <a:gd name="connsiteY15" fmla="*/ 692035 h 3007852"/>
              <a:gd name="connsiteX16" fmla="*/ 498650 w 1346635"/>
              <a:gd name="connsiteY16" fmla="*/ 463435 h 3007852"/>
              <a:gd name="connsiteX17" fmla="*/ 578163 w 1346635"/>
              <a:gd name="connsiteY17" fmla="*/ 493252 h 3007852"/>
              <a:gd name="connsiteX18" fmla="*/ 1114876 w 1346635"/>
              <a:gd name="connsiteY18" fmla="*/ 135443 h 3007852"/>
              <a:gd name="connsiteX19" fmla="*/ 607981 w 1346635"/>
              <a:gd name="connsiteY19" fmla="*/ 393861 h 3007852"/>
              <a:gd name="connsiteX20" fmla="*/ 1343476 w 1346635"/>
              <a:gd name="connsiteY20" fmla="*/ 6235 h 300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46635" h="3007852">
                <a:moveTo>
                  <a:pt x="1343476" y="6235"/>
                </a:moveTo>
                <a:cubicBezTo>
                  <a:pt x="1285498" y="69183"/>
                  <a:pt x="462207" y="600926"/>
                  <a:pt x="260111" y="771548"/>
                </a:cubicBezTo>
                <a:cubicBezTo>
                  <a:pt x="58015" y="942170"/>
                  <a:pt x="154093" y="1024995"/>
                  <a:pt x="130902" y="1029965"/>
                </a:cubicBezTo>
                <a:cubicBezTo>
                  <a:pt x="107711" y="1034935"/>
                  <a:pt x="142498" y="736761"/>
                  <a:pt x="120963" y="801365"/>
                </a:cubicBezTo>
                <a:cubicBezTo>
                  <a:pt x="99428" y="865969"/>
                  <a:pt x="13290" y="1329795"/>
                  <a:pt x="1694" y="1417591"/>
                </a:cubicBezTo>
                <a:cubicBezTo>
                  <a:pt x="-9902" y="1505387"/>
                  <a:pt x="41450" y="1245313"/>
                  <a:pt x="51389" y="1328139"/>
                </a:cubicBezTo>
                <a:cubicBezTo>
                  <a:pt x="61328" y="1410965"/>
                  <a:pt x="36480" y="1727361"/>
                  <a:pt x="61328" y="1914548"/>
                </a:cubicBezTo>
                <a:cubicBezTo>
                  <a:pt x="86176" y="2101735"/>
                  <a:pt x="175628" y="2381687"/>
                  <a:pt x="200476" y="2451261"/>
                </a:cubicBezTo>
                <a:cubicBezTo>
                  <a:pt x="225324" y="2520835"/>
                  <a:pt x="207102" y="2239226"/>
                  <a:pt x="210415" y="2331991"/>
                </a:cubicBezTo>
                <a:cubicBezTo>
                  <a:pt x="213728" y="2424756"/>
                  <a:pt x="220354" y="3007852"/>
                  <a:pt x="220354" y="3007852"/>
                </a:cubicBezTo>
                <a:lnTo>
                  <a:pt x="220354" y="3007852"/>
                </a:lnTo>
                <a:cubicBezTo>
                  <a:pt x="223667" y="2944904"/>
                  <a:pt x="268394" y="2853795"/>
                  <a:pt x="240233" y="2630165"/>
                </a:cubicBezTo>
                <a:cubicBezTo>
                  <a:pt x="212072" y="2406535"/>
                  <a:pt x="66298" y="2088483"/>
                  <a:pt x="51389" y="1666070"/>
                </a:cubicBezTo>
                <a:cubicBezTo>
                  <a:pt x="36480" y="1243657"/>
                  <a:pt x="144155" y="160292"/>
                  <a:pt x="150781" y="95687"/>
                </a:cubicBezTo>
                <a:cubicBezTo>
                  <a:pt x="157407" y="31083"/>
                  <a:pt x="54703" y="1179052"/>
                  <a:pt x="91146" y="1278443"/>
                </a:cubicBezTo>
                <a:cubicBezTo>
                  <a:pt x="127589" y="1377834"/>
                  <a:pt x="301524" y="827870"/>
                  <a:pt x="369441" y="692035"/>
                </a:cubicBezTo>
                <a:cubicBezTo>
                  <a:pt x="437358" y="556200"/>
                  <a:pt x="463863" y="496566"/>
                  <a:pt x="498650" y="463435"/>
                </a:cubicBezTo>
                <a:cubicBezTo>
                  <a:pt x="533437" y="430305"/>
                  <a:pt x="475459" y="547917"/>
                  <a:pt x="578163" y="493252"/>
                </a:cubicBezTo>
                <a:cubicBezTo>
                  <a:pt x="680867" y="438587"/>
                  <a:pt x="1109906" y="152008"/>
                  <a:pt x="1114876" y="135443"/>
                </a:cubicBezTo>
                <a:cubicBezTo>
                  <a:pt x="1119846" y="118878"/>
                  <a:pt x="573194" y="410426"/>
                  <a:pt x="607981" y="393861"/>
                </a:cubicBezTo>
                <a:cubicBezTo>
                  <a:pt x="642768" y="377296"/>
                  <a:pt x="1401454" y="-56713"/>
                  <a:pt x="1343476" y="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BCB75DE7-6595-936F-E67B-02836AFD8820}"/>
              </a:ext>
            </a:extLst>
          </p:cNvPr>
          <p:cNvSpPr/>
          <p:nvPr/>
        </p:nvSpPr>
        <p:spPr>
          <a:xfrm>
            <a:off x="2373617" y="3868056"/>
            <a:ext cx="1474690" cy="3661785"/>
          </a:xfrm>
          <a:custGeom>
            <a:avLst/>
            <a:gdLst>
              <a:gd name="connsiteX0" fmla="*/ 1363496 w 1474690"/>
              <a:gd name="connsiteY0" fmla="*/ 47961 h 3661785"/>
              <a:gd name="connsiteX1" fmla="*/ 1363496 w 1474690"/>
              <a:gd name="connsiteY1" fmla="*/ 107596 h 3661785"/>
              <a:gd name="connsiteX2" fmla="*/ 468974 w 1474690"/>
              <a:gd name="connsiteY2" fmla="*/ 674127 h 3661785"/>
              <a:gd name="connsiteX3" fmla="*/ 558426 w 1474690"/>
              <a:gd name="connsiteY3" fmla="*/ 654248 h 3661785"/>
              <a:gd name="connsiteX4" fmla="*/ 280131 w 1474690"/>
              <a:gd name="connsiteY4" fmla="*/ 1171083 h 3661785"/>
              <a:gd name="connsiteX5" fmla="*/ 459035 w 1474690"/>
              <a:gd name="connsiteY5" fmla="*/ 902727 h 3661785"/>
              <a:gd name="connsiteX6" fmla="*/ 31653 w 1474690"/>
              <a:gd name="connsiteY6" fmla="*/ 1618344 h 3661785"/>
              <a:gd name="connsiteX7" fmla="*/ 41592 w 1474690"/>
              <a:gd name="connsiteY7" fmla="*/ 2105361 h 3661785"/>
              <a:gd name="connsiteX8" fmla="*/ 41592 w 1474690"/>
              <a:gd name="connsiteY8" fmla="*/ 1757492 h 3661785"/>
              <a:gd name="connsiteX9" fmla="*/ 180740 w 1474690"/>
              <a:gd name="connsiteY9" fmla="*/ 3029701 h 3661785"/>
              <a:gd name="connsiteX10" fmla="*/ 180740 w 1474690"/>
              <a:gd name="connsiteY10" fmla="*/ 2910431 h 3661785"/>
              <a:gd name="connsiteX11" fmla="*/ 449096 w 1474690"/>
              <a:gd name="connsiteY11" fmla="*/ 3645927 h 3661785"/>
              <a:gd name="connsiteX12" fmla="*/ 389461 w 1474690"/>
              <a:gd name="connsiteY12" fmla="*/ 3357692 h 3661785"/>
              <a:gd name="connsiteX13" fmla="*/ 150922 w 1474690"/>
              <a:gd name="connsiteY13" fmla="*/ 2691770 h 3661785"/>
              <a:gd name="connsiteX14" fmla="*/ 61470 w 1474690"/>
              <a:gd name="connsiteY14" fmla="*/ 1479196 h 3661785"/>
              <a:gd name="connsiteX15" fmla="*/ 31653 w 1474690"/>
              <a:gd name="connsiteY15" fmla="*/ 1757492 h 3661785"/>
              <a:gd name="connsiteX16" fmla="*/ 528609 w 1474690"/>
              <a:gd name="connsiteY16" fmla="*/ 644309 h 3661785"/>
              <a:gd name="connsiteX17" fmla="*/ 359644 w 1474690"/>
              <a:gd name="connsiteY17" fmla="*/ 823214 h 3661785"/>
              <a:gd name="connsiteX18" fmla="*/ 1075261 w 1474690"/>
              <a:gd name="connsiteY18" fmla="*/ 18144 h 3661785"/>
              <a:gd name="connsiteX19" fmla="*/ 747270 w 1474690"/>
              <a:gd name="connsiteY19" fmla="*/ 455466 h 3661785"/>
              <a:gd name="connsiteX20" fmla="*/ 866540 w 1474690"/>
              <a:gd name="connsiteY20" fmla="*/ 346135 h 3661785"/>
              <a:gd name="connsiteX21" fmla="*/ 478913 w 1474690"/>
              <a:gd name="connsiteY21" fmla="*/ 644309 h 3661785"/>
              <a:gd name="connsiteX22" fmla="*/ 1363496 w 1474690"/>
              <a:gd name="connsiteY22" fmla="*/ 47961 h 366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4690" h="3661785">
                <a:moveTo>
                  <a:pt x="1363496" y="47961"/>
                </a:moveTo>
                <a:cubicBezTo>
                  <a:pt x="1510926" y="-41491"/>
                  <a:pt x="1512583" y="3235"/>
                  <a:pt x="1363496" y="107596"/>
                </a:cubicBezTo>
                <a:cubicBezTo>
                  <a:pt x="1214409" y="211957"/>
                  <a:pt x="603152" y="583018"/>
                  <a:pt x="468974" y="674127"/>
                </a:cubicBezTo>
                <a:cubicBezTo>
                  <a:pt x="334796" y="765236"/>
                  <a:pt x="589900" y="571422"/>
                  <a:pt x="558426" y="654248"/>
                </a:cubicBezTo>
                <a:cubicBezTo>
                  <a:pt x="526952" y="737074"/>
                  <a:pt x="296696" y="1129670"/>
                  <a:pt x="280131" y="1171083"/>
                </a:cubicBezTo>
                <a:cubicBezTo>
                  <a:pt x="263566" y="1212496"/>
                  <a:pt x="500448" y="828184"/>
                  <a:pt x="459035" y="902727"/>
                </a:cubicBezTo>
                <a:cubicBezTo>
                  <a:pt x="417622" y="977270"/>
                  <a:pt x="101227" y="1417905"/>
                  <a:pt x="31653" y="1618344"/>
                </a:cubicBezTo>
                <a:cubicBezTo>
                  <a:pt x="-37921" y="1818783"/>
                  <a:pt x="39936" y="2082170"/>
                  <a:pt x="41592" y="2105361"/>
                </a:cubicBezTo>
                <a:cubicBezTo>
                  <a:pt x="43248" y="2128552"/>
                  <a:pt x="18401" y="1603435"/>
                  <a:pt x="41592" y="1757492"/>
                </a:cubicBezTo>
                <a:cubicBezTo>
                  <a:pt x="64783" y="1911549"/>
                  <a:pt x="157549" y="2837545"/>
                  <a:pt x="180740" y="3029701"/>
                </a:cubicBezTo>
                <a:cubicBezTo>
                  <a:pt x="203931" y="3221858"/>
                  <a:pt x="136014" y="2807727"/>
                  <a:pt x="180740" y="2910431"/>
                </a:cubicBezTo>
                <a:cubicBezTo>
                  <a:pt x="225466" y="3013135"/>
                  <a:pt x="414309" y="3571384"/>
                  <a:pt x="449096" y="3645927"/>
                </a:cubicBezTo>
                <a:cubicBezTo>
                  <a:pt x="483883" y="3720470"/>
                  <a:pt x="439157" y="3516718"/>
                  <a:pt x="389461" y="3357692"/>
                </a:cubicBezTo>
                <a:cubicBezTo>
                  <a:pt x="339765" y="3198666"/>
                  <a:pt x="205587" y="3004853"/>
                  <a:pt x="150922" y="2691770"/>
                </a:cubicBezTo>
                <a:cubicBezTo>
                  <a:pt x="96257" y="2378687"/>
                  <a:pt x="81348" y="1634909"/>
                  <a:pt x="61470" y="1479196"/>
                </a:cubicBezTo>
                <a:cubicBezTo>
                  <a:pt x="41592" y="1323483"/>
                  <a:pt x="-46203" y="1896640"/>
                  <a:pt x="31653" y="1757492"/>
                </a:cubicBezTo>
                <a:cubicBezTo>
                  <a:pt x="109509" y="1618344"/>
                  <a:pt x="473944" y="800022"/>
                  <a:pt x="528609" y="644309"/>
                </a:cubicBezTo>
                <a:cubicBezTo>
                  <a:pt x="583274" y="488596"/>
                  <a:pt x="268535" y="927575"/>
                  <a:pt x="359644" y="823214"/>
                </a:cubicBezTo>
                <a:cubicBezTo>
                  <a:pt x="450753" y="718853"/>
                  <a:pt x="1010657" y="79435"/>
                  <a:pt x="1075261" y="18144"/>
                </a:cubicBezTo>
                <a:cubicBezTo>
                  <a:pt x="1139865" y="-43147"/>
                  <a:pt x="782057" y="400801"/>
                  <a:pt x="747270" y="455466"/>
                </a:cubicBezTo>
                <a:cubicBezTo>
                  <a:pt x="712483" y="510131"/>
                  <a:pt x="911266" y="314661"/>
                  <a:pt x="866540" y="346135"/>
                </a:cubicBezTo>
                <a:cubicBezTo>
                  <a:pt x="821814" y="377609"/>
                  <a:pt x="389461" y="692348"/>
                  <a:pt x="478913" y="644309"/>
                </a:cubicBezTo>
                <a:cubicBezTo>
                  <a:pt x="568365" y="596270"/>
                  <a:pt x="1216066" y="137413"/>
                  <a:pt x="1363496" y="4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56C6C1C9-8BAC-9172-CA4F-EED4AB0259F3}"/>
              </a:ext>
            </a:extLst>
          </p:cNvPr>
          <p:cNvSpPr/>
          <p:nvPr/>
        </p:nvSpPr>
        <p:spPr>
          <a:xfrm>
            <a:off x="2415145" y="4321922"/>
            <a:ext cx="298321" cy="2904266"/>
          </a:xfrm>
          <a:custGeom>
            <a:avLst/>
            <a:gdLst>
              <a:gd name="connsiteX0" fmla="*/ 258481 w 298321"/>
              <a:gd name="connsiteY0" fmla="*/ 458800 h 2904266"/>
              <a:gd name="connsiteX1" fmla="*/ 178968 w 298321"/>
              <a:gd name="connsiteY1" fmla="*/ 1005452 h 2904266"/>
              <a:gd name="connsiteX2" fmla="*/ 178968 w 298321"/>
              <a:gd name="connsiteY2" fmla="*/ 1571982 h 2904266"/>
              <a:gd name="connsiteX3" fmla="*/ 159090 w 298321"/>
              <a:gd name="connsiteY3" fmla="*/ 1403017 h 2904266"/>
              <a:gd name="connsiteX4" fmla="*/ 188907 w 298321"/>
              <a:gd name="connsiteY4" fmla="*/ 2178269 h 2904266"/>
              <a:gd name="connsiteX5" fmla="*/ 188907 w 298321"/>
              <a:gd name="connsiteY5" fmla="*/ 1969548 h 2904266"/>
              <a:gd name="connsiteX6" fmla="*/ 198846 w 298321"/>
              <a:gd name="connsiteY6" fmla="*/ 2536078 h 2904266"/>
              <a:gd name="connsiteX7" fmla="*/ 188907 w 298321"/>
              <a:gd name="connsiteY7" fmla="*/ 2307478 h 2904266"/>
              <a:gd name="connsiteX8" fmla="*/ 298238 w 298321"/>
              <a:gd name="connsiteY8" fmla="*/ 2903826 h 2904266"/>
              <a:gd name="connsiteX9" fmla="*/ 169029 w 298321"/>
              <a:gd name="connsiteY9" fmla="*/ 2198148 h 2904266"/>
              <a:gd name="connsiteX10" fmla="*/ 49759 w 298321"/>
              <a:gd name="connsiteY10" fmla="*/ 737095 h 2904266"/>
              <a:gd name="connsiteX11" fmla="*/ 99455 w 298321"/>
              <a:gd name="connsiteY11" fmla="*/ 1671374 h 2904266"/>
              <a:gd name="connsiteX12" fmla="*/ 139212 w 298321"/>
              <a:gd name="connsiteY12" fmla="*/ 1600 h 2904266"/>
              <a:gd name="connsiteX13" fmla="*/ 64 w 298321"/>
              <a:gd name="connsiteY13" fmla="*/ 1353321 h 2904266"/>
              <a:gd name="connsiteX14" fmla="*/ 159090 w 298321"/>
              <a:gd name="connsiteY14" fmla="*/ 747035 h 2904266"/>
              <a:gd name="connsiteX15" fmla="*/ 59698 w 298321"/>
              <a:gd name="connsiteY15" fmla="*/ 1055148 h 2904266"/>
              <a:gd name="connsiteX16" fmla="*/ 258481 w 298321"/>
              <a:gd name="connsiteY16" fmla="*/ 458800 h 290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321" h="2904266">
                <a:moveTo>
                  <a:pt x="258481" y="458800"/>
                </a:moveTo>
                <a:cubicBezTo>
                  <a:pt x="278359" y="450517"/>
                  <a:pt x="192220" y="819922"/>
                  <a:pt x="178968" y="1005452"/>
                </a:cubicBezTo>
                <a:cubicBezTo>
                  <a:pt x="165716" y="1190982"/>
                  <a:pt x="182281" y="1505721"/>
                  <a:pt x="178968" y="1571982"/>
                </a:cubicBezTo>
                <a:cubicBezTo>
                  <a:pt x="175655" y="1638243"/>
                  <a:pt x="157434" y="1301969"/>
                  <a:pt x="159090" y="1403017"/>
                </a:cubicBezTo>
                <a:cubicBezTo>
                  <a:pt x="160746" y="1504065"/>
                  <a:pt x="183938" y="2083847"/>
                  <a:pt x="188907" y="2178269"/>
                </a:cubicBezTo>
                <a:cubicBezTo>
                  <a:pt x="193876" y="2272691"/>
                  <a:pt x="187251" y="1909913"/>
                  <a:pt x="188907" y="1969548"/>
                </a:cubicBezTo>
                <a:cubicBezTo>
                  <a:pt x="190563" y="2029183"/>
                  <a:pt x="198846" y="2479756"/>
                  <a:pt x="198846" y="2536078"/>
                </a:cubicBezTo>
                <a:cubicBezTo>
                  <a:pt x="198846" y="2592400"/>
                  <a:pt x="172342" y="2246187"/>
                  <a:pt x="188907" y="2307478"/>
                </a:cubicBezTo>
                <a:cubicBezTo>
                  <a:pt x="205472" y="2368769"/>
                  <a:pt x="301551" y="2922048"/>
                  <a:pt x="298238" y="2903826"/>
                </a:cubicBezTo>
                <a:cubicBezTo>
                  <a:pt x="294925" y="2885604"/>
                  <a:pt x="210442" y="2559270"/>
                  <a:pt x="169029" y="2198148"/>
                </a:cubicBezTo>
                <a:cubicBezTo>
                  <a:pt x="127616" y="1837026"/>
                  <a:pt x="61355" y="824891"/>
                  <a:pt x="49759" y="737095"/>
                </a:cubicBezTo>
                <a:cubicBezTo>
                  <a:pt x="38163" y="649299"/>
                  <a:pt x="84546" y="1793957"/>
                  <a:pt x="99455" y="1671374"/>
                </a:cubicBezTo>
                <a:cubicBezTo>
                  <a:pt x="114364" y="1548791"/>
                  <a:pt x="155777" y="54609"/>
                  <a:pt x="139212" y="1600"/>
                </a:cubicBezTo>
                <a:cubicBezTo>
                  <a:pt x="122647" y="-51409"/>
                  <a:pt x="-3249" y="1229082"/>
                  <a:pt x="64" y="1353321"/>
                </a:cubicBezTo>
                <a:cubicBezTo>
                  <a:pt x="3377" y="1477560"/>
                  <a:pt x="149151" y="796730"/>
                  <a:pt x="159090" y="747035"/>
                </a:cubicBezTo>
                <a:cubicBezTo>
                  <a:pt x="169029" y="697340"/>
                  <a:pt x="44789" y="1099874"/>
                  <a:pt x="59698" y="1055148"/>
                </a:cubicBezTo>
                <a:cubicBezTo>
                  <a:pt x="74607" y="1010422"/>
                  <a:pt x="238603" y="467083"/>
                  <a:pt x="258481" y="45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25B31C3-70DB-88E8-9871-82615C33880E}"/>
              </a:ext>
            </a:extLst>
          </p:cNvPr>
          <p:cNvSpPr/>
          <p:nvPr/>
        </p:nvSpPr>
        <p:spPr>
          <a:xfrm>
            <a:off x="2156734" y="4810529"/>
            <a:ext cx="825017" cy="2926743"/>
          </a:xfrm>
          <a:custGeom>
            <a:avLst/>
            <a:gdLst>
              <a:gd name="connsiteX0" fmla="*/ 228657 w 825017"/>
              <a:gd name="connsiteY0" fmla="*/ 318062 h 2926743"/>
              <a:gd name="connsiteX1" fmla="*/ 228657 w 825017"/>
              <a:gd name="connsiteY1" fmla="*/ 417454 h 2926743"/>
              <a:gd name="connsiteX2" fmla="*/ 208779 w 825017"/>
              <a:gd name="connsiteY2" fmla="*/ 1113193 h 2926743"/>
              <a:gd name="connsiteX3" fmla="*/ 298231 w 825017"/>
              <a:gd name="connsiteY3" fmla="*/ 1958019 h 2926743"/>
              <a:gd name="connsiteX4" fmla="*/ 308170 w 825017"/>
              <a:gd name="connsiteY4" fmla="*/ 1888445 h 2926743"/>
              <a:gd name="connsiteX5" fmla="*/ 457257 w 825017"/>
              <a:gd name="connsiteY5" fmla="*/ 2345645 h 2926743"/>
              <a:gd name="connsiteX6" fmla="*/ 437379 w 825017"/>
              <a:gd name="connsiteY6" fmla="*/ 2335706 h 2926743"/>
              <a:gd name="connsiteX7" fmla="*/ 695796 w 825017"/>
              <a:gd name="connsiteY7" fmla="*/ 2763088 h 2926743"/>
              <a:gd name="connsiteX8" fmla="*/ 636162 w 825017"/>
              <a:gd name="connsiteY8" fmla="*/ 2604062 h 2926743"/>
              <a:gd name="connsiteX9" fmla="*/ 825005 w 825017"/>
              <a:gd name="connsiteY9" fmla="*/ 2922114 h 2926743"/>
              <a:gd name="connsiteX10" fmla="*/ 626223 w 825017"/>
              <a:gd name="connsiteY10" fmla="*/ 2743210 h 2926743"/>
              <a:gd name="connsiteX11" fmla="*/ 89509 w 825017"/>
              <a:gd name="connsiteY11" fmla="*/ 2097167 h 2926743"/>
              <a:gd name="connsiteX12" fmla="*/ 477136 w 825017"/>
              <a:gd name="connsiteY12" fmla="*/ 2554367 h 2926743"/>
              <a:gd name="connsiteX13" fmla="*/ 377744 w 825017"/>
              <a:gd name="connsiteY13" fmla="*/ 2196558 h 2926743"/>
              <a:gd name="connsiteX14" fmla="*/ 178962 w 825017"/>
              <a:gd name="connsiteY14" fmla="*/ 1182767 h 2926743"/>
              <a:gd name="connsiteX15" fmla="*/ 57 w 825017"/>
              <a:gd name="connsiteY15" fmla="*/ 10 h 2926743"/>
              <a:gd name="connsiteX16" fmla="*/ 159083 w 825017"/>
              <a:gd name="connsiteY16" fmla="*/ 1202645 h 2926743"/>
              <a:gd name="connsiteX17" fmla="*/ 129266 w 825017"/>
              <a:gd name="connsiteY17" fmla="*/ 934288 h 2926743"/>
              <a:gd name="connsiteX18" fmla="*/ 188901 w 825017"/>
              <a:gd name="connsiteY18" fmla="*/ 993923 h 2926743"/>
              <a:gd name="connsiteX19" fmla="*/ 228657 w 825017"/>
              <a:gd name="connsiteY19" fmla="*/ 318062 h 292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5017" h="2926743">
                <a:moveTo>
                  <a:pt x="228657" y="318062"/>
                </a:moveTo>
                <a:cubicBezTo>
                  <a:pt x="235283" y="221984"/>
                  <a:pt x="231970" y="284932"/>
                  <a:pt x="228657" y="417454"/>
                </a:cubicBezTo>
                <a:cubicBezTo>
                  <a:pt x="225344" y="549976"/>
                  <a:pt x="197183" y="856432"/>
                  <a:pt x="208779" y="1113193"/>
                </a:cubicBezTo>
                <a:cubicBezTo>
                  <a:pt x="220375" y="1369954"/>
                  <a:pt x="281666" y="1828810"/>
                  <a:pt x="298231" y="1958019"/>
                </a:cubicBezTo>
                <a:cubicBezTo>
                  <a:pt x="314796" y="2087228"/>
                  <a:pt x="281666" y="1823841"/>
                  <a:pt x="308170" y="1888445"/>
                </a:cubicBezTo>
                <a:cubicBezTo>
                  <a:pt x="334674" y="1953049"/>
                  <a:pt x="435722" y="2271102"/>
                  <a:pt x="457257" y="2345645"/>
                </a:cubicBezTo>
                <a:cubicBezTo>
                  <a:pt x="478792" y="2420188"/>
                  <a:pt x="397623" y="2266132"/>
                  <a:pt x="437379" y="2335706"/>
                </a:cubicBezTo>
                <a:cubicBezTo>
                  <a:pt x="477135" y="2405280"/>
                  <a:pt x="662666" y="2718362"/>
                  <a:pt x="695796" y="2763088"/>
                </a:cubicBezTo>
                <a:cubicBezTo>
                  <a:pt x="728926" y="2807814"/>
                  <a:pt x="614627" y="2577558"/>
                  <a:pt x="636162" y="2604062"/>
                </a:cubicBezTo>
                <a:cubicBezTo>
                  <a:pt x="657697" y="2630566"/>
                  <a:pt x="826661" y="2898923"/>
                  <a:pt x="825005" y="2922114"/>
                </a:cubicBezTo>
                <a:cubicBezTo>
                  <a:pt x="823349" y="2945305"/>
                  <a:pt x="748806" y="2880701"/>
                  <a:pt x="626223" y="2743210"/>
                </a:cubicBezTo>
                <a:cubicBezTo>
                  <a:pt x="503640" y="2605719"/>
                  <a:pt x="114357" y="2128641"/>
                  <a:pt x="89509" y="2097167"/>
                </a:cubicBezTo>
                <a:cubicBezTo>
                  <a:pt x="64661" y="2065693"/>
                  <a:pt x="429097" y="2537802"/>
                  <a:pt x="477136" y="2554367"/>
                </a:cubicBezTo>
                <a:cubicBezTo>
                  <a:pt x="525175" y="2570932"/>
                  <a:pt x="427440" y="2425158"/>
                  <a:pt x="377744" y="2196558"/>
                </a:cubicBezTo>
                <a:cubicBezTo>
                  <a:pt x="328048" y="1967958"/>
                  <a:pt x="241910" y="1548858"/>
                  <a:pt x="178962" y="1182767"/>
                </a:cubicBezTo>
                <a:cubicBezTo>
                  <a:pt x="116014" y="816676"/>
                  <a:pt x="3370" y="-3303"/>
                  <a:pt x="57" y="10"/>
                </a:cubicBezTo>
                <a:cubicBezTo>
                  <a:pt x="-3256" y="3323"/>
                  <a:pt x="137548" y="1046932"/>
                  <a:pt x="159083" y="1202645"/>
                </a:cubicBezTo>
                <a:cubicBezTo>
                  <a:pt x="180618" y="1358358"/>
                  <a:pt x="124296" y="969075"/>
                  <a:pt x="129266" y="934288"/>
                </a:cubicBezTo>
                <a:cubicBezTo>
                  <a:pt x="134236" y="899501"/>
                  <a:pt x="170679" y="1093314"/>
                  <a:pt x="188901" y="993923"/>
                </a:cubicBezTo>
                <a:cubicBezTo>
                  <a:pt x="207123" y="894532"/>
                  <a:pt x="222031" y="414140"/>
                  <a:pt x="228657" y="318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4C67888-EBC7-18EE-AAB7-A30EBE90E341}"/>
              </a:ext>
            </a:extLst>
          </p:cNvPr>
          <p:cNvSpPr/>
          <p:nvPr/>
        </p:nvSpPr>
        <p:spPr>
          <a:xfrm>
            <a:off x="3166542" y="1918228"/>
            <a:ext cx="2559919" cy="718313"/>
          </a:xfrm>
          <a:custGeom>
            <a:avLst/>
            <a:gdLst>
              <a:gd name="connsiteX0" fmla="*/ 1236493 w 2559919"/>
              <a:gd name="connsiteY0" fmla="*/ 715642 h 718313"/>
              <a:gd name="connsiteX1" fmla="*/ 1256371 w 2559919"/>
              <a:gd name="connsiteY1" fmla="*/ 298198 h 718313"/>
              <a:gd name="connsiteX2" fmla="*/ 908501 w 2559919"/>
              <a:gd name="connsiteY2" fmla="*/ 298198 h 718313"/>
              <a:gd name="connsiteX3" fmla="*/ 739536 w 2559919"/>
              <a:gd name="connsiteY3" fmla="*/ 308137 h 718313"/>
              <a:gd name="connsiteX4" fmla="*/ 1137101 w 2559919"/>
              <a:gd name="connsiteY4" fmla="*/ 168989 h 718313"/>
              <a:gd name="connsiteX5" fmla="*/ 510936 w 2559919"/>
              <a:gd name="connsiteY5" fmla="*/ 208746 h 718313"/>
              <a:gd name="connsiteX6" fmla="*/ 948258 w 2559919"/>
              <a:gd name="connsiteY6" fmla="*/ 198807 h 718313"/>
              <a:gd name="connsiteX7" fmla="*/ 878684 w 2559919"/>
              <a:gd name="connsiteY7" fmla="*/ 328015 h 718313"/>
              <a:gd name="connsiteX8" fmla="*/ 4041 w 2559919"/>
              <a:gd name="connsiteY8" fmla="*/ 447285 h 718313"/>
              <a:gd name="connsiteX9" fmla="*/ 560632 w 2559919"/>
              <a:gd name="connsiteY9" fmla="*/ 367772 h 718313"/>
              <a:gd name="connsiteX10" fmla="*/ 759415 w 2559919"/>
              <a:gd name="connsiteY10" fmla="*/ 387650 h 718313"/>
              <a:gd name="connsiteX11" fmla="*/ 769354 w 2559919"/>
              <a:gd name="connsiteY11" fmla="*/ 328015 h 718313"/>
              <a:gd name="connsiteX12" fmla="*/ 978075 w 2559919"/>
              <a:gd name="connsiteY12" fmla="*/ 347894 h 718313"/>
              <a:gd name="connsiteX13" fmla="*/ 1027771 w 2559919"/>
              <a:gd name="connsiteY13" fmla="*/ 268381 h 718313"/>
              <a:gd name="connsiteX14" fmla="*/ 1156980 w 2559919"/>
              <a:gd name="connsiteY14" fmla="*/ 328015 h 718313"/>
              <a:gd name="connsiteX15" fmla="*/ 1296128 w 2559919"/>
              <a:gd name="connsiteY15" fmla="*/ 168989 h 718313"/>
              <a:gd name="connsiteX16" fmla="*/ 1256371 w 2559919"/>
              <a:gd name="connsiteY16" fmla="*/ 268381 h 718313"/>
              <a:gd name="connsiteX17" fmla="*/ 1733449 w 2559919"/>
              <a:gd name="connsiteY17" fmla="*/ 129233 h 718313"/>
              <a:gd name="connsiteX18" fmla="*/ 1494910 w 2559919"/>
              <a:gd name="connsiteY18" fmla="*/ 109355 h 718313"/>
              <a:gd name="connsiteX19" fmla="*/ 2230406 w 2559919"/>
              <a:gd name="connsiteY19" fmla="*/ 24 h 718313"/>
              <a:gd name="connsiteX20" fmla="*/ 1852719 w 2559919"/>
              <a:gd name="connsiteY20" fmla="*/ 99415 h 718313"/>
              <a:gd name="connsiteX21" fmla="*/ 2558397 w 2559919"/>
              <a:gd name="connsiteY21" fmla="*/ 99415 h 718313"/>
              <a:gd name="connsiteX22" fmla="*/ 1624119 w 2559919"/>
              <a:gd name="connsiteY22" fmla="*/ 139172 h 718313"/>
              <a:gd name="connsiteX23" fmla="*/ 1325945 w 2559919"/>
              <a:gd name="connsiteY23" fmla="*/ 268381 h 718313"/>
              <a:gd name="connsiteX24" fmla="*/ 1266310 w 2559919"/>
              <a:gd name="connsiteY24" fmla="*/ 467163 h 718313"/>
              <a:gd name="connsiteX25" fmla="*/ 1236493 w 2559919"/>
              <a:gd name="connsiteY25" fmla="*/ 715642 h 71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59919" h="718313">
                <a:moveTo>
                  <a:pt x="1236493" y="715642"/>
                </a:moveTo>
                <a:cubicBezTo>
                  <a:pt x="1234836" y="687481"/>
                  <a:pt x="1311036" y="367772"/>
                  <a:pt x="1256371" y="298198"/>
                </a:cubicBezTo>
                <a:cubicBezTo>
                  <a:pt x="1201706" y="228624"/>
                  <a:pt x="994640" y="296542"/>
                  <a:pt x="908501" y="298198"/>
                </a:cubicBezTo>
                <a:cubicBezTo>
                  <a:pt x="822362" y="299854"/>
                  <a:pt x="701436" y="329672"/>
                  <a:pt x="739536" y="308137"/>
                </a:cubicBezTo>
                <a:cubicBezTo>
                  <a:pt x="777636" y="286602"/>
                  <a:pt x="1175201" y="185554"/>
                  <a:pt x="1137101" y="168989"/>
                </a:cubicBezTo>
                <a:cubicBezTo>
                  <a:pt x="1099001" y="152424"/>
                  <a:pt x="542410" y="203776"/>
                  <a:pt x="510936" y="208746"/>
                </a:cubicBezTo>
                <a:cubicBezTo>
                  <a:pt x="479462" y="213716"/>
                  <a:pt x="886967" y="178929"/>
                  <a:pt x="948258" y="198807"/>
                </a:cubicBezTo>
                <a:cubicBezTo>
                  <a:pt x="1009549" y="218685"/>
                  <a:pt x="1036054" y="286602"/>
                  <a:pt x="878684" y="328015"/>
                </a:cubicBezTo>
                <a:cubicBezTo>
                  <a:pt x="721314" y="369428"/>
                  <a:pt x="57050" y="440659"/>
                  <a:pt x="4041" y="447285"/>
                </a:cubicBezTo>
                <a:cubicBezTo>
                  <a:pt x="-48968" y="453911"/>
                  <a:pt x="434736" y="377711"/>
                  <a:pt x="560632" y="367772"/>
                </a:cubicBezTo>
                <a:cubicBezTo>
                  <a:pt x="686528" y="357833"/>
                  <a:pt x="759415" y="387650"/>
                  <a:pt x="759415" y="387650"/>
                </a:cubicBezTo>
                <a:cubicBezTo>
                  <a:pt x="794202" y="381024"/>
                  <a:pt x="732911" y="334641"/>
                  <a:pt x="769354" y="328015"/>
                </a:cubicBezTo>
                <a:cubicBezTo>
                  <a:pt x="805797" y="321389"/>
                  <a:pt x="935006" y="357833"/>
                  <a:pt x="978075" y="347894"/>
                </a:cubicBezTo>
                <a:cubicBezTo>
                  <a:pt x="1021144" y="337955"/>
                  <a:pt x="997954" y="271694"/>
                  <a:pt x="1027771" y="268381"/>
                </a:cubicBezTo>
                <a:cubicBezTo>
                  <a:pt x="1057588" y="265068"/>
                  <a:pt x="1112254" y="344580"/>
                  <a:pt x="1156980" y="328015"/>
                </a:cubicBezTo>
                <a:cubicBezTo>
                  <a:pt x="1201706" y="311450"/>
                  <a:pt x="1279563" y="178928"/>
                  <a:pt x="1296128" y="168989"/>
                </a:cubicBezTo>
                <a:cubicBezTo>
                  <a:pt x="1312693" y="159050"/>
                  <a:pt x="1183484" y="275007"/>
                  <a:pt x="1256371" y="268381"/>
                </a:cubicBezTo>
                <a:cubicBezTo>
                  <a:pt x="1329258" y="261755"/>
                  <a:pt x="1693693" y="155737"/>
                  <a:pt x="1733449" y="129233"/>
                </a:cubicBezTo>
                <a:cubicBezTo>
                  <a:pt x="1773206" y="102729"/>
                  <a:pt x="1412084" y="130890"/>
                  <a:pt x="1494910" y="109355"/>
                </a:cubicBezTo>
                <a:cubicBezTo>
                  <a:pt x="1577736" y="87820"/>
                  <a:pt x="2170771" y="1681"/>
                  <a:pt x="2230406" y="24"/>
                </a:cubicBezTo>
                <a:cubicBezTo>
                  <a:pt x="2290041" y="-1633"/>
                  <a:pt x="1798054" y="82850"/>
                  <a:pt x="1852719" y="99415"/>
                </a:cubicBezTo>
                <a:cubicBezTo>
                  <a:pt x="1907384" y="115980"/>
                  <a:pt x="2596497" y="92789"/>
                  <a:pt x="2558397" y="99415"/>
                </a:cubicBezTo>
                <a:cubicBezTo>
                  <a:pt x="2520297" y="106041"/>
                  <a:pt x="1829528" y="111011"/>
                  <a:pt x="1624119" y="139172"/>
                </a:cubicBezTo>
                <a:cubicBezTo>
                  <a:pt x="1418710" y="167333"/>
                  <a:pt x="1385580" y="213716"/>
                  <a:pt x="1325945" y="268381"/>
                </a:cubicBezTo>
                <a:cubicBezTo>
                  <a:pt x="1266310" y="323046"/>
                  <a:pt x="1279562" y="392619"/>
                  <a:pt x="1266310" y="467163"/>
                </a:cubicBezTo>
                <a:cubicBezTo>
                  <a:pt x="1253058" y="541707"/>
                  <a:pt x="1238150" y="743803"/>
                  <a:pt x="1236493" y="715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3CB66920-DDF5-E87A-7F4D-5A5E06368940}"/>
              </a:ext>
            </a:extLst>
          </p:cNvPr>
          <p:cNvSpPr/>
          <p:nvPr/>
        </p:nvSpPr>
        <p:spPr>
          <a:xfrm>
            <a:off x="3305887" y="2155759"/>
            <a:ext cx="1060251" cy="627993"/>
          </a:xfrm>
          <a:custGeom>
            <a:avLst/>
            <a:gdLst>
              <a:gd name="connsiteX0" fmla="*/ 1057391 w 1060251"/>
              <a:gd name="connsiteY0" fmla="*/ 627198 h 627993"/>
              <a:gd name="connsiteX1" fmla="*/ 987817 w 1060251"/>
              <a:gd name="connsiteY1" fmla="*/ 368780 h 627993"/>
              <a:gd name="connsiteX2" fmla="*/ 828791 w 1060251"/>
              <a:gd name="connsiteY2" fmla="*/ 179937 h 627993"/>
              <a:gd name="connsiteX3" fmla="*/ 252322 w 1060251"/>
              <a:gd name="connsiteY3" fmla="*/ 279328 h 627993"/>
              <a:gd name="connsiteX4" fmla="*/ 272200 w 1060251"/>
              <a:gd name="connsiteY4" fmla="*/ 289267 h 627993"/>
              <a:gd name="connsiteX5" fmla="*/ 23722 w 1060251"/>
              <a:gd name="connsiteY5" fmla="*/ 438354 h 627993"/>
              <a:gd name="connsiteX6" fmla="*/ 948061 w 1060251"/>
              <a:gd name="connsiteY6" fmla="*/ 10971 h 627993"/>
              <a:gd name="connsiteX7" fmla="*/ 669765 w 1060251"/>
              <a:gd name="connsiteY7" fmla="*/ 130241 h 627993"/>
              <a:gd name="connsiteX8" fmla="*/ 888426 w 1060251"/>
              <a:gd name="connsiteY8" fmla="*/ 169998 h 627993"/>
              <a:gd name="connsiteX9" fmla="*/ 898365 w 1060251"/>
              <a:gd name="connsiteY9" fmla="*/ 100424 h 627993"/>
              <a:gd name="connsiteX10" fmla="*/ 987817 w 1060251"/>
              <a:gd name="connsiteY10" fmla="*/ 239571 h 627993"/>
              <a:gd name="connsiteX11" fmla="*/ 977878 w 1060251"/>
              <a:gd name="connsiteY11" fmla="*/ 110363 h 627993"/>
              <a:gd name="connsiteX12" fmla="*/ 967939 w 1060251"/>
              <a:gd name="connsiteY12" fmla="*/ 259450 h 627993"/>
              <a:gd name="connsiteX13" fmla="*/ 898365 w 1060251"/>
              <a:gd name="connsiteY13" fmla="*/ 279328 h 627993"/>
              <a:gd name="connsiteX14" fmla="*/ 1057391 w 1060251"/>
              <a:gd name="connsiteY14" fmla="*/ 627198 h 6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0251" h="627993">
                <a:moveTo>
                  <a:pt x="1057391" y="627198"/>
                </a:moveTo>
                <a:cubicBezTo>
                  <a:pt x="1072300" y="642107"/>
                  <a:pt x="1025917" y="443323"/>
                  <a:pt x="987817" y="368780"/>
                </a:cubicBezTo>
                <a:cubicBezTo>
                  <a:pt x="949717" y="294237"/>
                  <a:pt x="951373" y="194846"/>
                  <a:pt x="828791" y="179937"/>
                </a:cubicBezTo>
                <a:cubicBezTo>
                  <a:pt x="706209" y="165028"/>
                  <a:pt x="345087" y="261106"/>
                  <a:pt x="252322" y="279328"/>
                </a:cubicBezTo>
                <a:cubicBezTo>
                  <a:pt x="159557" y="297550"/>
                  <a:pt x="310300" y="262763"/>
                  <a:pt x="272200" y="289267"/>
                </a:cubicBezTo>
                <a:cubicBezTo>
                  <a:pt x="234100" y="315771"/>
                  <a:pt x="-88922" y="484737"/>
                  <a:pt x="23722" y="438354"/>
                </a:cubicBezTo>
                <a:cubicBezTo>
                  <a:pt x="136365" y="391971"/>
                  <a:pt x="840387" y="62323"/>
                  <a:pt x="948061" y="10971"/>
                </a:cubicBezTo>
                <a:cubicBezTo>
                  <a:pt x="1055735" y="-40381"/>
                  <a:pt x="679704" y="103737"/>
                  <a:pt x="669765" y="130241"/>
                </a:cubicBezTo>
                <a:cubicBezTo>
                  <a:pt x="659826" y="156745"/>
                  <a:pt x="888426" y="169998"/>
                  <a:pt x="888426" y="169998"/>
                </a:cubicBezTo>
                <a:cubicBezTo>
                  <a:pt x="926526" y="165028"/>
                  <a:pt x="881800" y="88828"/>
                  <a:pt x="898365" y="100424"/>
                </a:cubicBezTo>
                <a:cubicBezTo>
                  <a:pt x="914930" y="112019"/>
                  <a:pt x="974565" y="237915"/>
                  <a:pt x="987817" y="239571"/>
                </a:cubicBezTo>
                <a:cubicBezTo>
                  <a:pt x="1001069" y="241227"/>
                  <a:pt x="981191" y="107050"/>
                  <a:pt x="977878" y="110363"/>
                </a:cubicBezTo>
                <a:cubicBezTo>
                  <a:pt x="974565" y="113676"/>
                  <a:pt x="981191" y="231289"/>
                  <a:pt x="967939" y="259450"/>
                </a:cubicBezTo>
                <a:cubicBezTo>
                  <a:pt x="954687" y="287611"/>
                  <a:pt x="876830" y="219693"/>
                  <a:pt x="898365" y="279328"/>
                </a:cubicBezTo>
                <a:cubicBezTo>
                  <a:pt x="919900" y="338963"/>
                  <a:pt x="1042482" y="612289"/>
                  <a:pt x="1057391" y="627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2FF0FF31-D657-D5AF-07E4-2F0219A4E135}"/>
              </a:ext>
            </a:extLst>
          </p:cNvPr>
          <p:cNvSpPr/>
          <p:nvPr/>
        </p:nvSpPr>
        <p:spPr>
          <a:xfrm>
            <a:off x="2584633" y="2355574"/>
            <a:ext cx="1719220" cy="952350"/>
          </a:xfrm>
          <a:custGeom>
            <a:avLst/>
            <a:gdLst>
              <a:gd name="connsiteX0" fmla="*/ 1719010 w 1719220"/>
              <a:gd name="connsiteY0" fmla="*/ 496956 h 952350"/>
              <a:gd name="connsiteX1" fmla="*/ 1400958 w 1719220"/>
              <a:gd name="connsiteY1" fmla="*/ 248478 h 952350"/>
              <a:gd name="connsiteX2" fmla="*/ 675402 w 1719220"/>
              <a:gd name="connsiteY2" fmla="*/ 228600 h 952350"/>
              <a:gd name="connsiteX3" fmla="*/ 715158 w 1719220"/>
              <a:gd name="connsiteY3" fmla="*/ 149087 h 952350"/>
              <a:gd name="connsiteX4" fmla="*/ 29358 w 1719220"/>
              <a:gd name="connsiteY4" fmla="*/ 934278 h 952350"/>
              <a:gd name="connsiteX5" fmla="*/ 198324 w 1719220"/>
              <a:gd name="connsiteY5" fmla="*/ 655983 h 952350"/>
              <a:gd name="connsiteX6" fmla="*/ 854306 w 1719220"/>
              <a:gd name="connsiteY6" fmla="*/ 149087 h 952350"/>
              <a:gd name="connsiteX7" fmla="*/ 1053089 w 1719220"/>
              <a:gd name="connsiteY7" fmla="*/ 109330 h 952350"/>
              <a:gd name="connsiteX8" fmla="*/ 1202176 w 1719220"/>
              <a:gd name="connsiteY8" fmla="*/ 208722 h 952350"/>
              <a:gd name="connsiteX9" fmla="*/ 1291628 w 1719220"/>
              <a:gd name="connsiteY9" fmla="*/ 0 h 952350"/>
              <a:gd name="connsiteX10" fmla="*/ 1490410 w 1719220"/>
              <a:gd name="connsiteY10" fmla="*/ 208722 h 952350"/>
              <a:gd name="connsiteX11" fmla="*/ 1251871 w 1719220"/>
              <a:gd name="connsiteY11" fmla="*/ 69574 h 952350"/>
              <a:gd name="connsiteX12" fmla="*/ 1082906 w 1719220"/>
              <a:gd name="connsiteY12" fmla="*/ 109330 h 952350"/>
              <a:gd name="connsiteX13" fmla="*/ 1361202 w 1719220"/>
              <a:gd name="connsiteY13" fmla="*/ 99391 h 952350"/>
              <a:gd name="connsiteX14" fmla="*/ 1719010 w 1719220"/>
              <a:gd name="connsiteY14" fmla="*/ 496956 h 9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220" h="952350">
                <a:moveTo>
                  <a:pt x="1719010" y="496956"/>
                </a:moveTo>
                <a:cubicBezTo>
                  <a:pt x="1725636" y="521804"/>
                  <a:pt x="1574893" y="293204"/>
                  <a:pt x="1400958" y="248478"/>
                </a:cubicBezTo>
                <a:cubicBezTo>
                  <a:pt x="1227023" y="203752"/>
                  <a:pt x="789702" y="245165"/>
                  <a:pt x="675402" y="228600"/>
                </a:cubicBezTo>
                <a:cubicBezTo>
                  <a:pt x="561102" y="212035"/>
                  <a:pt x="822832" y="31474"/>
                  <a:pt x="715158" y="149087"/>
                </a:cubicBezTo>
                <a:cubicBezTo>
                  <a:pt x="607484" y="266700"/>
                  <a:pt x="115497" y="849795"/>
                  <a:pt x="29358" y="934278"/>
                </a:cubicBezTo>
                <a:cubicBezTo>
                  <a:pt x="-56781" y="1018761"/>
                  <a:pt x="60833" y="786848"/>
                  <a:pt x="198324" y="655983"/>
                </a:cubicBezTo>
                <a:cubicBezTo>
                  <a:pt x="335815" y="525118"/>
                  <a:pt x="711845" y="240196"/>
                  <a:pt x="854306" y="149087"/>
                </a:cubicBezTo>
                <a:cubicBezTo>
                  <a:pt x="996767" y="57978"/>
                  <a:pt x="995111" y="99391"/>
                  <a:pt x="1053089" y="109330"/>
                </a:cubicBezTo>
                <a:cubicBezTo>
                  <a:pt x="1111067" y="119269"/>
                  <a:pt x="1162420" y="226944"/>
                  <a:pt x="1202176" y="208722"/>
                </a:cubicBezTo>
                <a:cubicBezTo>
                  <a:pt x="1241932" y="190500"/>
                  <a:pt x="1243589" y="0"/>
                  <a:pt x="1291628" y="0"/>
                </a:cubicBezTo>
                <a:cubicBezTo>
                  <a:pt x="1339667" y="0"/>
                  <a:pt x="1497036" y="197126"/>
                  <a:pt x="1490410" y="208722"/>
                </a:cubicBezTo>
                <a:cubicBezTo>
                  <a:pt x="1483784" y="220318"/>
                  <a:pt x="1319788" y="86139"/>
                  <a:pt x="1251871" y="69574"/>
                </a:cubicBezTo>
                <a:cubicBezTo>
                  <a:pt x="1183954" y="53009"/>
                  <a:pt x="1064684" y="104360"/>
                  <a:pt x="1082906" y="109330"/>
                </a:cubicBezTo>
                <a:cubicBezTo>
                  <a:pt x="1101128" y="114299"/>
                  <a:pt x="1258498" y="39756"/>
                  <a:pt x="1361202" y="99391"/>
                </a:cubicBezTo>
                <a:cubicBezTo>
                  <a:pt x="1463906" y="159026"/>
                  <a:pt x="1712384" y="472108"/>
                  <a:pt x="1719010" y="496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5B8D69F8-3BB8-1D43-5940-BD67CABED37C}"/>
              </a:ext>
            </a:extLst>
          </p:cNvPr>
          <p:cNvSpPr/>
          <p:nvPr/>
        </p:nvSpPr>
        <p:spPr>
          <a:xfrm>
            <a:off x="2349503" y="2518039"/>
            <a:ext cx="1676152" cy="1344227"/>
          </a:xfrm>
          <a:custGeom>
            <a:avLst/>
            <a:gdLst>
              <a:gd name="connsiteX0" fmla="*/ 1675845 w 1676152"/>
              <a:gd name="connsiteY0" fmla="*/ 453761 h 1344227"/>
              <a:gd name="connsiteX1" fmla="*/ 990045 w 1676152"/>
              <a:gd name="connsiteY1" fmla="*/ 483578 h 1344227"/>
              <a:gd name="connsiteX2" fmla="*/ 622297 w 1676152"/>
              <a:gd name="connsiteY2" fmla="*/ 741996 h 1344227"/>
              <a:gd name="connsiteX3" fmla="*/ 751506 w 1676152"/>
              <a:gd name="connsiteY3" fmla="*/ 513396 h 1344227"/>
              <a:gd name="connsiteX4" fmla="*/ 35888 w 1676152"/>
              <a:gd name="connsiteY4" fmla="*/ 1318465 h 1344227"/>
              <a:gd name="connsiteX5" fmla="*/ 214793 w 1676152"/>
              <a:gd name="connsiteY5" fmla="*/ 1040170 h 1344227"/>
              <a:gd name="connsiteX6" fmla="*/ 1139132 w 1676152"/>
              <a:gd name="connsiteY6" fmla="*/ 6500 h 1344227"/>
              <a:gd name="connsiteX7" fmla="*/ 592480 w 1676152"/>
              <a:gd name="connsiteY7" fmla="*/ 592909 h 1344227"/>
              <a:gd name="connsiteX8" fmla="*/ 840958 w 1676152"/>
              <a:gd name="connsiteY8" fmla="*/ 433883 h 1344227"/>
              <a:gd name="connsiteX9" fmla="*/ 1188827 w 1676152"/>
              <a:gd name="connsiteY9" fmla="*/ 433883 h 1344227"/>
              <a:gd name="connsiteX10" fmla="*/ 1079497 w 1676152"/>
              <a:gd name="connsiteY10" fmla="*/ 314613 h 1344227"/>
              <a:gd name="connsiteX11" fmla="*/ 1675845 w 1676152"/>
              <a:gd name="connsiteY11" fmla="*/ 453761 h 134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152" h="1344227">
                <a:moveTo>
                  <a:pt x="1675845" y="453761"/>
                </a:moveTo>
                <a:cubicBezTo>
                  <a:pt x="1660936" y="481922"/>
                  <a:pt x="1165636" y="435539"/>
                  <a:pt x="990045" y="483578"/>
                </a:cubicBezTo>
                <a:cubicBezTo>
                  <a:pt x="814454" y="531617"/>
                  <a:pt x="662053" y="737026"/>
                  <a:pt x="622297" y="741996"/>
                </a:cubicBezTo>
                <a:cubicBezTo>
                  <a:pt x="582541" y="746966"/>
                  <a:pt x="849241" y="417318"/>
                  <a:pt x="751506" y="513396"/>
                </a:cubicBezTo>
                <a:cubicBezTo>
                  <a:pt x="653771" y="609474"/>
                  <a:pt x="125340" y="1230669"/>
                  <a:pt x="35888" y="1318465"/>
                </a:cubicBezTo>
                <a:cubicBezTo>
                  <a:pt x="-53564" y="1406261"/>
                  <a:pt x="30919" y="1258831"/>
                  <a:pt x="214793" y="1040170"/>
                </a:cubicBezTo>
                <a:cubicBezTo>
                  <a:pt x="398667" y="821509"/>
                  <a:pt x="1076184" y="81043"/>
                  <a:pt x="1139132" y="6500"/>
                </a:cubicBezTo>
                <a:cubicBezTo>
                  <a:pt x="1202080" y="-68043"/>
                  <a:pt x="642176" y="521679"/>
                  <a:pt x="592480" y="592909"/>
                </a:cubicBezTo>
                <a:cubicBezTo>
                  <a:pt x="542784" y="664140"/>
                  <a:pt x="741567" y="460387"/>
                  <a:pt x="840958" y="433883"/>
                </a:cubicBezTo>
                <a:cubicBezTo>
                  <a:pt x="940349" y="407379"/>
                  <a:pt x="1149071" y="453761"/>
                  <a:pt x="1188827" y="433883"/>
                </a:cubicBezTo>
                <a:cubicBezTo>
                  <a:pt x="1228583" y="414005"/>
                  <a:pt x="999984" y="307987"/>
                  <a:pt x="1079497" y="314613"/>
                </a:cubicBezTo>
                <a:cubicBezTo>
                  <a:pt x="1159010" y="321239"/>
                  <a:pt x="1690754" y="425600"/>
                  <a:pt x="1675845" y="453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D54AD0E-EA21-9B80-52A8-E8097BC42228}"/>
              </a:ext>
            </a:extLst>
          </p:cNvPr>
          <p:cNvSpPr/>
          <p:nvPr/>
        </p:nvSpPr>
        <p:spPr>
          <a:xfrm>
            <a:off x="2279263" y="2611114"/>
            <a:ext cx="1826089" cy="1034059"/>
          </a:xfrm>
          <a:custGeom>
            <a:avLst/>
            <a:gdLst>
              <a:gd name="connsiteX0" fmla="*/ 1825598 w 1826089"/>
              <a:gd name="connsiteY0" fmla="*/ 171843 h 1034059"/>
              <a:gd name="connsiteX1" fmla="*/ 1090102 w 1826089"/>
              <a:gd name="connsiteY1" fmla="*/ 142025 h 1034059"/>
              <a:gd name="connsiteX2" fmla="*/ 453998 w 1826089"/>
              <a:gd name="connsiteY2" fmla="*/ 629043 h 1034059"/>
              <a:gd name="connsiteX3" fmla="*/ 16676 w 1826089"/>
              <a:gd name="connsiteY3" fmla="*/ 1016669 h 1034059"/>
              <a:gd name="connsiteX4" fmla="*/ 1040407 w 1826089"/>
              <a:gd name="connsiteY4" fmla="*/ 42634 h 1034059"/>
              <a:gd name="connsiteX5" fmla="*/ 941015 w 1826089"/>
              <a:gd name="connsiteY5" fmla="*/ 161903 h 1034059"/>
              <a:gd name="connsiteX6" fmla="*/ 1249128 w 1826089"/>
              <a:gd name="connsiteY6" fmla="*/ 52573 h 1034059"/>
              <a:gd name="connsiteX7" fmla="*/ 1507546 w 1826089"/>
              <a:gd name="connsiteY7" fmla="*/ 122147 h 1034059"/>
              <a:gd name="connsiteX8" fmla="*/ 1209372 w 1826089"/>
              <a:gd name="connsiteY8" fmla="*/ 32695 h 1034059"/>
              <a:gd name="connsiteX9" fmla="*/ 1825598 w 1826089"/>
              <a:gd name="connsiteY9" fmla="*/ 171843 h 10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6089" h="1034059">
                <a:moveTo>
                  <a:pt x="1825598" y="171843"/>
                </a:moveTo>
                <a:cubicBezTo>
                  <a:pt x="1805720" y="190065"/>
                  <a:pt x="1318702" y="65825"/>
                  <a:pt x="1090102" y="142025"/>
                </a:cubicBezTo>
                <a:cubicBezTo>
                  <a:pt x="861502" y="218225"/>
                  <a:pt x="632902" y="483269"/>
                  <a:pt x="453998" y="629043"/>
                </a:cubicBezTo>
                <a:cubicBezTo>
                  <a:pt x="275094" y="774817"/>
                  <a:pt x="-81059" y="1114404"/>
                  <a:pt x="16676" y="1016669"/>
                </a:cubicBezTo>
                <a:cubicBezTo>
                  <a:pt x="114411" y="918934"/>
                  <a:pt x="886351" y="185095"/>
                  <a:pt x="1040407" y="42634"/>
                </a:cubicBezTo>
                <a:cubicBezTo>
                  <a:pt x="1194463" y="-99827"/>
                  <a:pt x="906228" y="160247"/>
                  <a:pt x="941015" y="161903"/>
                </a:cubicBezTo>
                <a:cubicBezTo>
                  <a:pt x="975802" y="163559"/>
                  <a:pt x="1154706" y="59199"/>
                  <a:pt x="1249128" y="52573"/>
                </a:cubicBezTo>
                <a:cubicBezTo>
                  <a:pt x="1343550" y="45947"/>
                  <a:pt x="1514172" y="125460"/>
                  <a:pt x="1507546" y="122147"/>
                </a:cubicBezTo>
                <a:cubicBezTo>
                  <a:pt x="1500920" y="118834"/>
                  <a:pt x="1162990" y="24412"/>
                  <a:pt x="1209372" y="32695"/>
                </a:cubicBezTo>
                <a:cubicBezTo>
                  <a:pt x="1255754" y="40978"/>
                  <a:pt x="1845476" y="153621"/>
                  <a:pt x="1825598" y="171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603C164-1498-8A1E-36B0-8C656A9E6E96}"/>
              </a:ext>
            </a:extLst>
          </p:cNvPr>
          <p:cNvSpPr/>
          <p:nvPr/>
        </p:nvSpPr>
        <p:spPr>
          <a:xfrm>
            <a:off x="2268443" y="3327080"/>
            <a:ext cx="1598806" cy="1587754"/>
          </a:xfrm>
          <a:custGeom>
            <a:avLst/>
            <a:gdLst>
              <a:gd name="connsiteX0" fmla="*/ 1597879 w 1598806"/>
              <a:gd name="connsiteY0" fmla="*/ 2529 h 1587754"/>
              <a:gd name="connsiteX1" fmla="*/ 832566 w 1598806"/>
              <a:gd name="connsiteY1" fmla="*/ 181433 h 1587754"/>
              <a:gd name="connsiteX2" fmla="*/ 425061 w 1598806"/>
              <a:gd name="connsiteY2" fmla="*/ 638633 h 1587754"/>
              <a:gd name="connsiteX3" fmla="*/ 484696 w 1598806"/>
              <a:gd name="connsiteY3" fmla="*/ 489546 h 1587754"/>
              <a:gd name="connsiteX4" fmla="*/ 37435 w 1598806"/>
              <a:gd name="connsiteY4" fmla="*/ 1513277 h 1587754"/>
              <a:gd name="connsiteX5" fmla="*/ 87131 w 1598806"/>
              <a:gd name="connsiteY5" fmla="*/ 1374129 h 1587754"/>
              <a:gd name="connsiteX6" fmla="*/ 584087 w 1598806"/>
              <a:gd name="connsiteY6" fmla="*/ 300703 h 1587754"/>
              <a:gd name="connsiteX7" fmla="*/ 1090983 w 1598806"/>
              <a:gd name="connsiteY7" fmla="*/ 42285 h 1587754"/>
              <a:gd name="connsiteX8" fmla="*/ 991592 w 1598806"/>
              <a:gd name="connsiteY8" fmla="*/ 72103 h 1587754"/>
              <a:gd name="connsiteX9" fmla="*/ 1597879 w 1598806"/>
              <a:gd name="connsiteY9" fmla="*/ 2529 h 158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806" h="1587754">
                <a:moveTo>
                  <a:pt x="1597879" y="2529"/>
                </a:moveTo>
                <a:cubicBezTo>
                  <a:pt x="1571375" y="20751"/>
                  <a:pt x="1028036" y="75416"/>
                  <a:pt x="832566" y="181433"/>
                </a:cubicBezTo>
                <a:cubicBezTo>
                  <a:pt x="637096" y="287450"/>
                  <a:pt x="483039" y="587281"/>
                  <a:pt x="425061" y="638633"/>
                </a:cubicBezTo>
                <a:cubicBezTo>
                  <a:pt x="367083" y="689985"/>
                  <a:pt x="549300" y="343772"/>
                  <a:pt x="484696" y="489546"/>
                </a:cubicBezTo>
                <a:cubicBezTo>
                  <a:pt x="420092" y="635320"/>
                  <a:pt x="103696" y="1365847"/>
                  <a:pt x="37435" y="1513277"/>
                </a:cubicBezTo>
                <a:cubicBezTo>
                  <a:pt x="-28826" y="1660707"/>
                  <a:pt x="-3978" y="1576225"/>
                  <a:pt x="87131" y="1374129"/>
                </a:cubicBezTo>
                <a:cubicBezTo>
                  <a:pt x="178240" y="1172033"/>
                  <a:pt x="416778" y="522677"/>
                  <a:pt x="584087" y="300703"/>
                </a:cubicBezTo>
                <a:cubicBezTo>
                  <a:pt x="751396" y="78729"/>
                  <a:pt x="1023066" y="80385"/>
                  <a:pt x="1090983" y="42285"/>
                </a:cubicBezTo>
                <a:cubicBezTo>
                  <a:pt x="1158900" y="4185"/>
                  <a:pt x="908766" y="73759"/>
                  <a:pt x="991592" y="72103"/>
                </a:cubicBezTo>
                <a:cubicBezTo>
                  <a:pt x="1074418" y="70447"/>
                  <a:pt x="1624383" y="-15693"/>
                  <a:pt x="1597879" y="2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0ACCE049-B455-687E-DB2F-DBA4029952C9}"/>
              </a:ext>
            </a:extLst>
          </p:cNvPr>
          <p:cNvSpPr/>
          <p:nvPr/>
        </p:nvSpPr>
        <p:spPr>
          <a:xfrm>
            <a:off x="2762982" y="3106809"/>
            <a:ext cx="1288642" cy="252636"/>
          </a:xfrm>
          <a:custGeom>
            <a:avLst/>
            <a:gdLst>
              <a:gd name="connsiteX0" fmla="*/ 1272305 w 1288642"/>
              <a:gd name="connsiteY0" fmla="*/ 53834 h 252636"/>
              <a:gd name="connsiteX1" fmla="*/ 238635 w 1288642"/>
              <a:gd name="connsiteY1" fmla="*/ 4139 h 252636"/>
              <a:gd name="connsiteX2" fmla="*/ 725653 w 1288642"/>
              <a:gd name="connsiteY2" fmla="*/ 14078 h 252636"/>
              <a:gd name="connsiteX3" fmla="*/ 854861 w 1288642"/>
              <a:gd name="connsiteY3" fmla="*/ 103530 h 252636"/>
              <a:gd name="connsiteX4" fmla="*/ 467235 w 1288642"/>
              <a:gd name="connsiteY4" fmla="*/ 163165 h 252636"/>
              <a:gd name="connsiteX5" fmla="*/ 825044 w 1288642"/>
              <a:gd name="connsiteY5" fmla="*/ 133348 h 252636"/>
              <a:gd name="connsiteX6" fmla="*/ 96 w 1288642"/>
              <a:gd name="connsiteY6" fmla="*/ 252617 h 252636"/>
              <a:gd name="connsiteX7" fmla="*/ 884679 w 1288642"/>
              <a:gd name="connsiteY7" fmla="*/ 123408 h 252636"/>
              <a:gd name="connsiteX8" fmla="*/ 934375 w 1288642"/>
              <a:gd name="connsiteY8" fmla="*/ 143287 h 252636"/>
              <a:gd name="connsiteX9" fmla="*/ 874740 w 1288642"/>
              <a:gd name="connsiteY9" fmla="*/ 103530 h 252636"/>
              <a:gd name="connsiteX10" fmla="*/ 1272305 w 1288642"/>
              <a:gd name="connsiteY10" fmla="*/ 53834 h 2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8642" h="252636">
                <a:moveTo>
                  <a:pt x="1272305" y="53834"/>
                </a:moveTo>
                <a:cubicBezTo>
                  <a:pt x="1166288" y="37269"/>
                  <a:pt x="329744" y="10765"/>
                  <a:pt x="238635" y="4139"/>
                </a:cubicBezTo>
                <a:cubicBezTo>
                  <a:pt x="147526" y="-2487"/>
                  <a:pt x="622949" y="-2487"/>
                  <a:pt x="725653" y="14078"/>
                </a:cubicBezTo>
                <a:cubicBezTo>
                  <a:pt x="828357" y="30643"/>
                  <a:pt x="897931" y="78682"/>
                  <a:pt x="854861" y="103530"/>
                </a:cubicBezTo>
                <a:cubicBezTo>
                  <a:pt x="811791" y="128378"/>
                  <a:pt x="472204" y="158195"/>
                  <a:pt x="467235" y="163165"/>
                </a:cubicBezTo>
                <a:cubicBezTo>
                  <a:pt x="462266" y="168135"/>
                  <a:pt x="902901" y="118439"/>
                  <a:pt x="825044" y="133348"/>
                </a:cubicBezTo>
                <a:cubicBezTo>
                  <a:pt x="747187" y="148257"/>
                  <a:pt x="-9843" y="254274"/>
                  <a:pt x="96" y="252617"/>
                </a:cubicBezTo>
                <a:cubicBezTo>
                  <a:pt x="10035" y="250960"/>
                  <a:pt x="728966" y="141630"/>
                  <a:pt x="884679" y="123408"/>
                </a:cubicBezTo>
                <a:cubicBezTo>
                  <a:pt x="1040392" y="105186"/>
                  <a:pt x="936031" y="146600"/>
                  <a:pt x="934375" y="143287"/>
                </a:cubicBezTo>
                <a:cubicBezTo>
                  <a:pt x="932719" y="139974"/>
                  <a:pt x="813449" y="116782"/>
                  <a:pt x="874740" y="103530"/>
                </a:cubicBezTo>
                <a:cubicBezTo>
                  <a:pt x="936031" y="90278"/>
                  <a:pt x="1378322" y="70399"/>
                  <a:pt x="1272305" y="53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CFBBC12-3AA7-978F-E359-9087ACE672AA}"/>
              </a:ext>
            </a:extLst>
          </p:cNvPr>
          <p:cNvSpPr/>
          <p:nvPr/>
        </p:nvSpPr>
        <p:spPr>
          <a:xfrm>
            <a:off x="2307385" y="3535652"/>
            <a:ext cx="1324153" cy="1840908"/>
          </a:xfrm>
          <a:custGeom>
            <a:avLst/>
            <a:gdLst>
              <a:gd name="connsiteX0" fmla="*/ 1320398 w 1324153"/>
              <a:gd name="connsiteY0" fmla="*/ 102070 h 1840908"/>
              <a:gd name="connsiteX1" fmla="*/ 495450 w 1324153"/>
              <a:gd name="connsiteY1" fmla="*/ 380365 h 1840908"/>
              <a:gd name="connsiteX2" fmla="*/ 276789 w 1324153"/>
              <a:gd name="connsiteY2" fmla="*/ 897200 h 1840908"/>
              <a:gd name="connsiteX3" fmla="*/ 336424 w 1324153"/>
              <a:gd name="connsiteY3" fmla="*/ 708357 h 1840908"/>
              <a:gd name="connsiteX4" fmla="*/ 8432 w 1324153"/>
              <a:gd name="connsiteY4" fmla="*/ 1821539 h 1840908"/>
              <a:gd name="connsiteX5" fmla="*/ 167458 w 1324153"/>
              <a:gd name="connsiteY5" fmla="*/ 1334522 h 1840908"/>
              <a:gd name="connsiteX6" fmla="*/ 893015 w 1324153"/>
              <a:gd name="connsiteY6" fmla="*/ 310791 h 1840908"/>
              <a:gd name="connsiteX7" fmla="*/ 366241 w 1324153"/>
              <a:gd name="connsiteY7" fmla="*/ 966774 h 1840908"/>
              <a:gd name="connsiteX8" fmla="*/ 445754 w 1324153"/>
              <a:gd name="connsiteY8" fmla="*/ 708357 h 1840908"/>
              <a:gd name="connsiteX9" fmla="*/ 724050 w 1324153"/>
              <a:gd name="connsiteY9" fmla="*/ 151765 h 1840908"/>
              <a:gd name="connsiteX10" fmla="*/ 664415 w 1324153"/>
              <a:gd name="connsiteY10" fmla="*/ 300852 h 1840908"/>
              <a:gd name="connsiteX11" fmla="*/ 1091798 w 1324153"/>
              <a:gd name="connsiteY11" fmla="*/ 2678 h 1840908"/>
              <a:gd name="connsiteX12" fmla="*/ 813502 w 1324153"/>
              <a:gd name="connsiteY12" fmla="*/ 151765 h 1840908"/>
              <a:gd name="connsiteX13" fmla="*/ 1320398 w 1324153"/>
              <a:gd name="connsiteY13" fmla="*/ 102070 h 184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4153" h="1840908">
                <a:moveTo>
                  <a:pt x="1320398" y="102070"/>
                </a:moveTo>
                <a:cubicBezTo>
                  <a:pt x="1267389" y="140170"/>
                  <a:pt x="669385" y="247843"/>
                  <a:pt x="495450" y="380365"/>
                </a:cubicBezTo>
                <a:cubicBezTo>
                  <a:pt x="321515" y="512887"/>
                  <a:pt x="303293" y="842535"/>
                  <a:pt x="276789" y="897200"/>
                </a:cubicBezTo>
                <a:cubicBezTo>
                  <a:pt x="250285" y="951865"/>
                  <a:pt x="381150" y="554301"/>
                  <a:pt x="336424" y="708357"/>
                </a:cubicBezTo>
                <a:cubicBezTo>
                  <a:pt x="291698" y="862414"/>
                  <a:pt x="36593" y="1717178"/>
                  <a:pt x="8432" y="1821539"/>
                </a:cubicBezTo>
                <a:cubicBezTo>
                  <a:pt x="-19729" y="1925900"/>
                  <a:pt x="20027" y="1586313"/>
                  <a:pt x="167458" y="1334522"/>
                </a:cubicBezTo>
                <a:cubicBezTo>
                  <a:pt x="314888" y="1082731"/>
                  <a:pt x="859885" y="372082"/>
                  <a:pt x="893015" y="310791"/>
                </a:cubicBezTo>
                <a:cubicBezTo>
                  <a:pt x="926145" y="249500"/>
                  <a:pt x="440784" y="900513"/>
                  <a:pt x="366241" y="966774"/>
                </a:cubicBezTo>
                <a:cubicBezTo>
                  <a:pt x="291698" y="1033035"/>
                  <a:pt x="386119" y="844192"/>
                  <a:pt x="445754" y="708357"/>
                </a:cubicBezTo>
                <a:cubicBezTo>
                  <a:pt x="505389" y="572522"/>
                  <a:pt x="687607" y="219682"/>
                  <a:pt x="724050" y="151765"/>
                </a:cubicBezTo>
                <a:cubicBezTo>
                  <a:pt x="760493" y="83848"/>
                  <a:pt x="603124" y="325700"/>
                  <a:pt x="664415" y="300852"/>
                </a:cubicBezTo>
                <a:cubicBezTo>
                  <a:pt x="725706" y="276004"/>
                  <a:pt x="1066950" y="27526"/>
                  <a:pt x="1091798" y="2678"/>
                </a:cubicBezTo>
                <a:cubicBezTo>
                  <a:pt x="1116646" y="-22170"/>
                  <a:pt x="778715" y="133543"/>
                  <a:pt x="813502" y="151765"/>
                </a:cubicBezTo>
                <a:cubicBezTo>
                  <a:pt x="848289" y="169987"/>
                  <a:pt x="1373407" y="63970"/>
                  <a:pt x="1320398" y="102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73C17D1F-1B4D-5EE8-90CC-AFDF18A2579C}"/>
              </a:ext>
            </a:extLst>
          </p:cNvPr>
          <p:cNvSpPr/>
          <p:nvPr/>
        </p:nvSpPr>
        <p:spPr>
          <a:xfrm>
            <a:off x="2195871" y="3172041"/>
            <a:ext cx="1276513" cy="1131628"/>
          </a:xfrm>
          <a:custGeom>
            <a:avLst/>
            <a:gdLst>
              <a:gd name="connsiteX0" fmla="*/ 1183433 w 1276513"/>
              <a:gd name="connsiteY0" fmla="*/ 58176 h 1131628"/>
              <a:gd name="connsiteX1" fmla="*/ 90129 w 1276513"/>
              <a:gd name="connsiteY1" fmla="*/ 634646 h 1131628"/>
              <a:gd name="connsiteX2" fmla="*/ 408181 w 1276513"/>
              <a:gd name="connsiteY2" fmla="*/ 505437 h 1131628"/>
              <a:gd name="connsiteX3" fmla="*/ 378364 w 1276513"/>
              <a:gd name="connsiteY3" fmla="*/ 644585 h 1131628"/>
              <a:gd name="connsiteX4" fmla="*/ 677 w 1276513"/>
              <a:gd name="connsiteY4" fmla="*/ 932820 h 1131628"/>
              <a:gd name="connsiteX5" fmla="*/ 288912 w 1276513"/>
              <a:gd name="connsiteY5" fmla="*/ 734037 h 1131628"/>
              <a:gd name="connsiteX6" fmla="*/ 408181 w 1276513"/>
              <a:gd name="connsiteY6" fmla="*/ 743976 h 1131628"/>
              <a:gd name="connsiteX7" fmla="*/ 50372 w 1276513"/>
              <a:gd name="connsiteY7" fmla="*/ 1131602 h 1131628"/>
              <a:gd name="connsiteX8" fmla="*/ 398242 w 1276513"/>
              <a:gd name="connsiteY8" fmla="*/ 763855 h 1131628"/>
              <a:gd name="connsiteX9" fmla="*/ 338607 w 1276513"/>
              <a:gd name="connsiteY9" fmla="*/ 724098 h 1131628"/>
              <a:gd name="connsiteX10" fmla="*/ 398242 w 1276513"/>
              <a:gd name="connsiteY10" fmla="*/ 535255 h 1131628"/>
              <a:gd name="connsiteX11" fmla="*/ 408181 w 1276513"/>
              <a:gd name="connsiteY11" fmla="*/ 465681 h 1131628"/>
              <a:gd name="connsiteX12" fmla="*/ 944894 w 1276513"/>
              <a:gd name="connsiteY12" fmla="*/ 18420 h 1131628"/>
              <a:gd name="connsiteX13" fmla="*/ 447938 w 1276513"/>
              <a:gd name="connsiteY13" fmla="*/ 435863 h 1131628"/>
              <a:gd name="connsiteX14" fmla="*/ 1133738 w 1276513"/>
              <a:gd name="connsiteY14" fmla="*/ 68116 h 1131628"/>
              <a:gd name="connsiteX15" fmla="*/ 1183433 w 1276513"/>
              <a:gd name="connsiteY15" fmla="*/ 58176 h 11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513" h="1131628">
                <a:moveTo>
                  <a:pt x="1183433" y="58176"/>
                </a:moveTo>
                <a:cubicBezTo>
                  <a:pt x="1009498" y="152598"/>
                  <a:pt x="219338" y="560103"/>
                  <a:pt x="90129" y="634646"/>
                </a:cubicBezTo>
                <a:cubicBezTo>
                  <a:pt x="-39080" y="709189"/>
                  <a:pt x="360142" y="503781"/>
                  <a:pt x="408181" y="505437"/>
                </a:cubicBezTo>
                <a:cubicBezTo>
                  <a:pt x="456220" y="507093"/>
                  <a:pt x="446281" y="573355"/>
                  <a:pt x="378364" y="644585"/>
                </a:cubicBezTo>
                <a:cubicBezTo>
                  <a:pt x="310447" y="715816"/>
                  <a:pt x="15586" y="917911"/>
                  <a:pt x="677" y="932820"/>
                </a:cubicBezTo>
                <a:cubicBezTo>
                  <a:pt x="-14232" y="947729"/>
                  <a:pt x="220995" y="765511"/>
                  <a:pt x="288912" y="734037"/>
                </a:cubicBezTo>
                <a:cubicBezTo>
                  <a:pt x="356829" y="702563"/>
                  <a:pt x="447938" y="677715"/>
                  <a:pt x="408181" y="743976"/>
                </a:cubicBezTo>
                <a:cubicBezTo>
                  <a:pt x="368424" y="810237"/>
                  <a:pt x="52028" y="1128289"/>
                  <a:pt x="50372" y="1131602"/>
                </a:cubicBezTo>
                <a:cubicBezTo>
                  <a:pt x="48715" y="1134915"/>
                  <a:pt x="350203" y="831772"/>
                  <a:pt x="398242" y="763855"/>
                </a:cubicBezTo>
                <a:cubicBezTo>
                  <a:pt x="446281" y="695938"/>
                  <a:pt x="338607" y="762198"/>
                  <a:pt x="338607" y="724098"/>
                </a:cubicBezTo>
                <a:cubicBezTo>
                  <a:pt x="338607" y="685998"/>
                  <a:pt x="386646" y="578325"/>
                  <a:pt x="398242" y="535255"/>
                </a:cubicBezTo>
                <a:cubicBezTo>
                  <a:pt x="409838" y="492185"/>
                  <a:pt x="317072" y="551820"/>
                  <a:pt x="408181" y="465681"/>
                </a:cubicBezTo>
                <a:cubicBezTo>
                  <a:pt x="499290" y="379542"/>
                  <a:pt x="938268" y="23390"/>
                  <a:pt x="944894" y="18420"/>
                </a:cubicBezTo>
                <a:cubicBezTo>
                  <a:pt x="951520" y="13450"/>
                  <a:pt x="416464" y="427580"/>
                  <a:pt x="447938" y="435863"/>
                </a:cubicBezTo>
                <a:cubicBezTo>
                  <a:pt x="479412" y="444146"/>
                  <a:pt x="1011156" y="139346"/>
                  <a:pt x="1133738" y="68116"/>
                </a:cubicBezTo>
                <a:cubicBezTo>
                  <a:pt x="1256320" y="-3114"/>
                  <a:pt x="1357368" y="-36246"/>
                  <a:pt x="1183433" y="58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813E7B2-EA30-F192-6561-ADA1514EAF8F}"/>
              </a:ext>
            </a:extLst>
          </p:cNvPr>
          <p:cNvSpPr/>
          <p:nvPr/>
        </p:nvSpPr>
        <p:spPr>
          <a:xfrm>
            <a:off x="4061970" y="2035850"/>
            <a:ext cx="2312628" cy="977044"/>
          </a:xfrm>
          <a:custGeom>
            <a:avLst/>
            <a:gdLst>
              <a:gd name="connsiteX0" fmla="*/ 23013 w 2312628"/>
              <a:gd name="connsiteY0" fmla="*/ 359480 h 977044"/>
              <a:gd name="connsiteX1" fmla="*/ 678995 w 2312628"/>
              <a:gd name="connsiteY1" fmla="*/ 91124 h 977044"/>
              <a:gd name="connsiteX2" fmla="*/ 1643091 w 2312628"/>
              <a:gd name="connsiteY2" fmla="*/ 51367 h 977044"/>
              <a:gd name="connsiteX3" fmla="*/ 1344917 w 2312628"/>
              <a:gd name="connsiteY3" fmla="*/ 71246 h 977044"/>
              <a:gd name="connsiteX4" fmla="*/ 2110230 w 2312628"/>
              <a:gd name="connsiteY4" fmla="*/ 359480 h 977044"/>
              <a:gd name="connsiteX5" fmla="*/ 1941265 w 2312628"/>
              <a:gd name="connsiteY5" fmla="*/ 339602 h 977044"/>
              <a:gd name="connsiteX6" fmla="*/ 2309013 w 2312628"/>
              <a:gd name="connsiteY6" fmla="*/ 588080 h 977044"/>
              <a:gd name="connsiteX7" fmla="*/ 2100291 w 2312628"/>
              <a:gd name="connsiteY7" fmla="*/ 448933 h 977044"/>
              <a:gd name="connsiteX8" fmla="*/ 1643091 w 2312628"/>
              <a:gd name="connsiteY8" fmla="*/ 230272 h 977044"/>
              <a:gd name="connsiteX9" fmla="*/ 1116317 w 2312628"/>
              <a:gd name="connsiteY9" fmla="*/ 349541 h 977044"/>
              <a:gd name="connsiteX10" fmla="*/ 3134 w 2312628"/>
              <a:gd name="connsiteY10" fmla="*/ 975707 h 977044"/>
              <a:gd name="connsiteX11" fmla="*/ 1494004 w 2312628"/>
              <a:gd name="connsiteY11" fmla="*/ 160698 h 977044"/>
              <a:gd name="connsiteX12" fmla="*/ 1026865 w 2312628"/>
              <a:gd name="connsiteY12" fmla="*/ 140820 h 977044"/>
              <a:gd name="connsiteX13" fmla="*/ 261552 w 2312628"/>
              <a:gd name="connsiteY13" fmla="*/ 617898 h 977044"/>
              <a:gd name="connsiteX14" fmla="*/ 1255465 w 2312628"/>
              <a:gd name="connsiteY14" fmla="*/ 51367 h 977044"/>
              <a:gd name="connsiteX15" fmla="*/ 768447 w 2312628"/>
              <a:gd name="connsiteY15" fmla="*/ 61307 h 977044"/>
              <a:gd name="connsiteX16" fmla="*/ 23013 w 2312628"/>
              <a:gd name="connsiteY16" fmla="*/ 359480 h 97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2628" h="977044">
                <a:moveTo>
                  <a:pt x="23013" y="359480"/>
                </a:moveTo>
                <a:cubicBezTo>
                  <a:pt x="8104" y="364449"/>
                  <a:pt x="408982" y="142476"/>
                  <a:pt x="678995" y="91124"/>
                </a:cubicBezTo>
                <a:cubicBezTo>
                  <a:pt x="949008" y="39772"/>
                  <a:pt x="1532104" y="54680"/>
                  <a:pt x="1643091" y="51367"/>
                </a:cubicBezTo>
                <a:cubicBezTo>
                  <a:pt x="1754078" y="48054"/>
                  <a:pt x="1267061" y="19894"/>
                  <a:pt x="1344917" y="71246"/>
                </a:cubicBezTo>
                <a:cubicBezTo>
                  <a:pt x="1422773" y="122598"/>
                  <a:pt x="2010839" y="314754"/>
                  <a:pt x="2110230" y="359480"/>
                </a:cubicBezTo>
                <a:cubicBezTo>
                  <a:pt x="2209621" y="404206"/>
                  <a:pt x="1908135" y="301502"/>
                  <a:pt x="1941265" y="339602"/>
                </a:cubicBezTo>
                <a:cubicBezTo>
                  <a:pt x="1974395" y="377702"/>
                  <a:pt x="2282509" y="569858"/>
                  <a:pt x="2309013" y="588080"/>
                </a:cubicBezTo>
                <a:cubicBezTo>
                  <a:pt x="2335517" y="606302"/>
                  <a:pt x="2211278" y="508568"/>
                  <a:pt x="2100291" y="448933"/>
                </a:cubicBezTo>
                <a:cubicBezTo>
                  <a:pt x="1989304" y="389298"/>
                  <a:pt x="1807087" y="246837"/>
                  <a:pt x="1643091" y="230272"/>
                </a:cubicBezTo>
                <a:cubicBezTo>
                  <a:pt x="1479095" y="213707"/>
                  <a:pt x="1389643" y="225302"/>
                  <a:pt x="1116317" y="349541"/>
                </a:cubicBezTo>
                <a:cubicBezTo>
                  <a:pt x="842991" y="473780"/>
                  <a:pt x="-59814" y="1007181"/>
                  <a:pt x="3134" y="975707"/>
                </a:cubicBezTo>
                <a:cubicBezTo>
                  <a:pt x="66082" y="944233"/>
                  <a:pt x="1323382" y="299846"/>
                  <a:pt x="1494004" y="160698"/>
                </a:cubicBezTo>
                <a:cubicBezTo>
                  <a:pt x="1664626" y="21550"/>
                  <a:pt x="1232274" y="64620"/>
                  <a:pt x="1026865" y="140820"/>
                </a:cubicBezTo>
                <a:cubicBezTo>
                  <a:pt x="821456" y="217020"/>
                  <a:pt x="223452" y="632807"/>
                  <a:pt x="261552" y="617898"/>
                </a:cubicBezTo>
                <a:cubicBezTo>
                  <a:pt x="299652" y="602989"/>
                  <a:pt x="1170983" y="144132"/>
                  <a:pt x="1255465" y="51367"/>
                </a:cubicBezTo>
                <a:cubicBezTo>
                  <a:pt x="1339947" y="-41398"/>
                  <a:pt x="977169" y="9955"/>
                  <a:pt x="768447" y="61307"/>
                </a:cubicBezTo>
                <a:cubicBezTo>
                  <a:pt x="559725" y="112659"/>
                  <a:pt x="37922" y="354511"/>
                  <a:pt x="23013" y="359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76533DA7-2918-379B-4A64-61A3DC89135D}"/>
              </a:ext>
            </a:extLst>
          </p:cNvPr>
          <p:cNvSpPr/>
          <p:nvPr/>
        </p:nvSpPr>
        <p:spPr>
          <a:xfrm>
            <a:off x="4183915" y="2096184"/>
            <a:ext cx="2381567" cy="733253"/>
          </a:xfrm>
          <a:custGeom>
            <a:avLst/>
            <a:gdLst>
              <a:gd name="connsiteX0" fmla="*/ 459 w 2381567"/>
              <a:gd name="connsiteY0" fmla="*/ 587381 h 733253"/>
              <a:gd name="connsiteX1" fmla="*/ 646502 w 2381567"/>
              <a:gd name="connsiteY1" fmla="*/ 199755 h 733253"/>
              <a:gd name="connsiteX2" fmla="*/ 1590720 w 2381567"/>
              <a:gd name="connsiteY2" fmla="*/ 388599 h 733253"/>
              <a:gd name="connsiteX3" fmla="*/ 1580781 w 2381567"/>
              <a:gd name="connsiteY3" fmla="*/ 309086 h 733253"/>
              <a:gd name="connsiteX4" fmla="*/ 2097615 w 2381567"/>
              <a:gd name="connsiteY4" fmla="*/ 577442 h 733253"/>
              <a:gd name="connsiteX5" fmla="*/ 2375911 w 2381567"/>
              <a:gd name="connsiteY5" fmla="*/ 726529 h 733253"/>
              <a:gd name="connsiteX6" fmla="*/ 2206946 w 2381567"/>
              <a:gd name="connsiteY6" fmla="*/ 647016 h 733253"/>
              <a:gd name="connsiteX7" fmla="*/ 1362120 w 2381567"/>
              <a:gd name="connsiteY7" fmla="*/ 130181 h 733253"/>
              <a:gd name="connsiteX8" fmla="*/ 1481389 w 2381567"/>
              <a:gd name="connsiteY8" fmla="*/ 309086 h 733253"/>
              <a:gd name="connsiteX9" fmla="*/ 934737 w 2381567"/>
              <a:gd name="connsiteY9" fmla="*/ 199755 h 733253"/>
              <a:gd name="connsiteX10" fmla="*/ 537172 w 2381567"/>
              <a:gd name="connsiteY10" fmla="*/ 179877 h 733253"/>
              <a:gd name="connsiteX11" fmla="*/ 795589 w 2381567"/>
              <a:gd name="connsiteY11" fmla="*/ 973 h 733253"/>
              <a:gd name="connsiteX12" fmla="*/ 169424 w 2381567"/>
              <a:gd name="connsiteY12" fmla="*/ 269329 h 733253"/>
              <a:gd name="connsiteX13" fmla="*/ 537172 w 2381567"/>
              <a:gd name="connsiteY13" fmla="*/ 189816 h 733253"/>
              <a:gd name="connsiteX14" fmla="*/ 459 w 2381567"/>
              <a:gd name="connsiteY14" fmla="*/ 587381 h 7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1567" h="733253">
                <a:moveTo>
                  <a:pt x="459" y="587381"/>
                </a:moveTo>
                <a:cubicBezTo>
                  <a:pt x="18681" y="589038"/>
                  <a:pt x="381459" y="232885"/>
                  <a:pt x="646502" y="199755"/>
                </a:cubicBezTo>
                <a:cubicBezTo>
                  <a:pt x="911545" y="166625"/>
                  <a:pt x="1435007" y="370377"/>
                  <a:pt x="1590720" y="388599"/>
                </a:cubicBezTo>
                <a:cubicBezTo>
                  <a:pt x="1746433" y="406821"/>
                  <a:pt x="1496299" y="277612"/>
                  <a:pt x="1580781" y="309086"/>
                </a:cubicBezTo>
                <a:cubicBezTo>
                  <a:pt x="1665264" y="340560"/>
                  <a:pt x="1965093" y="507868"/>
                  <a:pt x="2097615" y="577442"/>
                </a:cubicBezTo>
                <a:cubicBezTo>
                  <a:pt x="2230137" y="647016"/>
                  <a:pt x="2357689" y="714933"/>
                  <a:pt x="2375911" y="726529"/>
                </a:cubicBezTo>
                <a:cubicBezTo>
                  <a:pt x="2394133" y="738125"/>
                  <a:pt x="2375911" y="746407"/>
                  <a:pt x="2206946" y="647016"/>
                </a:cubicBezTo>
                <a:cubicBezTo>
                  <a:pt x="2037981" y="547625"/>
                  <a:pt x="1483046" y="186503"/>
                  <a:pt x="1362120" y="130181"/>
                </a:cubicBezTo>
                <a:cubicBezTo>
                  <a:pt x="1241194" y="73859"/>
                  <a:pt x="1552619" y="297490"/>
                  <a:pt x="1481389" y="309086"/>
                </a:cubicBezTo>
                <a:cubicBezTo>
                  <a:pt x="1410159" y="320682"/>
                  <a:pt x="1092107" y="221290"/>
                  <a:pt x="934737" y="199755"/>
                </a:cubicBezTo>
                <a:cubicBezTo>
                  <a:pt x="777368" y="178220"/>
                  <a:pt x="560363" y="213007"/>
                  <a:pt x="537172" y="179877"/>
                </a:cubicBezTo>
                <a:cubicBezTo>
                  <a:pt x="513981" y="146747"/>
                  <a:pt x="856880" y="-13936"/>
                  <a:pt x="795589" y="973"/>
                </a:cubicBezTo>
                <a:cubicBezTo>
                  <a:pt x="734298" y="15882"/>
                  <a:pt x="212493" y="237855"/>
                  <a:pt x="169424" y="269329"/>
                </a:cubicBezTo>
                <a:cubicBezTo>
                  <a:pt x="126355" y="300803"/>
                  <a:pt x="562020" y="136807"/>
                  <a:pt x="537172" y="189816"/>
                </a:cubicBezTo>
                <a:cubicBezTo>
                  <a:pt x="512324" y="242825"/>
                  <a:pt x="-17763" y="585724"/>
                  <a:pt x="459" y="587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986E2A3-09F5-8740-A275-970869DA6753}"/>
              </a:ext>
            </a:extLst>
          </p:cNvPr>
          <p:cNvSpPr/>
          <p:nvPr/>
        </p:nvSpPr>
        <p:spPr>
          <a:xfrm>
            <a:off x="4174435" y="2453292"/>
            <a:ext cx="2381869" cy="399238"/>
          </a:xfrm>
          <a:custGeom>
            <a:avLst/>
            <a:gdLst>
              <a:gd name="connsiteX0" fmla="*/ 0 w 2381869"/>
              <a:gd name="connsiteY0" fmla="*/ 399238 h 399238"/>
              <a:gd name="connsiteX1" fmla="*/ 1351722 w 2381869"/>
              <a:gd name="connsiteY1" fmla="*/ 51369 h 399238"/>
              <a:gd name="connsiteX2" fmla="*/ 2355574 w 2381869"/>
              <a:gd name="connsiteY2" fmla="*/ 289908 h 399238"/>
              <a:gd name="connsiteX3" fmla="*/ 2037522 w 2381869"/>
              <a:gd name="connsiteY3" fmla="*/ 170638 h 399238"/>
              <a:gd name="connsiteX4" fmla="*/ 1480930 w 2381869"/>
              <a:gd name="connsiteY4" fmla="*/ 1673 h 399238"/>
              <a:gd name="connsiteX5" fmla="*/ 964095 w 2381869"/>
              <a:gd name="connsiteY5" fmla="*/ 81186 h 399238"/>
              <a:gd name="connsiteX6" fmla="*/ 1113182 w 2381869"/>
              <a:gd name="connsiteY6" fmla="*/ 31491 h 399238"/>
              <a:gd name="connsiteX7" fmla="*/ 0 w 2381869"/>
              <a:gd name="connsiteY7" fmla="*/ 399238 h 3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869" h="399238">
                <a:moveTo>
                  <a:pt x="0" y="399238"/>
                </a:moveTo>
                <a:cubicBezTo>
                  <a:pt x="479563" y="234414"/>
                  <a:pt x="959126" y="69591"/>
                  <a:pt x="1351722" y="51369"/>
                </a:cubicBezTo>
                <a:cubicBezTo>
                  <a:pt x="1744318" y="33147"/>
                  <a:pt x="2241274" y="270030"/>
                  <a:pt x="2355574" y="289908"/>
                </a:cubicBezTo>
                <a:cubicBezTo>
                  <a:pt x="2469874" y="309786"/>
                  <a:pt x="2183296" y="218677"/>
                  <a:pt x="2037522" y="170638"/>
                </a:cubicBezTo>
                <a:cubicBezTo>
                  <a:pt x="1891748" y="122599"/>
                  <a:pt x="1659834" y="16582"/>
                  <a:pt x="1480930" y="1673"/>
                </a:cubicBezTo>
                <a:cubicBezTo>
                  <a:pt x="1302026" y="-13236"/>
                  <a:pt x="1025386" y="76216"/>
                  <a:pt x="964095" y="81186"/>
                </a:cubicBezTo>
                <a:cubicBezTo>
                  <a:pt x="902804" y="86156"/>
                  <a:pt x="1113182" y="31491"/>
                  <a:pt x="1113182" y="31491"/>
                </a:cubicBezTo>
                <a:lnTo>
                  <a:pt x="0" y="3992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854E73CF-661D-6F92-9305-184CAD423089}"/>
              </a:ext>
            </a:extLst>
          </p:cNvPr>
          <p:cNvSpPr/>
          <p:nvPr/>
        </p:nvSpPr>
        <p:spPr>
          <a:xfrm>
            <a:off x="3995530" y="2652745"/>
            <a:ext cx="2747331" cy="398568"/>
          </a:xfrm>
          <a:custGeom>
            <a:avLst/>
            <a:gdLst>
              <a:gd name="connsiteX0" fmla="*/ 0 w 2747331"/>
              <a:gd name="connsiteY0" fmla="*/ 398568 h 398568"/>
              <a:gd name="connsiteX1" fmla="*/ 1878496 w 2747331"/>
              <a:gd name="connsiteY1" fmla="*/ 80516 h 398568"/>
              <a:gd name="connsiteX2" fmla="*/ 2723322 w 2747331"/>
              <a:gd name="connsiteY2" fmla="*/ 348872 h 398568"/>
              <a:gd name="connsiteX3" fmla="*/ 2464905 w 2747331"/>
              <a:gd name="connsiteY3" fmla="*/ 259420 h 398568"/>
              <a:gd name="connsiteX4" fmla="*/ 1928192 w 2747331"/>
              <a:gd name="connsiteY4" fmla="*/ 10942 h 398568"/>
              <a:gd name="connsiteX5" fmla="*/ 1948070 w 2747331"/>
              <a:gd name="connsiteY5" fmla="*/ 40759 h 398568"/>
              <a:gd name="connsiteX6" fmla="*/ 854766 w 2747331"/>
              <a:gd name="connsiteY6" fmla="*/ 20881 h 398568"/>
              <a:gd name="connsiteX7" fmla="*/ 1302027 w 2747331"/>
              <a:gd name="connsiteY7" fmla="*/ 90455 h 398568"/>
              <a:gd name="connsiteX8" fmla="*/ 884583 w 2747331"/>
              <a:gd name="connsiteY8" fmla="*/ 179907 h 398568"/>
              <a:gd name="connsiteX9" fmla="*/ 0 w 2747331"/>
              <a:gd name="connsiteY9" fmla="*/ 398568 h 39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7331" h="398568">
                <a:moveTo>
                  <a:pt x="0" y="398568"/>
                </a:moveTo>
                <a:cubicBezTo>
                  <a:pt x="712304" y="243683"/>
                  <a:pt x="1424609" y="88799"/>
                  <a:pt x="1878496" y="80516"/>
                </a:cubicBezTo>
                <a:cubicBezTo>
                  <a:pt x="2332383" y="72233"/>
                  <a:pt x="2625587" y="319055"/>
                  <a:pt x="2723322" y="348872"/>
                </a:cubicBezTo>
                <a:cubicBezTo>
                  <a:pt x="2821057" y="378689"/>
                  <a:pt x="2597427" y="315742"/>
                  <a:pt x="2464905" y="259420"/>
                </a:cubicBezTo>
                <a:cubicBezTo>
                  <a:pt x="2332383" y="203098"/>
                  <a:pt x="1928192" y="10942"/>
                  <a:pt x="1928192" y="10942"/>
                </a:cubicBezTo>
                <a:cubicBezTo>
                  <a:pt x="1842053" y="-25501"/>
                  <a:pt x="1948070" y="40759"/>
                  <a:pt x="1948070" y="40759"/>
                </a:cubicBezTo>
                <a:cubicBezTo>
                  <a:pt x="1769166" y="42415"/>
                  <a:pt x="962440" y="12598"/>
                  <a:pt x="854766" y="20881"/>
                </a:cubicBezTo>
                <a:cubicBezTo>
                  <a:pt x="747092" y="29164"/>
                  <a:pt x="1297058" y="63951"/>
                  <a:pt x="1302027" y="90455"/>
                </a:cubicBezTo>
                <a:cubicBezTo>
                  <a:pt x="1306996" y="116959"/>
                  <a:pt x="884583" y="179907"/>
                  <a:pt x="884583" y="179907"/>
                </a:cubicBezTo>
                <a:lnTo>
                  <a:pt x="0" y="39856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1E8BF811-034B-24FC-93F4-F06FD1E89FE5}"/>
              </a:ext>
            </a:extLst>
          </p:cNvPr>
          <p:cNvSpPr/>
          <p:nvPr/>
        </p:nvSpPr>
        <p:spPr>
          <a:xfrm>
            <a:off x="4145464" y="2818540"/>
            <a:ext cx="2855747" cy="1146597"/>
          </a:xfrm>
          <a:custGeom>
            <a:avLst/>
            <a:gdLst>
              <a:gd name="connsiteX0" fmla="*/ 19032 w 2855747"/>
              <a:gd name="connsiteY0" fmla="*/ 24051 h 1146597"/>
              <a:gd name="connsiteX1" fmla="*/ 983127 w 2855747"/>
              <a:gd name="connsiteY1" fmla="*/ 133382 h 1146597"/>
              <a:gd name="connsiteX2" fmla="*/ 2324910 w 2855747"/>
              <a:gd name="connsiteY2" fmla="*/ 1097477 h 1146597"/>
              <a:gd name="connsiteX3" fmla="*/ 2195701 w 2855747"/>
              <a:gd name="connsiteY3" fmla="*/ 1017964 h 1146597"/>
              <a:gd name="connsiteX4" fmla="*/ 2464058 w 2855747"/>
              <a:gd name="connsiteY4" fmla="*/ 1127295 h 1146597"/>
              <a:gd name="connsiteX5" fmla="*/ 2851684 w 2855747"/>
              <a:gd name="connsiteY5" fmla="*/ 858938 h 1146597"/>
              <a:gd name="connsiteX6" fmla="*/ 2642962 w 2855747"/>
              <a:gd name="connsiteY6" fmla="*/ 958330 h 1146597"/>
              <a:gd name="connsiteX7" fmla="*/ 2265275 w 2855747"/>
              <a:gd name="connsiteY7" fmla="*/ 1067660 h 1146597"/>
              <a:gd name="connsiteX8" fmla="*/ 1937284 w 2855747"/>
              <a:gd name="connsiteY8" fmla="*/ 858938 h 1146597"/>
              <a:gd name="connsiteX9" fmla="*/ 1529779 w 2855747"/>
              <a:gd name="connsiteY9" fmla="*/ 580643 h 1146597"/>
              <a:gd name="connsiteX10" fmla="*/ 98545 w 2855747"/>
              <a:gd name="connsiteY10" fmla="*/ 163199 h 1146597"/>
              <a:gd name="connsiteX11" fmla="*/ 1519840 w 2855747"/>
              <a:gd name="connsiteY11" fmla="*/ 560764 h 1146597"/>
              <a:gd name="connsiteX12" fmla="*/ 1271362 w 2855747"/>
              <a:gd name="connsiteY12" fmla="*/ 381860 h 1146597"/>
              <a:gd name="connsiteX13" fmla="*/ 824101 w 2855747"/>
              <a:gd name="connsiteY13" fmla="*/ 43930 h 1146597"/>
              <a:gd name="connsiteX14" fmla="*/ 376840 w 2855747"/>
              <a:gd name="connsiteY14" fmla="*/ 4173 h 1146597"/>
              <a:gd name="connsiteX15" fmla="*/ 19032 w 2855747"/>
              <a:gd name="connsiteY15" fmla="*/ 24051 h 114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5747" h="1146597">
                <a:moveTo>
                  <a:pt x="19032" y="24051"/>
                </a:moveTo>
                <a:cubicBezTo>
                  <a:pt x="120080" y="45586"/>
                  <a:pt x="598814" y="-45522"/>
                  <a:pt x="983127" y="133382"/>
                </a:cubicBezTo>
                <a:cubicBezTo>
                  <a:pt x="1367440" y="312286"/>
                  <a:pt x="2122814" y="950047"/>
                  <a:pt x="2324910" y="1097477"/>
                </a:cubicBezTo>
                <a:cubicBezTo>
                  <a:pt x="2527006" y="1244907"/>
                  <a:pt x="2172510" y="1012994"/>
                  <a:pt x="2195701" y="1017964"/>
                </a:cubicBezTo>
                <a:cubicBezTo>
                  <a:pt x="2218892" y="1022934"/>
                  <a:pt x="2354728" y="1153799"/>
                  <a:pt x="2464058" y="1127295"/>
                </a:cubicBezTo>
                <a:cubicBezTo>
                  <a:pt x="2573389" y="1100791"/>
                  <a:pt x="2821867" y="887099"/>
                  <a:pt x="2851684" y="858938"/>
                </a:cubicBezTo>
                <a:cubicBezTo>
                  <a:pt x="2881501" y="830777"/>
                  <a:pt x="2740697" y="923543"/>
                  <a:pt x="2642962" y="958330"/>
                </a:cubicBezTo>
                <a:cubicBezTo>
                  <a:pt x="2545227" y="993117"/>
                  <a:pt x="2382888" y="1084225"/>
                  <a:pt x="2265275" y="1067660"/>
                </a:cubicBezTo>
                <a:cubicBezTo>
                  <a:pt x="2147662" y="1051095"/>
                  <a:pt x="2059867" y="940107"/>
                  <a:pt x="1937284" y="858938"/>
                </a:cubicBezTo>
                <a:cubicBezTo>
                  <a:pt x="1814701" y="777769"/>
                  <a:pt x="1836235" y="696599"/>
                  <a:pt x="1529779" y="580643"/>
                </a:cubicBezTo>
                <a:cubicBezTo>
                  <a:pt x="1223323" y="464687"/>
                  <a:pt x="100202" y="166512"/>
                  <a:pt x="98545" y="163199"/>
                </a:cubicBezTo>
                <a:cubicBezTo>
                  <a:pt x="96889" y="159886"/>
                  <a:pt x="1324371" y="524321"/>
                  <a:pt x="1519840" y="560764"/>
                </a:cubicBezTo>
                <a:cubicBezTo>
                  <a:pt x="1715309" y="597207"/>
                  <a:pt x="1387319" y="467999"/>
                  <a:pt x="1271362" y="381860"/>
                </a:cubicBezTo>
                <a:cubicBezTo>
                  <a:pt x="1155405" y="295721"/>
                  <a:pt x="973188" y="106878"/>
                  <a:pt x="824101" y="43930"/>
                </a:cubicBezTo>
                <a:cubicBezTo>
                  <a:pt x="675014" y="-19018"/>
                  <a:pt x="507705" y="4173"/>
                  <a:pt x="376840" y="4173"/>
                </a:cubicBezTo>
                <a:cubicBezTo>
                  <a:pt x="245975" y="4173"/>
                  <a:pt x="-82016" y="2516"/>
                  <a:pt x="19032" y="2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3019FAB-014F-FA19-F80D-5FCA636EF41C}"/>
              </a:ext>
            </a:extLst>
          </p:cNvPr>
          <p:cNvSpPr/>
          <p:nvPr/>
        </p:nvSpPr>
        <p:spPr>
          <a:xfrm>
            <a:off x="4308082" y="2731824"/>
            <a:ext cx="2658217" cy="1013811"/>
          </a:xfrm>
          <a:custGeom>
            <a:avLst/>
            <a:gdLst>
              <a:gd name="connsiteX0" fmla="*/ 25379 w 2658217"/>
              <a:gd name="connsiteY0" fmla="*/ 319489 h 1013811"/>
              <a:gd name="connsiteX1" fmla="*/ 1854179 w 2658217"/>
              <a:gd name="connsiteY1" fmla="*/ 498393 h 1013811"/>
              <a:gd name="connsiteX2" fmla="*/ 2629431 w 2658217"/>
              <a:gd name="connsiteY2" fmla="*/ 1005289 h 1013811"/>
              <a:gd name="connsiteX3" fmla="*/ 2470405 w 2658217"/>
              <a:gd name="connsiteY3" fmla="*/ 776689 h 1013811"/>
              <a:gd name="connsiteX4" fmla="*/ 2261683 w 2658217"/>
              <a:gd name="connsiteY4" fmla="*/ 269793 h 1013811"/>
              <a:gd name="connsiteX5" fmla="*/ 2380953 w 2658217"/>
              <a:gd name="connsiteY5" fmla="*/ 637541 h 1013811"/>
              <a:gd name="connsiteX6" fmla="*/ 2202048 w 2658217"/>
              <a:gd name="connsiteY6" fmla="*/ 369185 h 1013811"/>
              <a:gd name="connsiteX7" fmla="*/ 1198196 w 2658217"/>
              <a:gd name="connsiteY7" fmla="*/ 61072 h 1013811"/>
              <a:gd name="connsiteX8" fmla="*/ 2301440 w 2658217"/>
              <a:gd name="connsiteY8" fmla="*/ 379124 h 1013811"/>
              <a:gd name="connsiteX9" fmla="*/ 2321318 w 2658217"/>
              <a:gd name="connsiteY9" fmla="*/ 567967 h 1013811"/>
              <a:gd name="connsiteX10" fmla="*/ 1715031 w 2658217"/>
              <a:gd name="connsiteY10" fmla="*/ 488454 h 1013811"/>
              <a:gd name="connsiteX11" fmla="*/ 55196 w 2658217"/>
              <a:gd name="connsiteY11" fmla="*/ 1437 h 1013811"/>
              <a:gd name="connsiteX12" fmla="*/ 1148501 w 2658217"/>
              <a:gd name="connsiteY12" fmla="*/ 339367 h 1013811"/>
              <a:gd name="connsiteX13" fmla="*/ 810570 w 2658217"/>
              <a:gd name="connsiteY13" fmla="*/ 349306 h 1013811"/>
              <a:gd name="connsiteX14" fmla="*/ 25379 w 2658217"/>
              <a:gd name="connsiteY14" fmla="*/ 319489 h 10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8217" h="1013811">
                <a:moveTo>
                  <a:pt x="25379" y="319489"/>
                </a:moveTo>
                <a:cubicBezTo>
                  <a:pt x="199314" y="344337"/>
                  <a:pt x="1420170" y="384093"/>
                  <a:pt x="1854179" y="498393"/>
                </a:cubicBezTo>
                <a:cubicBezTo>
                  <a:pt x="2288188" y="612693"/>
                  <a:pt x="2526727" y="958906"/>
                  <a:pt x="2629431" y="1005289"/>
                </a:cubicBezTo>
                <a:cubicBezTo>
                  <a:pt x="2732135" y="1051672"/>
                  <a:pt x="2531696" y="899272"/>
                  <a:pt x="2470405" y="776689"/>
                </a:cubicBezTo>
                <a:cubicBezTo>
                  <a:pt x="2409114" y="654106"/>
                  <a:pt x="2276592" y="292984"/>
                  <a:pt x="2261683" y="269793"/>
                </a:cubicBezTo>
                <a:cubicBezTo>
                  <a:pt x="2246774" y="246602"/>
                  <a:pt x="2390892" y="620976"/>
                  <a:pt x="2380953" y="637541"/>
                </a:cubicBezTo>
                <a:cubicBezTo>
                  <a:pt x="2371014" y="654106"/>
                  <a:pt x="2399174" y="465263"/>
                  <a:pt x="2202048" y="369185"/>
                </a:cubicBezTo>
                <a:cubicBezTo>
                  <a:pt x="2004922" y="273107"/>
                  <a:pt x="1181631" y="59416"/>
                  <a:pt x="1198196" y="61072"/>
                </a:cubicBezTo>
                <a:cubicBezTo>
                  <a:pt x="1214761" y="62728"/>
                  <a:pt x="2114253" y="294642"/>
                  <a:pt x="2301440" y="379124"/>
                </a:cubicBezTo>
                <a:cubicBezTo>
                  <a:pt x="2488627" y="463606"/>
                  <a:pt x="2419053" y="549745"/>
                  <a:pt x="2321318" y="567967"/>
                </a:cubicBezTo>
                <a:cubicBezTo>
                  <a:pt x="2223583" y="586189"/>
                  <a:pt x="2092718" y="582876"/>
                  <a:pt x="1715031" y="488454"/>
                </a:cubicBezTo>
                <a:cubicBezTo>
                  <a:pt x="1337344" y="394032"/>
                  <a:pt x="149618" y="26285"/>
                  <a:pt x="55196" y="1437"/>
                </a:cubicBezTo>
                <a:cubicBezTo>
                  <a:pt x="-39226" y="-23411"/>
                  <a:pt x="1022605" y="281389"/>
                  <a:pt x="1148501" y="339367"/>
                </a:cubicBezTo>
                <a:cubicBezTo>
                  <a:pt x="1274397" y="397345"/>
                  <a:pt x="999413" y="352619"/>
                  <a:pt x="810570" y="349306"/>
                </a:cubicBezTo>
                <a:cubicBezTo>
                  <a:pt x="621727" y="345993"/>
                  <a:pt x="-148556" y="294641"/>
                  <a:pt x="25379" y="319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DF748313-E718-7F22-D88A-415DCD96C7FD}"/>
              </a:ext>
            </a:extLst>
          </p:cNvPr>
          <p:cNvSpPr/>
          <p:nvPr/>
        </p:nvSpPr>
        <p:spPr>
          <a:xfrm>
            <a:off x="3386323" y="2922218"/>
            <a:ext cx="1889668" cy="3250230"/>
          </a:xfrm>
          <a:custGeom>
            <a:avLst/>
            <a:gdLst>
              <a:gd name="connsiteX0" fmla="*/ 967016 w 1889668"/>
              <a:gd name="connsiteY0" fmla="*/ 1590147 h 3250230"/>
              <a:gd name="connsiteX1" fmla="*/ 499877 w 1889668"/>
              <a:gd name="connsiteY1" fmla="*/ 1192582 h 3250230"/>
              <a:gd name="connsiteX2" fmla="*/ 549573 w 1889668"/>
              <a:gd name="connsiteY2" fmla="*/ 1222399 h 3250230"/>
              <a:gd name="connsiteX3" fmla="*/ 986894 w 1889668"/>
              <a:gd name="connsiteY3" fmla="*/ 1401304 h 3250230"/>
              <a:gd name="connsiteX4" fmla="*/ 778173 w 1889668"/>
              <a:gd name="connsiteY4" fmla="*/ 1023617 h 3250230"/>
              <a:gd name="connsiteX5" fmla="*/ 976955 w 1889668"/>
              <a:gd name="connsiteY5" fmla="*/ 1291973 h 3250230"/>
              <a:gd name="connsiteX6" fmla="*/ 509816 w 1889668"/>
              <a:gd name="connsiteY6" fmla="*/ 417330 h 3250230"/>
              <a:gd name="connsiteX7" fmla="*/ 976955 w 1889668"/>
              <a:gd name="connsiteY7" fmla="*/ 1222399 h 3250230"/>
              <a:gd name="connsiteX8" fmla="*/ 1513668 w 1889668"/>
              <a:gd name="connsiteY8" fmla="*/ 2067225 h 3250230"/>
              <a:gd name="connsiteX9" fmla="*/ 1871477 w 1889668"/>
              <a:gd name="connsiteY9" fmla="*/ 3160530 h 3250230"/>
              <a:gd name="connsiteX10" fmla="*/ 1791964 w 1889668"/>
              <a:gd name="connsiteY10" fmla="*/ 3011443 h 3250230"/>
              <a:gd name="connsiteX11" fmla="*/ 1404338 w 1889668"/>
              <a:gd name="connsiteY11" fmla="*/ 1619965 h 3250230"/>
              <a:gd name="connsiteX12" fmla="*/ 1245312 w 1889668"/>
              <a:gd name="connsiteY12" fmla="*/ 1550391 h 3250230"/>
              <a:gd name="connsiteX13" fmla="*/ 430303 w 1889668"/>
              <a:gd name="connsiteY13" fmla="*/ 29704 h 3250230"/>
              <a:gd name="connsiteX14" fmla="*/ 758294 w 1889668"/>
              <a:gd name="connsiteY14" fmla="*/ 586295 h 3250230"/>
              <a:gd name="connsiteX15" fmla="*/ 887503 w 1889668"/>
              <a:gd name="connsiteY15" fmla="*/ 1123008 h 3250230"/>
              <a:gd name="connsiteX16" fmla="*/ 211642 w 1889668"/>
              <a:gd name="connsiteY16" fmla="*/ 546539 h 3250230"/>
              <a:gd name="connsiteX17" fmla="*/ 837807 w 1889668"/>
              <a:gd name="connsiteY17" fmla="*/ 1073312 h 3250230"/>
              <a:gd name="connsiteX18" fmla="*/ 877564 w 1889668"/>
              <a:gd name="connsiteY18" fmla="*/ 1202521 h 3250230"/>
              <a:gd name="connsiteX19" fmla="*/ 42677 w 1889668"/>
              <a:gd name="connsiteY19" fmla="*/ 526660 h 3250230"/>
              <a:gd name="connsiteX20" fmla="*/ 579390 w 1889668"/>
              <a:gd name="connsiteY20" fmla="*/ 1093191 h 3250230"/>
              <a:gd name="connsiteX21" fmla="*/ 648964 w 1889668"/>
              <a:gd name="connsiteY21" fmla="*/ 1162765 h 3250230"/>
              <a:gd name="connsiteX22" fmla="*/ 2920 w 1889668"/>
              <a:gd name="connsiteY22" fmla="*/ 616112 h 3250230"/>
              <a:gd name="connsiteX23" fmla="*/ 967016 w 1889668"/>
              <a:gd name="connsiteY23" fmla="*/ 1590147 h 325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89668" h="3250230">
                <a:moveTo>
                  <a:pt x="967016" y="1590147"/>
                </a:moveTo>
                <a:cubicBezTo>
                  <a:pt x="1049842" y="1686225"/>
                  <a:pt x="569451" y="1253873"/>
                  <a:pt x="499877" y="1192582"/>
                </a:cubicBezTo>
                <a:cubicBezTo>
                  <a:pt x="430303" y="1131291"/>
                  <a:pt x="468403" y="1187612"/>
                  <a:pt x="549573" y="1222399"/>
                </a:cubicBezTo>
                <a:cubicBezTo>
                  <a:pt x="630742" y="1257186"/>
                  <a:pt x="948794" y="1434434"/>
                  <a:pt x="986894" y="1401304"/>
                </a:cubicBezTo>
                <a:cubicBezTo>
                  <a:pt x="1024994" y="1368174"/>
                  <a:pt x="779830" y="1041839"/>
                  <a:pt x="778173" y="1023617"/>
                </a:cubicBezTo>
                <a:cubicBezTo>
                  <a:pt x="776516" y="1005395"/>
                  <a:pt x="1021681" y="1393021"/>
                  <a:pt x="976955" y="1291973"/>
                </a:cubicBezTo>
                <a:cubicBezTo>
                  <a:pt x="932229" y="1190925"/>
                  <a:pt x="509816" y="428926"/>
                  <a:pt x="509816" y="417330"/>
                </a:cubicBezTo>
                <a:cubicBezTo>
                  <a:pt x="509816" y="405734"/>
                  <a:pt x="809646" y="947417"/>
                  <a:pt x="976955" y="1222399"/>
                </a:cubicBezTo>
                <a:cubicBezTo>
                  <a:pt x="1144264" y="1497381"/>
                  <a:pt x="1364581" y="1744203"/>
                  <a:pt x="1513668" y="2067225"/>
                </a:cubicBezTo>
                <a:cubicBezTo>
                  <a:pt x="1662755" y="2390247"/>
                  <a:pt x="1825094" y="3003160"/>
                  <a:pt x="1871477" y="3160530"/>
                </a:cubicBezTo>
                <a:cubicBezTo>
                  <a:pt x="1917860" y="3317900"/>
                  <a:pt x="1869820" y="3268204"/>
                  <a:pt x="1791964" y="3011443"/>
                </a:cubicBezTo>
                <a:cubicBezTo>
                  <a:pt x="1714108" y="2754682"/>
                  <a:pt x="1495447" y="1863474"/>
                  <a:pt x="1404338" y="1619965"/>
                </a:cubicBezTo>
                <a:cubicBezTo>
                  <a:pt x="1313229" y="1376456"/>
                  <a:pt x="1407651" y="1815435"/>
                  <a:pt x="1245312" y="1550391"/>
                </a:cubicBezTo>
                <a:cubicBezTo>
                  <a:pt x="1082973" y="1285347"/>
                  <a:pt x="511473" y="190387"/>
                  <a:pt x="430303" y="29704"/>
                </a:cubicBezTo>
                <a:cubicBezTo>
                  <a:pt x="349133" y="-130979"/>
                  <a:pt x="682094" y="404078"/>
                  <a:pt x="758294" y="586295"/>
                </a:cubicBezTo>
                <a:cubicBezTo>
                  <a:pt x="834494" y="768512"/>
                  <a:pt x="978612" y="1129634"/>
                  <a:pt x="887503" y="1123008"/>
                </a:cubicBezTo>
                <a:cubicBezTo>
                  <a:pt x="796394" y="1116382"/>
                  <a:pt x="219925" y="554822"/>
                  <a:pt x="211642" y="546539"/>
                </a:cubicBezTo>
                <a:cubicBezTo>
                  <a:pt x="203359" y="538256"/>
                  <a:pt x="726820" y="963982"/>
                  <a:pt x="837807" y="1073312"/>
                </a:cubicBezTo>
                <a:cubicBezTo>
                  <a:pt x="948794" y="1182642"/>
                  <a:pt x="1010086" y="1293630"/>
                  <a:pt x="877564" y="1202521"/>
                </a:cubicBezTo>
                <a:cubicBezTo>
                  <a:pt x="745042" y="1111412"/>
                  <a:pt x="92373" y="544882"/>
                  <a:pt x="42677" y="526660"/>
                </a:cubicBezTo>
                <a:cubicBezTo>
                  <a:pt x="-7019" y="508438"/>
                  <a:pt x="478342" y="987173"/>
                  <a:pt x="579390" y="1093191"/>
                </a:cubicBezTo>
                <a:cubicBezTo>
                  <a:pt x="680438" y="1199208"/>
                  <a:pt x="745042" y="1242278"/>
                  <a:pt x="648964" y="1162765"/>
                </a:cubicBezTo>
                <a:cubicBezTo>
                  <a:pt x="552886" y="1083252"/>
                  <a:pt x="-46776" y="548195"/>
                  <a:pt x="2920" y="616112"/>
                </a:cubicBezTo>
                <a:cubicBezTo>
                  <a:pt x="52616" y="684029"/>
                  <a:pt x="884190" y="1494069"/>
                  <a:pt x="967016" y="1590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1411C687-C8AD-5A1C-8EAA-4688F9DC4005}"/>
              </a:ext>
            </a:extLst>
          </p:cNvPr>
          <p:cNvSpPr/>
          <p:nvPr/>
        </p:nvSpPr>
        <p:spPr>
          <a:xfrm>
            <a:off x="3230217" y="2902192"/>
            <a:ext cx="4051856" cy="1650911"/>
          </a:xfrm>
          <a:custGeom>
            <a:avLst/>
            <a:gdLst>
              <a:gd name="connsiteX0" fmla="*/ 457200 w 4051856"/>
              <a:gd name="connsiteY0" fmla="*/ 586443 h 1650911"/>
              <a:gd name="connsiteX1" fmla="*/ 695740 w 4051856"/>
              <a:gd name="connsiteY1" fmla="*/ 636138 h 1650911"/>
              <a:gd name="connsiteX2" fmla="*/ 1779105 w 4051856"/>
              <a:gd name="connsiteY2" fmla="*/ 636138 h 1650911"/>
              <a:gd name="connsiteX3" fmla="*/ 2912166 w 4051856"/>
              <a:gd name="connsiteY3" fmla="*/ 1490904 h 1650911"/>
              <a:gd name="connsiteX4" fmla="*/ 2673626 w 4051856"/>
              <a:gd name="connsiteY4" fmla="*/ 1252365 h 1650911"/>
              <a:gd name="connsiteX5" fmla="*/ 3637722 w 4051856"/>
              <a:gd name="connsiteY5" fmla="*/ 1639991 h 1650911"/>
              <a:gd name="connsiteX6" fmla="*/ 3707296 w 4051856"/>
              <a:gd name="connsiteY6" fmla="*/ 1550538 h 1650911"/>
              <a:gd name="connsiteX7" fmla="*/ 3597966 w 4051856"/>
              <a:gd name="connsiteY7" fmla="*/ 1620112 h 1650911"/>
              <a:gd name="connsiteX8" fmla="*/ 4045226 w 4051856"/>
              <a:gd name="connsiteY8" fmla="*/ 1252365 h 1650911"/>
              <a:gd name="connsiteX9" fmla="*/ 3876261 w 4051856"/>
              <a:gd name="connsiteY9" fmla="*/ 1331878 h 1650911"/>
              <a:gd name="connsiteX10" fmla="*/ 4025348 w 4051856"/>
              <a:gd name="connsiteY10" fmla="*/ 1113217 h 1650911"/>
              <a:gd name="connsiteX11" fmla="*/ 3816626 w 4051856"/>
              <a:gd name="connsiteY11" fmla="*/ 1212608 h 1650911"/>
              <a:gd name="connsiteX12" fmla="*/ 3856383 w 4051856"/>
              <a:gd name="connsiteY12" fmla="*/ 1133095 h 1650911"/>
              <a:gd name="connsiteX13" fmla="*/ 3747053 w 4051856"/>
              <a:gd name="connsiteY13" fmla="*/ 1133095 h 1650911"/>
              <a:gd name="connsiteX14" fmla="*/ 3985592 w 4051856"/>
              <a:gd name="connsiteY14" fmla="*/ 715651 h 1650911"/>
              <a:gd name="connsiteX15" fmla="*/ 3518453 w 4051856"/>
              <a:gd name="connsiteY15" fmla="*/ 1043643 h 1650911"/>
              <a:gd name="connsiteX16" fmla="*/ 3955774 w 4051856"/>
              <a:gd name="connsiteY16" fmla="*/ 725591 h 1650911"/>
              <a:gd name="connsiteX17" fmla="*/ 3856383 w 4051856"/>
              <a:gd name="connsiteY17" fmla="*/ 934312 h 1650911"/>
              <a:gd name="connsiteX18" fmla="*/ 3925957 w 4051856"/>
              <a:gd name="connsiteY18" fmla="*/ 1212608 h 1650911"/>
              <a:gd name="connsiteX19" fmla="*/ 3657600 w 4051856"/>
              <a:gd name="connsiteY19" fmla="*/ 1490904 h 1650911"/>
              <a:gd name="connsiteX20" fmla="*/ 2852531 w 4051856"/>
              <a:gd name="connsiteY20" fmla="*/ 1202669 h 1650911"/>
              <a:gd name="connsiteX21" fmla="*/ 1461053 w 4051856"/>
              <a:gd name="connsiteY21" fmla="*/ 34 h 1650911"/>
              <a:gd name="connsiteX22" fmla="*/ 2812774 w 4051856"/>
              <a:gd name="connsiteY22" fmla="*/ 1242425 h 1650911"/>
              <a:gd name="connsiteX23" fmla="*/ 2206487 w 4051856"/>
              <a:gd name="connsiteY23" fmla="*/ 864738 h 1650911"/>
              <a:gd name="connsiteX24" fmla="*/ 1550505 w 4051856"/>
              <a:gd name="connsiteY24" fmla="*/ 337965 h 1650911"/>
              <a:gd name="connsiteX25" fmla="*/ 0 w 4051856"/>
              <a:gd name="connsiteY25" fmla="*/ 367782 h 1650911"/>
              <a:gd name="connsiteX26" fmla="*/ 1550505 w 4051856"/>
              <a:gd name="connsiteY26" fmla="*/ 367782 h 1650911"/>
              <a:gd name="connsiteX27" fmla="*/ 1967948 w 4051856"/>
              <a:gd name="connsiteY27" fmla="*/ 506930 h 1650911"/>
              <a:gd name="connsiteX28" fmla="*/ 1401418 w 4051856"/>
              <a:gd name="connsiteY28" fmla="*/ 546686 h 1650911"/>
              <a:gd name="connsiteX29" fmla="*/ 457200 w 4051856"/>
              <a:gd name="connsiteY29" fmla="*/ 586443 h 165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51856" h="1650911">
                <a:moveTo>
                  <a:pt x="457200" y="586443"/>
                </a:moveTo>
                <a:cubicBezTo>
                  <a:pt x="466311" y="607149"/>
                  <a:pt x="475423" y="627856"/>
                  <a:pt x="695740" y="636138"/>
                </a:cubicBezTo>
                <a:cubicBezTo>
                  <a:pt x="916057" y="644420"/>
                  <a:pt x="1409701" y="493677"/>
                  <a:pt x="1779105" y="636138"/>
                </a:cubicBezTo>
                <a:cubicBezTo>
                  <a:pt x="2148509" y="778599"/>
                  <a:pt x="2763079" y="1388200"/>
                  <a:pt x="2912166" y="1490904"/>
                </a:cubicBezTo>
                <a:cubicBezTo>
                  <a:pt x="3061253" y="1593609"/>
                  <a:pt x="2552700" y="1227517"/>
                  <a:pt x="2673626" y="1252365"/>
                </a:cubicBezTo>
                <a:cubicBezTo>
                  <a:pt x="2794552" y="1277213"/>
                  <a:pt x="3465444" y="1590296"/>
                  <a:pt x="3637722" y="1639991"/>
                </a:cubicBezTo>
                <a:cubicBezTo>
                  <a:pt x="3810000" y="1689687"/>
                  <a:pt x="3713922" y="1553851"/>
                  <a:pt x="3707296" y="1550538"/>
                </a:cubicBezTo>
                <a:cubicBezTo>
                  <a:pt x="3700670" y="1547225"/>
                  <a:pt x="3541644" y="1669807"/>
                  <a:pt x="3597966" y="1620112"/>
                </a:cubicBezTo>
                <a:cubicBezTo>
                  <a:pt x="3654288" y="1570417"/>
                  <a:pt x="3998844" y="1300404"/>
                  <a:pt x="4045226" y="1252365"/>
                </a:cubicBezTo>
                <a:cubicBezTo>
                  <a:pt x="4091608" y="1204326"/>
                  <a:pt x="3879574" y="1355069"/>
                  <a:pt x="3876261" y="1331878"/>
                </a:cubicBezTo>
                <a:cubicBezTo>
                  <a:pt x="3872948" y="1308687"/>
                  <a:pt x="4035287" y="1133095"/>
                  <a:pt x="4025348" y="1113217"/>
                </a:cubicBezTo>
                <a:cubicBezTo>
                  <a:pt x="4015409" y="1093339"/>
                  <a:pt x="3844787" y="1209295"/>
                  <a:pt x="3816626" y="1212608"/>
                </a:cubicBezTo>
                <a:cubicBezTo>
                  <a:pt x="3788465" y="1215921"/>
                  <a:pt x="3867979" y="1146347"/>
                  <a:pt x="3856383" y="1133095"/>
                </a:cubicBezTo>
                <a:cubicBezTo>
                  <a:pt x="3844787" y="1119843"/>
                  <a:pt x="3725518" y="1202669"/>
                  <a:pt x="3747053" y="1133095"/>
                </a:cubicBezTo>
                <a:cubicBezTo>
                  <a:pt x="3768588" y="1063521"/>
                  <a:pt x="4023692" y="730560"/>
                  <a:pt x="3985592" y="715651"/>
                </a:cubicBezTo>
                <a:cubicBezTo>
                  <a:pt x="3947492" y="700742"/>
                  <a:pt x="3523423" y="1041986"/>
                  <a:pt x="3518453" y="1043643"/>
                </a:cubicBezTo>
                <a:cubicBezTo>
                  <a:pt x="3513483" y="1045300"/>
                  <a:pt x="3899452" y="743813"/>
                  <a:pt x="3955774" y="725591"/>
                </a:cubicBezTo>
                <a:cubicBezTo>
                  <a:pt x="4012096" y="707369"/>
                  <a:pt x="3861352" y="853143"/>
                  <a:pt x="3856383" y="934312"/>
                </a:cubicBezTo>
                <a:cubicBezTo>
                  <a:pt x="3851414" y="1015481"/>
                  <a:pt x="3959087" y="1119843"/>
                  <a:pt x="3925957" y="1212608"/>
                </a:cubicBezTo>
                <a:cubicBezTo>
                  <a:pt x="3892827" y="1305373"/>
                  <a:pt x="3836504" y="1492561"/>
                  <a:pt x="3657600" y="1490904"/>
                </a:cubicBezTo>
                <a:cubicBezTo>
                  <a:pt x="3478696" y="1489248"/>
                  <a:pt x="3218622" y="1451147"/>
                  <a:pt x="2852531" y="1202669"/>
                </a:cubicBezTo>
                <a:cubicBezTo>
                  <a:pt x="2486440" y="954191"/>
                  <a:pt x="1467679" y="-6592"/>
                  <a:pt x="1461053" y="34"/>
                </a:cubicBezTo>
                <a:cubicBezTo>
                  <a:pt x="1454427" y="6660"/>
                  <a:pt x="2688535" y="1098308"/>
                  <a:pt x="2812774" y="1242425"/>
                </a:cubicBezTo>
                <a:cubicBezTo>
                  <a:pt x="2937013" y="1386542"/>
                  <a:pt x="2416865" y="1015481"/>
                  <a:pt x="2206487" y="864738"/>
                </a:cubicBezTo>
                <a:cubicBezTo>
                  <a:pt x="1996109" y="713995"/>
                  <a:pt x="1918253" y="420791"/>
                  <a:pt x="1550505" y="337965"/>
                </a:cubicBezTo>
                <a:cubicBezTo>
                  <a:pt x="1182757" y="255139"/>
                  <a:pt x="0" y="362813"/>
                  <a:pt x="0" y="367782"/>
                </a:cubicBezTo>
                <a:cubicBezTo>
                  <a:pt x="0" y="372751"/>
                  <a:pt x="1222514" y="344591"/>
                  <a:pt x="1550505" y="367782"/>
                </a:cubicBezTo>
                <a:cubicBezTo>
                  <a:pt x="1878496" y="390973"/>
                  <a:pt x="1992796" y="477113"/>
                  <a:pt x="1967948" y="506930"/>
                </a:cubicBezTo>
                <a:cubicBezTo>
                  <a:pt x="1943100" y="536747"/>
                  <a:pt x="1401418" y="546686"/>
                  <a:pt x="1401418" y="546686"/>
                </a:cubicBezTo>
                <a:lnTo>
                  <a:pt x="457200" y="5864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B5E617A-6A6B-29E6-AAB5-79777ABE6455}"/>
              </a:ext>
            </a:extLst>
          </p:cNvPr>
          <p:cNvSpPr/>
          <p:nvPr/>
        </p:nvSpPr>
        <p:spPr>
          <a:xfrm>
            <a:off x="4210308" y="3394527"/>
            <a:ext cx="3265067" cy="2398328"/>
          </a:xfrm>
          <a:custGeom>
            <a:avLst/>
            <a:gdLst>
              <a:gd name="connsiteX0" fmla="*/ 3883 w 3265067"/>
              <a:gd name="connsiteY0" fmla="*/ 610943 h 2398328"/>
              <a:gd name="connsiteX1" fmla="*/ 799014 w 3265067"/>
              <a:gd name="connsiteY1" fmla="*/ 849482 h 2398328"/>
              <a:gd name="connsiteX2" fmla="*/ 1544449 w 3265067"/>
              <a:gd name="connsiteY2" fmla="*/ 1734064 h 2398328"/>
              <a:gd name="connsiteX3" fmla="*/ 1514631 w 3265067"/>
              <a:gd name="connsiteY3" fmla="*/ 1445830 h 2398328"/>
              <a:gd name="connsiteX4" fmla="*/ 1951953 w 3265067"/>
              <a:gd name="connsiteY4" fmla="*/ 2171386 h 2398328"/>
              <a:gd name="connsiteX5" fmla="*/ 1892318 w 3265067"/>
              <a:gd name="connsiteY5" fmla="*/ 2032238 h 2398328"/>
              <a:gd name="connsiteX6" fmla="*/ 2260066 w 3265067"/>
              <a:gd name="connsiteY6" fmla="*/ 2320473 h 2398328"/>
              <a:gd name="connsiteX7" fmla="*/ 1942014 w 3265067"/>
              <a:gd name="connsiteY7" fmla="*/ 2171386 h 2398328"/>
              <a:gd name="connsiteX8" fmla="*/ 2866353 w 3265067"/>
              <a:gd name="connsiteY8" fmla="*/ 2370169 h 2398328"/>
              <a:gd name="connsiteX9" fmla="*/ 2538362 w 3265067"/>
              <a:gd name="connsiteY9" fmla="*/ 2380108 h 2398328"/>
              <a:gd name="connsiteX10" fmla="*/ 3253979 w 3265067"/>
              <a:gd name="connsiteY10" fmla="*/ 2211143 h 2398328"/>
              <a:gd name="connsiteX11" fmla="*/ 2925988 w 3265067"/>
              <a:gd name="connsiteY11" fmla="*/ 1714186 h 2398328"/>
              <a:gd name="connsiteX12" fmla="*/ 2289883 w 3265067"/>
              <a:gd name="connsiteY12" fmla="*/ 1336499 h 2398328"/>
              <a:gd name="connsiteX13" fmla="*/ 3035318 w 3265067"/>
              <a:gd name="connsiteY13" fmla="*/ 1823516 h 2398328"/>
              <a:gd name="connsiteX14" fmla="*/ 3214222 w 3265067"/>
              <a:gd name="connsiteY14" fmla="*/ 2141569 h 2398328"/>
              <a:gd name="connsiteX15" fmla="*/ 2429031 w 3265067"/>
              <a:gd name="connsiteY15" fmla="*/ 2280716 h 2398328"/>
              <a:gd name="connsiteX16" fmla="*/ 1753170 w 3265067"/>
              <a:gd name="connsiteY16" fmla="*/ 1982543 h 2398328"/>
              <a:gd name="connsiteX17" fmla="*/ 1136944 w 3265067"/>
              <a:gd name="connsiteY17" fmla="*/ 1147656 h 2398328"/>
              <a:gd name="connsiteX18" fmla="*/ 490901 w 3265067"/>
              <a:gd name="connsiteY18" fmla="*/ 4656 h 2398328"/>
              <a:gd name="connsiteX19" fmla="*/ 898405 w 3265067"/>
              <a:gd name="connsiteY19" fmla="*/ 740151 h 2398328"/>
              <a:gd name="connsiteX20" fmla="*/ 510779 w 3265067"/>
              <a:gd name="connsiteY20" fmla="*/ 650699 h 2398328"/>
              <a:gd name="connsiteX21" fmla="*/ 3883 w 3265067"/>
              <a:gd name="connsiteY21" fmla="*/ 610943 h 239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65067" h="2398328">
                <a:moveTo>
                  <a:pt x="3883" y="610943"/>
                </a:moveTo>
                <a:cubicBezTo>
                  <a:pt x="51922" y="644074"/>
                  <a:pt x="542253" y="662295"/>
                  <a:pt x="799014" y="849482"/>
                </a:cubicBezTo>
                <a:cubicBezTo>
                  <a:pt x="1055775" y="1036669"/>
                  <a:pt x="1425179" y="1634673"/>
                  <a:pt x="1544449" y="1734064"/>
                </a:cubicBezTo>
                <a:cubicBezTo>
                  <a:pt x="1663719" y="1833455"/>
                  <a:pt x="1446714" y="1372943"/>
                  <a:pt x="1514631" y="1445830"/>
                </a:cubicBezTo>
                <a:cubicBezTo>
                  <a:pt x="1582548" y="1518717"/>
                  <a:pt x="1889005" y="2073651"/>
                  <a:pt x="1951953" y="2171386"/>
                </a:cubicBezTo>
                <a:cubicBezTo>
                  <a:pt x="2014901" y="2269121"/>
                  <a:pt x="1840966" y="2007390"/>
                  <a:pt x="1892318" y="2032238"/>
                </a:cubicBezTo>
                <a:cubicBezTo>
                  <a:pt x="1943670" y="2057086"/>
                  <a:pt x="2251783" y="2297282"/>
                  <a:pt x="2260066" y="2320473"/>
                </a:cubicBezTo>
                <a:cubicBezTo>
                  <a:pt x="2268349" y="2343664"/>
                  <a:pt x="1840966" y="2163103"/>
                  <a:pt x="1942014" y="2171386"/>
                </a:cubicBezTo>
                <a:cubicBezTo>
                  <a:pt x="2043062" y="2179669"/>
                  <a:pt x="2766962" y="2335382"/>
                  <a:pt x="2866353" y="2370169"/>
                </a:cubicBezTo>
                <a:cubicBezTo>
                  <a:pt x="2965744" y="2404956"/>
                  <a:pt x="2473758" y="2406612"/>
                  <a:pt x="2538362" y="2380108"/>
                </a:cubicBezTo>
                <a:cubicBezTo>
                  <a:pt x="2602966" y="2353604"/>
                  <a:pt x="3189375" y="2322130"/>
                  <a:pt x="3253979" y="2211143"/>
                </a:cubicBezTo>
                <a:cubicBezTo>
                  <a:pt x="3318583" y="2100156"/>
                  <a:pt x="3086671" y="1859960"/>
                  <a:pt x="2925988" y="1714186"/>
                </a:cubicBezTo>
                <a:cubicBezTo>
                  <a:pt x="2765305" y="1568412"/>
                  <a:pt x="2271661" y="1318277"/>
                  <a:pt x="2289883" y="1336499"/>
                </a:cubicBezTo>
                <a:cubicBezTo>
                  <a:pt x="2308105" y="1354721"/>
                  <a:pt x="2881262" y="1689338"/>
                  <a:pt x="3035318" y="1823516"/>
                </a:cubicBezTo>
                <a:cubicBezTo>
                  <a:pt x="3189374" y="1957694"/>
                  <a:pt x="3315270" y="2065369"/>
                  <a:pt x="3214222" y="2141569"/>
                </a:cubicBezTo>
                <a:cubicBezTo>
                  <a:pt x="3113174" y="2217769"/>
                  <a:pt x="2672540" y="2307220"/>
                  <a:pt x="2429031" y="2280716"/>
                </a:cubicBezTo>
                <a:cubicBezTo>
                  <a:pt x="2185522" y="2254212"/>
                  <a:pt x="1968518" y="2171386"/>
                  <a:pt x="1753170" y="1982543"/>
                </a:cubicBezTo>
                <a:cubicBezTo>
                  <a:pt x="1537822" y="1793700"/>
                  <a:pt x="1347322" y="1477304"/>
                  <a:pt x="1136944" y="1147656"/>
                </a:cubicBezTo>
                <a:cubicBezTo>
                  <a:pt x="926566" y="818008"/>
                  <a:pt x="530657" y="72573"/>
                  <a:pt x="490901" y="4656"/>
                </a:cubicBezTo>
                <a:cubicBezTo>
                  <a:pt x="451145" y="-63261"/>
                  <a:pt x="895092" y="632477"/>
                  <a:pt x="898405" y="740151"/>
                </a:cubicBezTo>
                <a:cubicBezTo>
                  <a:pt x="901718" y="847825"/>
                  <a:pt x="654896" y="667264"/>
                  <a:pt x="510779" y="650699"/>
                </a:cubicBezTo>
                <a:cubicBezTo>
                  <a:pt x="366662" y="634134"/>
                  <a:pt x="-44156" y="577812"/>
                  <a:pt x="3883" y="610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2100B8F2-C3E0-D2C6-A0F2-0AA4C916CBAE}"/>
              </a:ext>
            </a:extLst>
          </p:cNvPr>
          <p:cNvSpPr/>
          <p:nvPr/>
        </p:nvSpPr>
        <p:spPr>
          <a:xfrm>
            <a:off x="3748228" y="3543048"/>
            <a:ext cx="3578081" cy="1679851"/>
          </a:xfrm>
          <a:custGeom>
            <a:avLst/>
            <a:gdLst>
              <a:gd name="connsiteX0" fmla="*/ 98215 w 3578081"/>
              <a:gd name="connsiteY0" fmla="*/ 35039 h 1679851"/>
              <a:gd name="connsiteX1" fmla="*/ 1887259 w 3578081"/>
              <a:gd name="connsiteY1" fmla="*/ 691022 h 1679851"/>
              <a:gd name="connsiteX2" fmla="*/ 2970624 w 3578081"/>
              <a:gd name="connsiteY2" fmla="*/ 1168100 h 1679851"/>
              <a:gd name="connsiteX3" fmla="*/ 2702268 w 3578081"/>
              <a:gd name="connsiteY3" fmla="*/ 1217795 h 1679851"/>
              <a:gd name="connsiteX4" fmla="*/ 3407946 w 3578081"/>
              <a:gd name="connsiteY4" fmla="*/ 1207856 h 1679851"/>
              <a:gd name="connsiteX5" fmla="*/ 3159468 w 3578081"/>
              <a:gd name="connsiteY5" fmla="*/ 859987 h 1679851"/>
              <a:gd name="connsiteX6" fmla="*/ 3457642 w 3578081"/>
              <a:gd name="connsiteY6" fmla="*/ 1436456 h 1679851"/>
              <a:gd name="connsiteX7" fmla="*/ 3566972 w 3578081"/>
              <a:gd name="connsiteY7" fmla="*/ 1078648 h 1679851"/>
              <a:gd name="connsiteX8" fmla="*/ 3209163 w 3578081"/>
              <a:gd name="connsiteY8" fmla="*/ 1446395 h 1679851"/>
              <a:gd name="connsiteX9" fmla="*/ 2841415 w 3578081"/>
              <a:gd name="connsiteY9" fmla="*/ 1625300 h 1679851"/>
              <a:gd name="connsiteX10" fmla="*/ 1927015 w 3578081"/>
              <a:gd name="connsiteY10" fmla="*/ 1187978 h 1679851"/>
              <a:gd name="connsiteX11" fmla="*/ 3020320 w 3578081"/>
              <a:gd name="connsiteY11" fmla="*/ 1674995 h 1679851"/>
              <a:gd name="connsiteX12" fmla="*/ 3129650 w 3578081"/>
              <a:gd name="connsiteY12" fmla="*/ 1416578 h 1679851"/>
              <a:gd name="connsiteX13" fmla="*/ 2652572 w 3578081"/>
              <a:gd name="connsiteY13" fmla="*/ 1068709 h 1679851"/>
              <a:gd name="connsiteX14" fmla="*/ 1489694 w 3578081"/>
              <a:gd name="connsiteY14" fmla="*/ 641326 h 1679851"/>
              <a:gd name="connsiteX15" fmla="*/ 2274885 w 3578081"/>
              <a:gd name="connsiteY15" fmla="*/ 939500 h 1679851"/>
              <a:gd name="connsiteX16" fmla="*/ 475902 w 3578081"/>
              <a:gd name="connsiteY16" fmla="*/ 54917 h 1679851"/>
              <a:gd name="connsiteX17" fmla="*/ 893346 w 3578081"/>
              <a:gd name="connsiteY17" fmla="*/ 432604 h 1679851"/>
              <a:gd name="connsiteX18" fmla="*/ 306937 w 3578081"/>
              <a:gd name="connsiteY18" fmla="*/ 124491 h 1679851"/>
              <a:gd name="connsiteX19" fmla="*/ 98215 w 3578081"/>
              <a:gd name="connsiteY19" fmla="*/ 35039 h 167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8081" h="1679851">
                <a:moveTo>
                  <a:pt x="98215" y="35039"/>
                </a:moveTo>
                <a:cubicBezTo>
                  <a:pt x="361602" y="129461"/>
                  <a:pt x="1408524" y="502179"/>
                  <a:pt x="1887259" y="691022"/>
                </a:cubicBezTo>
                <a:cubicBezTo>
                  <a:pt x="2365994" y="879865"/>
                  <a:pt x="2834789" y="1080305"/>
                  <a:pt x="2970624" y="1168100"/>
                </a:cubicBezTo>
                <a:cubicBezTo>
                  <a:pt x="3106459" y="1255895"/>
                  <a:pt x="2629381" y="1211169"/>
                  <a:pt x="2702268" y="1217795"/>
                </a:cubicBezTo>
                <a:cubicBezTo>
                  <a:pt x="2775155" y="1224421"/>
                  <a:pt x="3331746" y="1267491"/>
                  <a:pt x="3407946" y="1207856"/>
                </a:cubicBezTo>
                <a:cubicBezTo>
                  <a:pt x="3484146" y="1148221"/>
                  <a:pt x="3151185" y="821887"/>
                  <a:pt x="3159468" y="859987"/>
                </a:cubicBezTo>
                <a:cubicBezTo>
                  <a:pt x="3167751" y="898087"/>
                  <a:pt x="3389725" y="1400013"/>
                  <a:pt x="3457642" y="1436456"/>
                </a:cubicBezTo>
                <a:cubicBezTo>
                  <a:pt x="3525559" y="1472899"/>
                  <a:pt x="3608385" y="1076992"/>
                  <a:pt x="3566972" y="1078648"/>
                </a:cubicBezTo>
                <a:cubicBezTo>
                  <a:pt x="3525559" y="1080304"/>
                  <a:pt x="3330089" y="1355286"/>
                  <a:pt x="3209163" y="1446395"/>
                </a:cubicBezTo>
                <a:cubicBezTo>
                  <a:pt x="3088237" y="1537504"/>
                  <a:pt x="3055106" y="1668369"/>
                  <a:pt x="2841415" y="1625300"/>
                </a:cubicBezTo>
                <a:cubicBezTo>
                  <a:pt x="2627724" y="1582231"/>
                  <a:pt x="1897198" y="1179696"/>
                  <a:pt x="1927015" y="1187978"/>
                </a:cubicBezTo>
                <a:cubicBezTo>
                  <a:pt x="1956832" y="1196260"/>
                  <a:pt x="2819881" y="1636895"/>
                  <a:pt x="3020320" y="1674995"/>
                </a:cubicBezTo>
                <a:cubicBezTo>
                  <a:pt x="3220759" y="1713095"/>
                  <a:pt x="3190941" y="1517626"/>
                  <a:pt x="3129650" y="1416578"/>
                </a:cubicBezTo>
                <a:cubicBezTo>
                  <a:pt x="3068359" y="1315530"/>
                  <a:pt x="2925898" y="1197918"/>
                  <a:pt x="2652572" y="1068709"/>
                </a:cubicBezTo>
                <a:cubicBezTo>
                  <a:pt x="2379246" y="939500"/>
                  <a:pt x="1552642" y="662861"/>
                  <a:pt x="1489694" y="641326"/>
                </a:cubicBezTo>
                <a:cubicBezTo>
                  <a:pt x="1426746" y="619791"/>
                  <a:pt x="2443850" y="1037235"/>
                  <a:pt x="2274885" y="939500"/>
                </a:cubicBezTo>
                <a:cubicBezTo>
                  <a:pt x="2105920" y="841765"/>
                  <a:pt x="706159" y="139400"/>
                  <a:pt x="475902" y="54917"/>
                </a:cubicBezTo>
                <a:cubicBezTo>
                  <a:pt x="245646" y="-29566"/>
                  <a:pt x="921507" y="421008"/>
                  <a:pt x="893346" y="432604"/>
                </a:cubicBezTo>
                <a:cubicBezTo>
                  <a:pt x="865185" y="444200"/>
                  <a:pt x="444428" y="189095"/>
                  <a:pt x="306937" y="124491"/>
                </a:cubicBezTo>
                <a:cubicBezTo>
                  <a:pt x="169446" y="59887"/>
                  <a:pt x="-165172" y="-59383"/>
                  <a:pt x="98215" y="35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06351CE-15BF-EBD3-292B-54187700730F}"/>
              </a:ext>
            </a:extLst>
          </p:cNvPr>
          <p:cNvSpPr/>
          <p:nvPr/>
        </p:nvSpPr>
        <p:spPr>
          <a:xfrm>
            <a:off x="4416649" y="3786807"/>
            <a:ext cx="2800985" cy="3479038"/>
          </a:xfrm>
          <a:custGeom>
            <a:avLst/>
            <a:gdLst>
              <a:gd name="connsiteX0" fmla="*/ 6264 w 2800985"/>
              <a:gd name="connsiteY0" fmla="*/ 387628 h 3479038"/>
              <a:gd name="connsiteX1" fmla="*/ 890847 w 2800985"/>
              <a:gd name="connsiteY1" fmla="*/ 1003854 h 3479038"/>
              <a:gd name="connsiteX2" fmla="*/ 542977 w 2800985"/>
              <a:gd name="connsiteY2" fmla="*/ 824950 h 3479038"/>
              <a:gd name="connsiteX3" fmla="*/ 751699 w 2800985"/>
              <a:gd name="connsiteY3" fmla="*/ 1252332 h 3479038"/>
              <a:gd name="connsiteX4" fmla="*/ 880908 w 2800985"/>
              <a:gd name="connsiteY4" fmla="*/ 2097158 h 3479038"/>
              <a:gd name="connsiteX5" fmla="*/ 900786 w 2800985"/>
              <a:gd name="connsiteY5" fmla="*/ 2097158 h 3479038"/>
              <a:gd name="connsiteX6" fmla="*/ 1069751 w 2800985"/>
              <a:gd name="connsiteY6" fmla="*/ 2524541 h 3479038"/>
              <a:gd name="connsiteX7" fmla="*/ 1586586 w 2800985"/>
              <a:gd name="connsiteY7" fmla="*/ 2773019 h 3479038"/>
              <a:gd name="connsiteX8" fmla="*/ 1288412 w 2800985"/>
              <a:gd name="connsiteY8" fmla="*/ 2643810 h 3479038"/>
              <a:gd name="connsiteX9" fmla="*/ 2769342 w 2800985"/>
              <a:gd name="connsiteY9" fmla="*/ 3458819 h 3479038"/>
              <a:gd name="connsiteX10" fmla="*/ 2202812 w 2800985"/>
              <a:gd name="connsiteY10" fmla="*/ 3170584 h 3479038"/>
              <a:gd name="connsiteX11" fmla="*/ 1049873 w 2800985"/>
              <a:gd name="connsiteY11" fmla="*/ 2504663 h 3479038"/>
              <a:gd name="connsiteX12" fmla="*/ 771577 w 2800985"/>
              <a:gd name="connsiteY12" fmla="*/ 2305880 h 3479038"/>
              <a:gd name="connsiteX13" fmla="*/ 1039934 w 2800985"/>
              <a:gd name="connsiteY13" fmla="*/ 2514602 h 3479038"/>
              <a:gd name="connsiteX14" fmla="*/ 1397742 w 2800985"/>
              <a:gd name="connsiteY14" fmla="*/ 2951923 h 3479038"/>
              <a:gd name="connsiteX15" fmla="*/ 920664 w 2800985"/>
              <a:gd name="connsiteY15" fmla="*/ 2276063 h 3479038"/>
              <a:gd name="connsiteX16" fmla="*/ 364073 w 2800985"/>
              <a:gd name="connsiteY16" fmla="*/ 745436 h 3479038"/>
              <a:gd name="connsiteX17" fmla="*/ 771577 w 2800985"/>
              <a:gd name="connsiteY17" fmla="*/ 1828802 h 3479038"/>
              <a:gd name="connsiteX18" fmla="*/ 711942 w 2800985"/>
              <a:gd name="connsiteY18" fmla="*/ 1272210 h 3479038"/>
              <a:gd name="connsiteX19" fmla="*/ 642368 w 2800985"/>
              <a:gd name="connsiteY19" fmla="*/ 824950 h 3479038"/>
              <a:gd name="connsiteX20" fmla="*/ 284560 w 2800985"/>
              <a:gd name="connsiteY20" fmla="*/ 2 h 3479038"/>
              <a:gd name="connsiteX21" fmla="*/ 642368 w 2800985"/>
              <a:gd name="connsiteY21" fmla="*/ 815010 h 3479038"/>
              <a:gd name="connsiteX22" fmla="*/ 503221 w 2800985"/>
              <a:gd name="connsiteY22" fmla="*/ 646045 h 3479038"/>
              <a:gd name="connsiteX23" fmla="*/ 6264 w 2800985"/>
              <a:gd name="connsiteY23" fmla="*/ 387628 h 347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00985" h="3479038">
                <a:moveTo>
                  <a:pt x="6264" y="387628"/>
                </a:moveTo>
                <a:cubicBezTo>
                  <a:pt x="70868" y="447263"/>
                  <a:pt x="801395" y="930967"/>
                  <a:pt x="890847" y="1003854"/>
                </a:cubicBezTo>
                <a:cubicBezTo>
                  <a:pt x="980299" y="1076741"/>
                  <a:pt x="566168" y="783537"/>
                  <a:pt x="542977" y="824950"/>
                </a:cubicBezTo>
                <a:cubicBezTo>
                  <a:pt x="519786" y="866363"/>
                  <a:pt x="695377" y="1040297"/>
                  <a:pt x="751699" y="1252332"/>
                </a:cubicBezTo>
                <a:cubicBezTo>
                  <a:pt x="808021" y="1464367"/>
                  <a:pt x="856060" y="1956354"/>
                  <a:pt x="880908" y="2097158"/>
                </a:cubicBezTo>
                <a:cubicBezTo>
                  <a:pt x="905756" y="2237962"/>
                  <a:pt x="869312" y="2025928"/>
                  <a:pt x="900786" y="2097158"/>
                </a:cubicBezTo>
                <a:cubicBezTo>
                  <a:pt x="932260" y="2168388"/>
                  <a:pt x="955451" y="2411898"/>
                  <a:pt x="1069751" y="2524541"/>
                </a:cubicBezTo>
                <a:cubicBezTo>
                  <a:pt x="1184051" y="2637184"/>
                  <a:pt x="1550143" y="2753141"/>
                  <a:pt x="1586586" y="2773019"/>
                </a:cubicBezTo>
                <a:cubicBezTo>
                  <a:pt x="1623029" y="2792897"/>
                  <a:pt x="1091286" y="2529510"/>
                  <a:pt x="1288412" y="2643810"/>
                </a:cubicBezTo>
                <a:cubicBezTo>
                  <a:pt x="1485538" y="2758110"/>
                  <a:pt x="2616942" y="3371023"/>
                  <a:pt x="2769342" y="3458819"/>
                </a:cubicBezTo>
                <a:cubicBezTo>
                  <a:pt x="2921742" y="3546615"/>
                  <a:pt x="2489390" y="3329610"/>
                  <a:pt x="2202812" y="3170584"/>
                </a:cubicBezTo>
                <a:cubicBezTo>
                  <a:pt x="1916234" y="3011558"/>
                  <a:pt x="1288412" y="2648780"/>
                  <a:pt x="1049873" y="2504663"/>
                </a:cubicBezTo>
                <a:cubicBezTo>
                  <a:pt x="811334" y="2360546"/>
                  <a:pt x="773233" y="2304224"/>
                  <a:pt x="771577" y="2305880"/>
                </a:cubicBezTo>
                <a:cubicBezTo>
                  <a:pt x="769921" y="2307536"/>
                  <a:pt x="935573" y="2406928"/>
                  <a:pt x="1039934" y="2514602"/>
                </a:cubicBezTo>
                <a:cubicBezTo>
                  <a:pt x="1144295" y="2622276"/>
                  <a:pt x="1417620" y="2991679"/>
                  <a:pt x="1397742" y="2951923"/>
                </a:cubicBezTo>
                <a:cubicBezTo>
                  <a:pt x="1377864" y="2912167"/>
                  <a:pt x="1092942" y="2643811"/>
                  <a:pt x="920664" y="2276063"/>
                </a:cubicBezTo>
                <a:cubicBezTo>
                  <a:pt x="748386" y="1908315"/>
                  <a:pt x="388921" y="819980"/>
                  <a:pt x="364073" y="745436"/>
                </a:cubicBezTo>
                <a:cubicBezTo>
                  <a:pt x="339225" y="670892"/>
                  <a:pt x="713599" y="1741006"/>
                  <a:pt x="771577" y="1828802"/>
                </a:cubicBezTo>
                <a:cubicBezTo>
                  <a:pt x="829555" y="1916598"/>
                  <a:pt x="733477" y="1439519"/>
                  <a:pt x="711942" y="1272210"/>
                </a:cubicBezTo>
                <a:cubicBezTo>
                  <a:pt x="690407" y="1104901"/>
                  <a:pt x="713598" y="1036984"/>
                  <a:pt x="642368" y="824950"/>
                </a:cubicBezTo>
                <a:cubicBezTo>
                  <a:pt x="571138" y="612916"/>
                  <a:pt x="284560" y="1659"/>
                  <a:pt x="284560" y="2"/>
                </a:cubicBezTo>
                <a:cubicBezTo>
                  <a:pt x="284560" y="-1655"/>
                  <a:pt x="605925" y="707336"/>
                  <a:pt x="642368" y="815010"/>
                </a:cubicBezTo>
                <a:cubicBezTo>
                  <a:pt x="678811" y="922684"/>
                  <a:pt x="610895" y="712306"/>
                  <a:pt x="503221" y="646045"/>
                </a:cubicBezTo>
                <a:cubicBezTo>
                  <a:pt x="395547" y="579784"/>
                  <a:pt x="-58340" y="327993"/>
                  <a:pt x="6264" y="387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F8DF8BEF-9E7A-B0BA-CCAD-188FA12C9532}"/>
              </a:ext>
            </a:extLst>
          </p:cNvPr>
          <p:cNvSpPr/>
          <p:nvPr/>
        </p:nvSpPr>
        <p:spPr>
          <a:xfrm>
            <a:off x="4729868" y="4471121"/>
            <a:ext cx="806525" cy="1671356"/>
          </a:xfrm>
          <a:custGeom>
            <a:avLst/>
            <a:gdLst>
              <a:gd name="connsiteX0" fmla="*/ 1158 w 806525"/>
              <a:gd name="connsiteY0" fmla="*/ 1488 h 1671356"/>
              <a:gd name="connsiteX1" fmla="*/ 468297 w 806525"/>
              <a:gd name="connsiteY1" fmla="*/ 727044 h 1671356"/>
              <a:gd name="connsiteX2" fmla="*/ 567689 w 806525"/>
              <a:gd name="connsiteY2" fmla="*/ 1035157 h 1671356"/>
              <a:gd name="connsiteX3" fmla="*/ 607445 w 806525"/>
              <a:gd name="connsiteY3" fmla="*/ 1035157 h 1671356"/>
              <a:gd name="connsiteX4" fmla="*/ 806228 w 806525"/>
              <a:gd name="connsiteY4" fmla="*/ 1671262 h 1671356"/>
              <a:gd name="connsiteX5" fmla="*/ 557749 w 806525"/>
              <a:gd name="connsiteY5" fmla="*/ 1084853 h 1671356"/>
              <a:gd name="connsiteX6" fmla="*/ 706836 w 806525"/>
              <a:gd name="connsiteY6" fmla="*/ 1333331 h 1671356"/>
              <a:gd name="connsiteX7" fmla="*/ 517993 w 806525"/>
              <a:gd name="connsiteY7" fmla="*/ 856253 h 1671356"/>
              <a:gd name="connsiteX8" fmla="*/ 468297 w 806525"/>
              <a:gd name="connsiteY8" fmla="*/ 558079 h 1671356"/>
              <a:gd name="connsiteX9" fmla="*/ 339089 w 806525"/>
              <a:gd name="connsiteY9" fmla="*/ 538201 h 1671356"/>
              <a:gd name="connsiteX10" fmla="*/ 1158 w 806525"/>
              <a:gd name="connsiteY10" fmla="*/ 1488 h 167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525" h="1671356">
                <a:moveTo>
                  <a:pt x="1158" y="1488"/>
                </a:moveTo>
                <a:cubicBezTo>
                  <a:pt x="22693" y="32962"/>
                  <a:pt x="373875" y="554766"/>
                  <a:pt x="468297" y="727044"/>
                </a:cubicBezTo>
                <a:cubicBezTo>
                  <a:pt x="562719" y="899322"/>
                  <a:pt x="544498" y="983805"/>
                  <a:pt x="567689" y="1035157"/>
                </a:cubicBezTo>
                <a:cubicBezTo>
                  <a:pt x="590880" y="1086509"/>
                  <a:pt x="567688" y="929139"/>
                  <a:pt x="607445" y="1035157"/>
                </a:cubicBezTo>
                <a:cubicBezTo>
                  <a:pt x="647202" y="1141175"/>
                  <a:pt x="814511" y="1662979"/>
                  <a:pt x="806228" y="1671262"/>
                </a:cubicBezTo>
                <a:cubicBezTo>
                  <a:pt x="797945" y="1679545"/>
                  <a:pt x="574314" y="1141175"/>
                  <a:pt x="557749" y="1084853"/>
                </a:cubicBezTo>
                <a:cubicBezTo>
                  <a:pt x="541184" y="1028531"/>
                  <a:pt x="713462" y="1371431"/>
                  <a:pt x="706836" y="1333331"/>
                </a:cubicBezTo>
                <a:cubicBezTo>
                  <a:pt x="700210" y="1295231"/>
                  <a:pt x="557749" y="985462"/>
                  <a:pt x="517993" y="856253"/>
                </a:cubicBezTo>
                <a:cubicBezTo>
                  <a:pt x="478237" y="727044"/>
                  <a:pt x="498114" y="611088"/>
                  <a:pt x="468297" y="558079"/>
                </a:cubicBezTo>
                <a:cubicBezTo>
                  <a:pt x="438480" y="505070"/>
                  <a:pt x="413633" y="629310"/>
                  <a:pt x="339089" y="538201"/>
                </a:cubicBezTo>
                <a:cubicBezTo>
                  <a:pt x="264546" y="447092"/>
                  <a:pt x="-20377" y="-29986"/>
                  <a:pt x="1158" y="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82DC7DC0-5F25-6794-4156-305EF230B8F4}"/>
              </a:ext>
            </a:extLst>
          </p:cNvPr>
          <p:cNvSpPr/>
          <p:nvPr/>
        </p:nvSpPr>
        <p:spPr>
          <a:xfrm>
            <a:off x="5087892" y="4545854"/>
            <a:ext cx="1119970" cy="2405283"/>
          </a:xfrm>
          <a:custGeom>
            <a:avLst/>
            <a:gdLst>
              <a:gd name="connsiteX0" fmla="*/ 10882 w 1119970"/>
              <a:gd name="connsiteY0" fmla="*/ 26146 h 2405283"/>
              <a:gd name="connsiteX1" fmla="*/ 537656 w 1119970"/>
              <a:gd name="connsiteY1" fmla="*/ 1924520 h 2405283"/>
              <a:gd name="connsiteX2" fmla="*/ 478021 w 1119970"/>
              <a:gd name="connsiteY2" fmla="*/ 1556772 h 2405283"/>
              <a:gd name="connsiteX3" fmla="*/ 756317 w 1119970"/>
              <a:gd name="connsiteY3" fmla="*/ 2093485 h 2405283"/>
              <a:gd name="connsiteX4" fmla="*/ 656925 w 1119970"/>
              <a:gd name="connsiteY4" fmla="*/ 1874824 h 2405283"/>
              <a:gd name="connsiteX5" fmla="*/ 955099 w 1119970"/>
              <a:gd name="connsiteY5" fmla="*/ 2262450 h 2405283"/>
              <a:gd name="connsiteX6" fmla="*/ 835830 w 1119970"/>
              <a:gd name="connsiteY6" fmla="*/ 1934459 h 2405283"/>
              <a:gd name="connsiteX7" fmla="*/ 1114125 w 1119970"/>
              <a:gd name="connsiteY7" fmla="*/ 2361842 h 2405283"/>
              <a:gd name="connsiteX8" fmla="*/ 527717 w 1119970"/>
              <a:gd name="connsiteY8" fmla="*/ 672189 h 2405283"/>
              <a:gd name="connsiteX9" fmla="*/ 1004795 w 1119970"/>
              <a:gd name="connsiteY9" fmla="*/ 2302207 h 2405283"/>
              <a:gd name="connsiteX10" fmla="*/ 676804 w 1119970"/>
              <a:gd name="connsiteY10" fmla="*/ 1775433 h 2405283"/>
              <a:gd name="connsiteX11" fmla="*/ 378630 w 1119970"/>
              <a:gd name="connsiteY11" fmla="*/ 1109511 h 2405283"/>
              <a:gd name="connsiteX12" fmla="*/ 388569 w 1119970"/>
              <a:gd name="connsiteY12" fmla="*/ 1417624 h 2405283"/>
              <a:gd name="connsiteX13" fmla="*/ 169908 w 1119970"/>
              <a:gd name="connsiteY13" fmla="*/ 562859 h 2405283"/>
              <a:gd name="connsiteX14" fmla="*/ 179847 w 1119970"/>
              <a:gd name="connsiteY14" fmla="*/ 801398 h 2405283"/>
              <a:gd name="connsiteX15" fmla="*/ 10882 w 1119970"/>
              <a:gd name="connsiteY15" fmla="*/ 26146 h 240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970" h="2405283">
                <a:moveTo>
                  <a:pt x="10882" y="26146"/>
                </a:moveTo>
                <a:cubicBezTo>
                  <a:pt x="70517" y="213333"/>
                  <a:pt x="459800" y="1669416"/>
                  <a:pt x="537656" y="1924520"/>
                </a:cubicBezTo>
                <a:cubicBezTo>
                  <a:pt x="615513" y="2179624"/>
                  <a:pt x="441577" y="1528611"/>
                  <a:pt x="478021" y="1556772"/>
                </a:cubicBezTo>
                <a:cubicBezTo>
                  <a:pt x="514465" y="1584933"/>
                  <a:pt x="726500" y="2040476"/>
                  <a:pt x="756317" y="2093485"/>
                </a:cubicBezTo>
                <a:cubicBezTo>
                  <a:pt x="786134" y="2146494"/>
                  <a:pt x="623795" y="1846663"/>
                  <a:pt x="656925" y="1874824"/>
                </a:cubicBezTo>
                <a:cubicBezTo>
                  <a:pt x="690055" y="1902985"/>
                  <a:pt x="925282" y="2252511"/>
                  <a:pt x="955099" y="2262450"/>
                </a:cubicBezTo>
                <a:cubicBezTo>
                  <a:pt x="984916" y="2272389"/>
                  <a:pt x="809326" y="1917894"/>
                  <a:pt x="835830" y="1934459"/>
                </a:cubicBezTo>
                <a:cubicBezTo>
                  <a:pt x="862334" y="1951024"/>
                  <a:pt x="1165477" y="2572220"/>
                  <a:pt x="1114125" y="2361842"/>
                </a:cubicBezTo>
                <a:cubicBezTo>
                  <a:pt x="1062773" y="2151464"/>
                  <a:pt x="545939" y="682128"/>
                  <a:pt x="527717" y="672189"/>
                </a:cubicBezTo>
                <a:cubicBezTo>
                  <a:pt x="509495" y="662250"/>
                  <a:pt x="979947" y="2118333"/>
                  <a:pt x="1004795" y="2302207"/>
                </a:cubicBezTo>
                <a:cubicBezTo>
                  <a:pt x="1029643" y="2486081"/>
                  <a:pt x="781165" y="1974216"/>
                  <a:pt x="676804" y="1775433"/>
                </a:cubicBezTo>
                <a:cubicBezTo>
                  <a:pt x="572443" y="1576650"/>
                  <a:pt x="426669" y="1169146"/>
                  <a:pt x="378630" y="1109511"/>
                </a:cubicBezTo>
                <a:cubicBezTo>
                  <a:pt x="330591" y="1049876"/>
                  <a:pt x="423356" y="1508733"/>
                  <a:pt x="388569" y="1417624"/>
                </a:cubicBezTo>
                <a:cubicBezTo>
                  <a:pt x="353782" y="1326515"/>
                  <a:pt x="204695" y="665563"/>
                  <a:pt x="169908" y="562859"/>
                </a:cubicBezTo>
                <a:cubicBezTo>
                  <a:pt x="135121" y="460155"/>
                  <a:pt x="204695" y="887537"/>
                  <a:pt x="179847" y="801398"/>
                </a:cubicBezTo>
                <a:cubicBezTo>
                  <a:pt x="154999" y="715259"/>
                  <a:pt x="-48753" y="-161041"/>
                  <a:pt x="10882" y="26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A0C7AD82-55C6-88B2-AE82-5F989EF00BB5}"/>
              </a:ext>
            </a:extLst>
          </p:cNvPr>
          <p:cNvSpPr/>
          <p:nvPr/>
        </p:nvSpPr>
        <p:spPr>
          <a:xfrm>
            <a:off x="4471109" y="3687062"/>
            <a:ext cx="1999629" cy="2943969"/>
          </a:xfrm>
          <a:custGeom>
            <a:avLst/>
            <a:gdLst>
              <a:gd name="connsiteX0" fmla="*/ 528274 w 1999629"/>
              <a:gd name="connsiteY0" fmla="*/ 795486 h 2943969"/>
              <a:gd name="connsiteX1" fmla="*/ 637604 w 1999629"/>
              <a:gd name="connsiteY1" fmla="*/ 904816 h 2943969"/>
              <a:gd name="connsiteX2" fmla="*/ 1482430 w 1999629"/>
              <a:gd name="connsiteY2" fmla="*/ 1789399 h 2943969"/>
              <a:gd name="connsiteX3" fmla="*/ 1353221 w 1999629"/>
              <a:gd name="connsiteY3" fmla="*/ 1749642 h 2943969"/>
              <a:gd name="connsiteX4" fmla="*/ 1452613 w 1999629"/>
              <a:gd name="connsiteY4" fmla="*/ 2266477 h 2943969"/>
              <a:gd name="connsiteX5" fmla="*/ 1740848 w 1999629"/>
              <a:gd name="connsiteY5" fmla="*/ 2664042 h 2943969"/>
              <a:gd name="connsiteX6" fmla="*/ 1581821 w 1999629"/>
              <a:gd name="connsiteY6" fmla="*/ 2574590 h 2943969"/>
              <a:gd name="connsiteX7" fmla="*/ 1999265 w 1999629"/>
              <a:gd name="connsiteY7" fmla="*/ 2942338 h 2943969"/>
              <a:gd name="connsiteX8" fmla="*/ 1651395 w 1999629"/>
              <a:gd name="connsiteY8" fmla="*/ 2683921 h 2943969"/>
              <a:gd name="connsiteX9" fmla="*/ 1452613 w 1999629"/>
              <a:gd name="connsiteY9" fmla="*/ 2107451 h 2943969"/>
              <a:gd name="connsiteX10" fmla="*/ 1422795 w 1999629"/>
              <a:gd name="connsiteY10" fmla="*/ 1123477 h 2943969"/>
              <a:gd name="connsiteX11" fmla="*/ 1303526 w 1999629"/>
              <a:gd name="connsiteY11" fmla="*/ 1779460 h 2943969"/>
              <a:gd name="connsiteX12" fmla="*/ 1283648 w 1999629"/>
              <a:gd name="connsiteY12" fmla="*/ 1371955 h 2943969"/>
              <a:gd name="connsiteX13" fmla="*/ 1500 w 1999629"/>
              <a:gd name="connsiteY13" fmla="*/ 355 h 2943969"/>
              <a:gd name="connsiteX14" fmla="*/ 1015291 w 1999629"/>
              <a:gd name="connsiteY14" fmla="*/ 1232808 h 2943969"/>
              <a:gd name="connsiteX15" fmla="*/ 528274 w 1999629"/>
              <a:gd name="connsiteY15" fmla="*/ 795486 h 294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9629" h="2943969">
                <a:moveTo>
                  <a:pt x="528274" y="795486"/>
                </a:moveTo>
                <a:cubicBezTo>
                  <a:pt x="465326" y="740821"/>
                  <a:pt x="637604" y="904816"/>
                  <a:pt x="637604" y="904816"/>
                </a:cubicBezTo>
                <a:cubicBezTo>
                  <a:pt x="796630" y="1070468"/>
                  <a:pt x="1363160" y="1648595"/>
                  <a:pt x="1482430" y="1789399"/>
                </a:cubicBezTo>
                <a:cubicBezTo>
                  <a:pt x="1601700" y="1930203"/>
                  <a:pt x="1358191" y="1670129"/>
                  <a:pt x="1353221" y="1749642"/>
                </a:cubicBezTo>
                <a:cubicBezTo>
                  <a:pt x="1348251" y="1829155"/>
                  <a:pt x="1388009" y="2114077"/>
                  <a:pt x="1452613" y="2266477"/>
                </a:cubicBezTo>
                <a:cubicBezTo>
                  <a:pt x="1517218" y="2418877"/>
                  <a:pt x="1719313" y="2612690"/>
                  <a:pt x="1740848" y="2664042"/>
                </a:cubicBezTo>
                <a:cubicBezTo>
                  <a:pt x="1762383" y="2715394"/>
                  <a:pt x="1538752" y="2528207"/>
                  <a:pt x="1581821" y="2574590"/>
                </a:cubicBezTo>
                <a:cubicBezTo>
                  <a:pt x="1624890" y="2620973"/>
                  <a:pt x="1987669" y="2924116"/>
                  <a:pt x="1999265" y="2942338"/>
                </a:cubicBezTo>
                <a:cubicBezTo>
                  <a:pt x="2010861" y="2960560"/>
                  <a:pt x="1742504" y="2823069"/>
                  <a:pt x="1651395" y="2683921"/>
                </a:cubicBezTo>
                <a:cubicBezTo>
                  <a:pt x="1560286" y="2544773"/>
                  <a:pt x="1490713" y="2367525"/>
                  <a:pt x="1452613" y="2107451"/>
                </a:cubicBezTo>
                <a:cubicBezTo>
                  <a:pt x="1414513" y="1847377"/>
                  <a:pt x="1447643" y="1178142"/>
                  <a:pt x="1422795" y="1123477"/>
                </a:cubicBezTo>
                <a:cubicBezTo>
                  <a:pt x="1397947" y="1068812"/>
                  <a:pt x="1326717" y="1738047"/>
                  <a:pt x="1303526" y="1779460"/>
                </a:cubicBezTo>
                <a:cubicBezTo>
                  <a:pt x="1280335" y="1820873"/>
                  <a:pt x="1500652" y="1668472"/>
                  <a:pt x="1283648" y="1371955"/>
                </a:cubicBezTo>
                <a:cubicBezTo>
                  <a:pt x="1066644" y="1075438"/>
                  <a:pt x="46226" y="23546"/>
                  <a:pt x="1500" y="355"/>
                </a:cubicBezTo>
                <a:cubicBezTo>
                  <a:pt x="-43226" y="-22836"/>
                  <a:pt x="925839" y="1096973"/>
                  <a:pt x="1015291" y="1232808"/>
                </a:cubicBezTo>
                <a:cubicBezTo>
                  <a:pt x="1104743" y="1368643"/>
                  <a:pt x="591222" y="850151"/>
                  <a:pt x="528274" y="79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60377EA-A12C-3606-6804-F8D9527BCE4A}"/>
              </a:ext>
            </a:extLst>
          </p:cNvPr>
          <p:cNvSpPr/>
          <p:nvPr/>
        </p:nvSpPr>
        <p:spPr>
          <a:xfrm>
            <a:off x="5146139" y="4710100"/>
            <a:ext cx="416177" cy="1083320"/>
          </a:xfrm>
          <a:custGeom>
            <a:avLst/>
            <a:gdLst>
              <a:gd name="connsiteX0" fmla="*/ 17532 w 416177"/>
              <a:gd name="connsiteY0" fmla="*/ 44780 h 1083320"/>
              <a:gd name="connsiteX1" fmla="*/ 55183 w 416177"/>
              <a:gd name="connsiteY1" fmla="*/ 163114 h 1083320"/>
              <a:gd name="connsiteX2" fmla="*/ 313367 w 416177"/>
              <a:gd name="connsiteY2" fmla="*/ 894634 h 1083320"/>
              <a:gd name="connsiteX3" fmla="*/ 264957 w 416177"/>
              <a:gd name="connsiteY3" fmla="*/ 760164 h 1083320"/>
              <a:gd name="connsiteX4" fmla="*/ 399428 w 416177"/>
              <a:gd name="connsiteY4" fmla="*/ 1002211 h 1083320"/>
              <a:gd name="connsiteX5" fmla="*/ 329503 w 416177"/>
              <a:gd name="connsiteY5" fmla="*/ 695618 h 1083320"/>
              <a:gd name="connsiteX6" fmla="*/ 415565 w 416177"/>
              <a:gd name="connsiteY6" fmla="*/ 1082893 h 1083320"/>
              <a:gd name="connsiteX7" fmla="*/ 275715 w 416177"/>
              <a:gd name="connsiteY7" fmla="*/ 754785 h 1083320"/>
              <a:gd name="connsiteX8" fmla="*/ 17532 w 416177"/>
              <a:gd name="connsiteY8" fmla="*/ 44780 h 10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177" h="1083320">
                <a:moveTo>
                  <a:pt x="17532" y="44780"/>
                </a:moveTo>
                <a:cubicBezTo>
                  <a:pt x="-19223" y="-53832"/>
                  <a:pt x="5877" y="21472"/>
                  <a:pt x="55183" y="163114"/>
                </a:cubicBezTo>
                <a:cubicBezTo>
                  <a:pt x="104489" y="304756"/>
                  <a:pt x="278405" y="795126"/>
                  <a:pt x="313367" y="894634"/>
                </a:cubicBezTo>
                <a:cubicBezTo>
                  <a:pt x="348329" y="994142"/>
                  <a:pt x="250614" y="742235"/>
                  <a:pt x="264957" y="760164"/>
                </a:cubicBezTo>
                <a:cubicBezTo>
                  <a:pt x="279300" y="778093"/>
                  <a:pt x="388670" y="1012969"/>
                  <a:pt x="399428" y="1002211"/>
                </a:cubicBezTo>
                <a:cubicBezTo>
                  <a:pt x="410186" y="991453"/>
                  <a:pt x="326813" y="682171"/>
                  <a:pt x="329503" y="695618"/>
                </a:cubicBezTo>
                <a:cubicBezTo>
                  <a:pt x="332193" y="709065"/>
                  <a:pt x="424529" y="1073032"/>
                  <a:pt x="415565" y="1082893"/>
                </a:cubicBezTo>
                <a:cubicBezTo>
                  <a:pt x="406601" y="1092754"/>
                  <a:pt x="341157" y="930493"/>
                  <a:pt x="275715" y="754785"/>
                </a:cubicBezTo>
                <a:cubicBezTo>
                  <a:pt x="210273" y="579077"/>
                  <a:pt x="54287" y="143392"/>
                  <a:pt x="17532" y="44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797A94A8-ADED-A901-0B7E-373B193A16F9}"/>
              </a:ext>
            </a:extLst>
          </p:cNvPr>
          <p:cNvSpPr/>
          <p:nvPr/>
        </p:nvSpPr>
        <p:spPr>
          <a:xfrm>
            <a:off x="5401285" y="4895662"/>
            <a:ext cx="565619" cy="1735403"/>
          </a:xfrm>
          <a:custGeom>
            <a:avLst/>
            <a:gdLst>
              <a:gd name="connsiteX0" fmla="*/ 15190 w 565619"/>
              <a:gd name="connsiteY0" fmla="*/ 85129 h 1735403"/>
              <a:gd name="connsiteX1" fmla="*/ 79736 w 565619"/>
              <a:gd name="connsiteY1" fmla="*/ 176569 h 1735403"/>
              <a:gd name="connsiteX2" fmla="*/ 563830 w 565619"/>
              <a:gd name="connsiteY2" fmla="*/ 1731049 h 1735403"/>
              <a:gd name="connsiteX3" fmla="*/ 235722 w 565619"/>
              <a:gd name="connsiteY3" fmla="*/ 623011 h 1735403"/>
              <a:gd name="connsiteX4" fmla="*/ 15190 w 565619"/>
              <a:gd name="connsiteY4" fmla="*/ 85129 h 173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619" h="1735403">
                <a:moveTo>
                  <a:pt x="15190" y="85129"/>
                </a:moveTo>
                <a:cubicBezTo>
                  <a:pt x="-10808" y="10722"/>
                  <a:pt x="-11704" y="-97751"/>
                  <a:pt x="79736" y="176569"/>
                </a:cubicBezTo>
                <a:cubicBezTo>
                  <a:pt x="171176" y="450889"/>
                  <a:pt x="537832" y="1656642"/>
                  <a:pt x="563830" y="1731049"/>
                </a:cubicBezTo>
                <a:cubicBezTo>
                  <a:pt x="589828" y="1805456"/>
                  <a:pt x="325369" y="905399"/>
                  <a:pt x="235722" y="623011"/>
                </a:cubicBezTo>
                <a:cubicBezTo>
                  <a:pt x="146075" y="340623"/>
                  <a:pt x="41188" y="159536"/>
                  <a:pt x="15190" y="85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5AB29AE5-DAB4-B36B-EFA1-1551FBD55ABA}"/>
              </a:ext>
            </a:extLst>
          </p:cNvPr>
          <p:cNvSpPr/>
          <p:nvPr/>
        </p:nvSpPr>
        <p:spPr>
          <a:xfrm>
            <a:off x="5856989" y="5090558"/>
            <a:ext cx="1205773" cy="2031481"/>
          </a:xfrm>
          <a:custGeom>
            <a:avLst/>
            <a:gdLst>
              <a:gd name="connsiteX0" fmla="*/ 11307 w 1205773"/>
              <a:gd name="connsiteY0" fmla="*/ 24703 h 2031481"/>
              <a:gd name="connsiteX1" fmla="*/ 86611 w 1205773"/>
              <a:gd name="connsiteY1" fmla="*/ 137658 h 2031481"/>
              <a:gd name="connsiteX2" fmla="*/ 430856 w 1205773"/>
              <a:gd name="connsiteY2" fmla="*/ 933724 h 2031481"/>
              <a:gd name="connsiteX3" fmla="*/ 409340 w 1205773"/>
              <a:gd name="connsiteY3" fmla="*/ 928346 h 2031481"/>
              <a:gd name="connsiteX4" fmla="*/ 441613 w 1205773"/>
              <a:gd name="connsiteY4" fmla="*/ 1041301 h 2031481"/>
              <a:gd name="connsiteX5" fmla="*/ 264112 w 1205773"/>
              <a:gd name="connsiteY5" fmla="*/ 718571 h 2031481"/>
              <a:gd name="connsiteX6" fmla="*/ 543811 w 1205773"/>
              <a:gd name="connsiteY6" fmla="*/ 1310242 h 2031481"/>
              <a:gd name="connsiteX7" fmla="*/ 430856 w 1205773"/>
              <a:gd name="connsiteY7" fmla="*/ 1138120 h 2031481"/>
              <a:gd name="connsiteX8" fmla="*/ 511538 w 1205773"/>
              <a:gd name="connsiteY8" fmla="*/ 1337136 h 2031481"/>
              <a:gd name="connsiteX9" fmla="*/ 360931 w 1205773"/>
              <a:gd name="connsiteY9" fmla="*/ 1138120 h 2031481"/>
              <a:gd name="connsiteX10" fmla="*/ 549190 w 1205773"/>
              <a:gd name="connsiteY10" fmla="*/ 1455470 h 2031481"/>
              <a:gd name="connsiteX11" fmla="*/ 409340 w 1205773"/>
              <a:gd name="connsiteY11" fmla="*/ 1331757 h 2031481"/>
              <a:gd name="connsiteX12" fmla="*/ 511538 w 1205773"/>
              <a:gd name="connsiteY12" fmla="*/ 1482364 h 2031481"/>
              <a:gd name="connsiteX13" fmla="*/ 398583 w 1205773"/>
              <a:gd name="connsiteY13" fmla="*/ 1337136 h 2031481"/>
              <a:gd name="connsiteX14" fmla="*/ 463129 w 1205773"/>
              <a:gd name="connsiteY14" fmla="*/ 1557668 h 2031481"/>
              <a:gd name="connsiteX15" fmla="*/ 387825 w 1205773"/>
              <a:gd name="connsiteY15" fmla="*/ 1471607 h 2031481"/>
              <a:gd name="connsiteX16" fmla="*/ 516917 w 1205773"/>
              <a:gd name="connsiteY16" fmla="*/ 1783578 h 2031481"/>
              <a:gd name="connsiteX17" fmla="*/ 457750 w 1205773"/>
              <a:gd name="connsiteY17" fmla="*/ 1686760 h 2031481"/>
              <a:gd name="connsiteX18" fmla="*/ 538432 w 1205773"/>
              <a:gd name="connsiteY18" fmla="*/ 1869640 h 2031481"/>
              <a:gd name="connsiteX19" fmla="*/ 414719 w 1205773"/>
              <a:gd name="connsiteY19" fmla="*/ 1665244 h 2031481"/>
              <a:gd name="connsiteX20" fmla="*/ 608357 w 1205773"/>
              <a:gd name="connsiteY20" fmla="*/ 2031004 h 2031481"/>
              <a:gd name="connsiteX21" fmla="*/ 430856 w 1205773"/>
              <a:gd name="connsiteY21" fmla="*/ 1573804 h 2031481"/>
              <a:gd name="connsiteX22" fmla="*/ 511538 w 1205773"/>
              <a:gd name="connsiteY22" fmla="*/ 1681381 h 2031481"/>
              <a:gd name="connsiteX23" fmla="*/ 403962 w 1205773"/>
              <a:gd name="connsiteY23" fmla="*/ 1186529 h 2031481"/>
              <a:gd name="connsiteX24" fmla="*/ 500780 w 1205773"/>
              <a:gd name="connsiteY24" fmla="*/ 1175771 h 2031481"/>
              <a:gd name="connsiteX25" fmla="*/ 430856 w 1205773"/>
              <a:gd name="connsiteY25" fmla="*/ 804633 h 2031481"/>
              <a:gd name="connsiteX26" fmla="*/ 430856 w 1205773"/>
              <a:gd name="connsiteY26" fmla="*/ 605616 h 2031481"/>
              <a:gd name="connsiteX27" fmla="*/ 468507 w 1205773"/>
              <a:gd name="connsiteY27" fmla="*/ 750844 h 2031481"/>
              <a:gd name="connsiteX28" fmla="*/ 1205406 w 1205773"/>
              <a:gd name="connsiteY28" fmla="*/ 783117 h 2031481"/>
              <a:gd name="connsiteX29" fmla="*/ 565326 w 1205773"/>
              <a:gd name="connsiteY29" fmla="*/ 734708 h 2031481"/>
              <a:gd name="connsiteX30" fmla="*/ 387825 w 1205773"/>
              <a:gd name="connsiteY30" fmla="*/ 578722 h 2031481"/>
              <a:gd name="connsiteX31" fmla="*/ 355552 w 1205773"/>
              <a:gd name="connsiteY31" fmla="*/ 368948 h 2031481"/>
              <a:gd name="connsiteX32" fmla="*/ 1124724 w 1205773"/>
              <a:gd name="connsiteY32" fmla="*/ 438873 h 2031481"/>
              <a:gd name="connsiteX33" fmla="*/ 533053 w 1205773"/>
              <a:gd name="connsiteY33" fmla="*/ 406600 h 2031481"/>
              <a:gd name="connsiteX34" fmla="*/ 291006 w 1205773"/>
              <a:gd name="connsiteY34" fmla="*/ 385084 h 2031481"/>
              <a:gd name="connsiteX35" fmla="*/ 291006 w 1205773"/>
              <a:gd name="connsiteY35" fmla="*/ 471146 h 2031481"/>
              <a:gd name="connsiteX36" fmla="*/ 274870 w 1205773"/>
              <a:gd name="connsiteY36" fmla="*/ 411978 h 2031481"/>
              <a:gd name="connsiteX37" fmla="*/ 11307 w 1205773"/>
              <a:gd name="connsiteY37" fmla="*/ 24703 h 203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5773" h="2031481">
                <a:moveTo>
                  <a:pt x="11307" y="24703"/>
                </a:moveTo>
                <a:cubicBezTo>
                  <a:pt x="-20070" y="-21017"/>
                  <a:pt x="16686" y="-13846"/>
                  <a:pt x="86611" y="137658"/>
                </a:cubicBezTo>
                <a:cubicBezTo>
                  <a:pt x="156536" y="289162"/>
                  <a:pt x="377068" y="801943"/>
                  <a:pt x="430856" y="933724"/>
                </a:cubicBezTo>
                <a:cubicBezTo>
                  <a:pt x="484644" y="1065505"/>
                  <a:pt x="407547" y="910417"/>
                  <a:pt x="409340" y="928346"/>
                </a:cubicBezTo>
                <a:cubicBezTo>
                  <a:pt x="411133" y="946276"/>
                  <a:pt x="465818" y="1076263"/>
                  <a:pt x="441613" y="1041301"/>
                </a:cubicBezTo>
                <a:cubicBezTo>
                  <a:pt x="417408" y="1006339"/>
                  <a:pt x="247079" y="673748"/>
                  <a:pt x="264112" y="718571"/>
                </a:cubicBezTo>
                <a:cubicBezTo>
                  <a:pt x="281145" y="763394"/>
                  <a:pt x="516020" y="1240317"/>
                  <a:pt x="543811" y="1310242"/>
                </a:cubicBezTo>
                <a:cubicBezTo>
                  <a:pt x="571602" y="1380167"/>
                  <a:pt x="436235" y="1133638"/>
                  <a:pt x="430856" y="1138120"/>
                </a:cubicBezTo>
                <a:cubicBezTo>
                  <a:pt x="425477" y="1142602"/>
                  <a:pt x="523192" y="1337136"/>
                  <a:pt x="511538" y="1337136"/>
                </a:cubicBezTo>
                <a:cubicBezTo>
                  <a:pt x="499884" y="1337136"/>
                  <a:pt x="354656" y="1118398"/>
                  <a:pt x="360931" y="1138120"/>
                </a:cubicBezTo>
                <a:cubicBezTo>
                  <a:pt x="367206" y="1157842"/>
                  <a:pt x="541122" y="1423197"/>
                  <a:pt x="549190" y="1455470"/>
                </a:cubicBezTo>
                <a:cubicBezTo>
                  <a:pt x="557258" y="1487743"/>
                  <a:pt x="415615" y="1327275"/>
                  <a:pt x="409340" y="1331757"/>
                </a:cubicBezTo>
                <a:cubicBezTo>
                  <a:pt x="403065" y="1336239"/>
                  <a:pt x="513331" y="1481468"/>
                  <a:pt x="511538" y="1482364"/>
                </a:cubicBezTo>
                <a:cubicBezTo>
                  <a:pt x="509745" y="1483260"/>
                  <a:pt x="406651" y="1324585"/>
                  <a:pt x="398583" y="1337136"/>
                </a:cubicBezTo>
                <a:cubicBezTo>
                  <a:pt x="390515" y="1349687"/>
                  <a:pt x="464922" y="1535256"/>
                  <a:pt x="463129" y="1557668"/>
                </a:cubicBezTo>
                <a:cubicBezTo>
                  <a:pt x="461336" y="1580080"/>
                  <a:pt x="378860" y="1433955"/>
                  <a:pt x="387825" y="1471607"/>
                </a:cubicBezTo>
                <a:cubicBezTo>
                  <a:pt x="396790" y="1509259"/>
                  <a:pt x="505263" y="1747719"/>
                  <a:pt x="516917" y="1783578"/>
                </a:cubicBezTo>
                <a:cubicBezTo>
                  <a:pt x="528571" y="1819437"/>
                  <a:pt x="454164" y="1672416"/>
                  <a:pt x="457750" y="1686760"/>
                </a:cubicBezTo>
                <a:cubicBezTo>
                  <a:pt x="461336" y="1701104"/>
                  <a:pt x="545604" y="1873226"/>
                  <a:pt x="538432" y="1869640"/>
                </a:cubicBezTo>
                <a:cubicBezTo>
                  <a:pt x="531260" y="1866054"/>
                  <a:pt x="403065" y="1638350"/>
                  <a:pt x="414719" y="1665244"/>
                </a:cubicBezTo>
                <a:cubicBezTo>
                  <a:pt x="426373" y="1692138"/>
                  <a:pt x="605668" y="2046244"/>
                  <a:pt x="608357" y="2031004"/>
                </a:cubicBezTo>
                <a:cubicBezTo>
                  <a:pt x="611047" y="2015764"/>
                  <a:pt x="446992" y="1632074"/>
                  <a:pt x="430856" y="1573804"/>
                </a:cubicBezTo>
                <a:cubicBezTo>
                  <a:pt x="414720" y="1515534"/>
                  <a:pt x="516020" y="1745927"/>
                  <a:pt x="511538" y="1681381"/>
                </a:cubicBezTo>
                <a:cubicBezTo>
                  <a:pt x="507056" y="1616835"/>
                  <a:pt x="405755" y="1270797"/>
                  <a:pt x="403962" y="1186529"/>
                </a:cubicBezTo>
                <a:cubicBezTo>
                  <a:pt x="402169" y="1102261"/>
                  <a:pt x="496298" y="1239420"/>
                  <a:pt x="500780" y="1175771"/>
                </a:cubicBezTo>
                <a:cubicBezTo>
                  <a:pt x="505262" y="1112122"/>
                  <a:pt x="442510" y="899659"/>
                  <a:pt x="430856" y="804633"/>
                </a:cubicBezTo>
                <a:cubicBezTo>
                  <a:pt x="419202" y="709607"/>
                  <a:pt x="424581" y="614581"/>
                  <a:pt x="430856" y="605616"/>
                </a:cubicBezTo>
                <a:cubicBezTo>
                  <a:pt x="437131" y="596651"/>
                  <a:pt x="339415" y="721261"/>
                  <a:pt x="468507" y="750844"/>
                </a:cubicBezTo>
                <a:cubicBezTo>
                  <a:pt x="597599" y="780428"/>
                  <a:pt x="1189270" y="785806"/>
                  <a:pt x="1205406" y="783117"/>
                </a:cubicBezTo>
                <a:cubicBezTo>
                  <a:pt x="1221543" y="780428"/>
                  <a:pt x="701589" y="768774"/>
                  <a:pt x="565326" y="734708"/>
                </a:cubicBezTo>
                <a:cubicBezTo>
                  <a:pt x="429063" y="700642"/>
                  <a:pt x="422787" y="639682"/>
                  <a:pt x="387825" y="578722"/>
                </a:cubicBezTo>
                <a:cubicBezTo>
                  <a:pt x="352863" y="517762"/>
                  <a:pt x="232736" y="392256"/>
                  <a:pt x="355552" y="368948"/>
                </a:cubicBezTo>
                <a:cubicBezTo>
                  <a:pt x="478368" y="345640"/>
                  <a:pt x="1095141" y="432598"/>
                  <a:pt x="1124724" y="438873"/>
                </a:cubicBezTo>
                <a:cubicBezTo>
                  <a:pt x="1154307" y="445148"/>
                  <a:pt x="672006" y="415565"/>
                  <a:pt x="533053" y="406600"/>
                </a:cubicBezTo>
                <a:cubicBezTo>
                  <a:pt x="394100" y="397635"/>
                  <a:pt x="331347" y="374326"/>
                  <a:pt x="291006" y="385084"/>
                </a:cubicBezTo>
                <a:cubicBezTo>
                  <a:pt x="250665" y="395842"/>
                  <a:pt x="293695" y="466664"/>
                  <a:pt x="291006" y="471146"/>
                </a:cubicBezTo>
                <a:cubicBezTo>
                  <a:pt x="288317" y="475628"/>
                  <a:pt x="317900" y="489074"/>
                  <a:pt x="274870" y="411978"/>
                </a:cubicBezTo>
                <a:cubicBezTo>
                  <a:pt x="231840" y="334882"/>
                  <a:pt x="42684" y="70423"/>
                  <a:pt x="11307" y="2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DFBB1BC0-8934-8736-ADBF-8ED6FA474AC5}"/>
              </a:ext>
            </a:extLst>
          </p:cNvPr>
          <p:cNvSpPr/>
          <p:nvPr/>
        </p:nvSpPr>
        <p:spPr>
          <a:xfrm>
            <a:off x="6097431" y="5445349"/>
            <a:ext cx="724149" cy="1709074"/>
          </a:xfrm>
          <a:custGeom>
            <a:avLst/>
            <a:gdLst>
              <a:gd name="connsiteX0" fmla="*/ 7534 w 724149"/>
              <a:gd name="connsiteY0" fmla="*/ 3399 h 1709074"/>
              <a:gd name="connsiteX1" fmla="*/ 88216 w 724149"/>
              <a:gd name="connsiteY1" fmla="*/ 116355 h 1709074"/>
              <a:gd name="connsiteX2" fmla="*/ 459355 w 724149"/>
              <a:gd name="connsiteY2" fmla="*/ 713404 h 1709074"/>
              <a:gd name="connsiteX3" fmla="*/ 319505 w 724149"/>
              <a:gd name="connsiteY3" fmla="*/ 514387 h 1709074"/>
              <a:gd name="connsiteX4" fmla="*/ 297990 w 724149"/>
              <a:gd name="connsiteY4" fmla="*/ 691889 h 1709074"/>
              <a:gd name="connsiteX5" fmla="*/ 378673 w 724149"/>
              <a:gd name="connsiteY5" fmla="*/ 890905 h 1709074"/>
              <a:gd name="connsiteX6" fmla="*/ 303369 w 724149"/>
              <a:gd name="connsiteY6" fmla="*/ 777950 h 1709074"/>
              <a:gd name="connsiteX7" fmla="*/ 357157 w 724149"/>
              <a:gd name="connsiteY7" fmla="*/ 1036133 h 1709074"/>
              <a:gd name="connsiteX8" fmla="*/ 292611 w 724149"/>
              <a:gd name="connsiteY8" fmla="*/ 939315 h 1709074"/>
              <a:gd name="connsiteX9" fmla="*/ 534658 w 724149"/>
              <a:gd name="connsiteY9" fmla="*/ 1358863 h 1709074"/>
              <a:gd name="connsiteX10" fmla="*/ 346400 w 724149"/>
              <a:gd name="connsiteY10" fmla="*/ 1057649 h 1709074"/>
              <a:gd name="connsiteX11" fmla="*/ 228065 w 724149"/>
              <a:gd name="connsiteY11" fmla="*/ 1159846 h 1709074"/>
              <a:gd name="connsiteX12" fmla="*/ 717538 w 724149"/>
              <a:gd name="connsiteY12" fmla="*/ 1504091 h 1709074"/>
              <a:gd name="connsiteX13" fmla="*/ 292611 w 724149"/>
              <a:gd name="connsiteY13" fmla="*/ 1175983 h 1709074"/>
              <a:gd name="connsiteX14" fmla="*/ 335642 w 724149"/>
              <a:gd name="connsiteY14" fmla="*/ 1407272 h 1709074"/>
              <a:gd name="connsiteX15" fmla="*/ 432461 w 724149"/>
              <a:gd name="connsiteY15" fmla="*/ 1708486 h 1709074"/>
              <a:gd name="connsiteX16" fmla="*/ 351778 w 724149"/>
              <a:gd name="connsiteY16" fmla="*/ 1487955 h 1709074"/>
              <a:gd name="connsiteX17" fmla="*/ 217308 w 724149"/>
              <a:gd name="connsiteY17" fmla="*/ 1633183 h 1709074"/>
              <a:gd name="connsiteX18" fmla="*/ 228065 w 724149"/>
              <a:gd name="connsiteY18" fmla="*/ 1617046 h 1709074"/>
              <a:gd name="connsiteX19" fmla="*/ 211929 w 724149"/>
              <a:gd name="connsiteY19" fmla="*/ 1477197 h 1709074"/>
              <a:gd name="connsiteX20" fmla="*/ 308748 w 724149"/>
              <a:gd name="connsiteY20" fmla="*/ 1482576 h 1709074"/>
              <a:gd name="connsiteX21" fmla="*/ 308748 w 724149"/>
              <a:gd name="connsiteY21" fmla="*/ 1219013 h 1709074"/>
              <a:gd name="connsiteX22" fmla="*/ 346400 w 724149"/>
              <a:gd name="connsiteY22" fmla="*/ 648858 h 1709074"/>
              <a:gd name="connsiteX23" fmla="*/ 265717 w 724149"/>
              <a:gd name="connsiteY23" fmla="*/ 342265 h 1709074"/>
              <a:gd name="connsiteX24" fmla="*/ 722917 w 724149"/>
              <a:gd name="connsiteY24" fmla="*/ 105597 h 1709074"/>
              <a:gd name="connsiteX25" fmla="*/ 394809 w 724149"/>
              <a:gd name="connsiteY25" fmla="*/ 234689 h 1709074"/>
              <a:gd name="connsiteX26" fmla="*/ 222687 w 724149"/>
              <a:gd name="connsiteY26" fmla="*/ 175522 h 1709074"/>
              <a:gd name="connsiteX27" fmla="*/ 7534 w 724149"/>
              <a:gd name="connsiteY27" fmla="*/ 3399 h 17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149" h="1709074">
                <a:moveTo>
                  <a:pt x="7534" y="3399"/>
                </a:moveTo>
                <a:cubicBezTo>
                  <a:pt x="-14878" y="-6462"/>
                  <a:pt x="12913" y="-1979"/>
                  <a:pt x="88216" y="116355"/>
                </a:cubicBezTo>
                <a:cubicBezTo>
                  <a:pt x="163519" y="234689"/>
                  <a:pt x="420807" y="647065"/>
                  <a:pt x="459355" y="713404"/>
                </a:cubicBezTo>
                <a:cubicBezTo>
                  <a:pt x="497903" y="779743"/>
                  <a:pt x="346399" y="517973"/>
                  <a:pt x="319505" y="514387"/>
                </a:cubicBezTo>
                <a:cubicBezTo>
                  <a:pt x="292611" y="510801"/>
                  <a:pt x="288129" y="629136"/>
                  <a:pt x="297990" y="691889"/>
                </a:cubicBezTo>
                <a:cubicBezTo>
                  <a:pt x="307851" y="754642"/>
                  <a:pt x="377777" y="876562"/>
                  <a:pt x="378673" y="890905"/>
                </a:cubicBezTo>
                <a:cubicBezTo>
                  <a:pt x="379569" y="905248"/>
                  <a:pt x="306955" y="753745"/>
                  <a:pt x="303369" y="777950"/>
                </a:cubicBezTo>
                <a:cubicBezTo>
                  <a:pt x="299783" y="802155"/>
                  <a:pt x="358950" y="1009239"/>
                  <a:pt x="357157" y="1036133"/>
                </a:cubicBezTo>
                <a:cubicBezTo>
                  <a:pt x="355364" y="1063027"/>
                  <a:pt x="263027" y="885527"/>
                  <a:pt x="292611" y="939315"/>
                </a:cubicBezTo>
                <a:cubicBezTo>
                  <a:pt x="322195" y="993103"/>
                  <a:pt x="525693" y="1339141"/>
                  <a:pt x="534658" y="1358863"/>
                </a:cubicBezTo>
                <a:cubicBezTo>
                  <a:pt x="543623" y="1378585"/>
                  <a:pt x="397499" y="1090818"/>
                  <a:pt x="346400" y="1057649"/>
                </a:cubicBezTo>
                <a:cubicBezTo>
                  <a:pt x="295301" y="1024480"/>
                  <a:pt x="166209" y="1085439"/>
                  <a:pt x="228065" y="1159846"/>
                </a:cubicBezTo>
                <a:cubicBezTo>
                  <a:pt x="289921" y="1234253"/>
                  <a:pt x="706780" y="1501402"/>
                  <a:pt x="717538" y="1504091"/>
                </a:cubicBezTo>
                <a:cubicBezTo>
                  <a:pt x="728296" y="1506780"/>
                  <a:pt x="356260" y="1192119"/>
                  <a:pt x="292611" y="1175983"/>
                </a:cubicBezTo>
                <a:cubicBezTo>
                  <a:pt x="228962" y="1159847"/>
                  <a:pt x="312334" y="1318522"/>
                  <a:pt x="335642" y="1407272"/>
                </a:cubicBezTo>
                <a:cubicBezTo>
                  <a:pt x="358950" y="1496023"/>
                  <a:pt x="429772" y="1695039"/>
                  <a:pt x="432461" y="1708486"/>
                </a:cubicBezTo>
                <a:cubicBezTo>
                  <a:pt x="435150" y="1721933"/>
                  <a:pt x="387637" y="1500506"/>
                  <a:pt x="351778" y="1487955"/>
                </a:cubicBezTo>
                <a:cubicBezTo>
                  <a:pt x="315919" y="1475405"/>
                  <a:pt x="237927" y="1611668"/>
                  <a:pt x="217308" y="1633183"/>
                </a:cubicBezTo>
                <a:cubicBezTo>
                  <a:pt x="196689" y="1654698"/>
                  <a:pt x="228962" y="1643044"/>
                  <a:pt x="228065" y="1617046"/>
                </a:cubicBezTo>
                <a:cubicBezTo>
                  <a:pt x="227169" y="1591048"/>
                  <a:pt x="198482" y="1499609"/>
                  <a:pt x="211929" y="1477197"/>
                </a:cubicBezTo>
                <a:cubicBezTo>
                  <a:pt x="225376" y="1454785"/>
                  <a:pt x="292612" y="1525607"/>
                  <a:pt x="308748" y="1482576"/>
                </a:cubicBezTo>
                <a:cubicBezTo>
                  <a:pt x="324884" y="1439545"/>
                  <a:pt x="302473" y="1357966"/>
                  <a:pt x="308748" y="1219013"/>
                </a:cubicBezTo>
                <a:cubicBezTo>
                  <a:pt x="315023" y="1080060"/>
                  <a:pt x="353572" y="794983"/>
                  <a:pt x="346400" y="648858"/>
                </a:cubicBezTo>
                <a:cubicBezTo>
                  <a:pt x="339228" y="502733"/>
                  <a:pt x="202964" y="432809"/>
                  <a:pt x="265717" y="342265"/>
                </a:cubicBezTo>
                <a:cubicBezTo>
                  <a:pt x="328470" y="251722"/>
                  <a:pt x="701402" y="123526"/>
                  <a:pt x="722917" y="105597"/>
                </a:cubicBezTo>
                <a:cubicBezTo>
                  <a:pt x="744432" y="87668"/>
                  <a:pt x="478181" y="223035"/>
                  <a:pt x="394809" y="234689"/>
                </a:cubicBezTo>
                <a:cubicBezTo>
                  <a:pt x="311437" y="246343"/>
                  <a:pt x="281854" y="209588"/>
                  <a:pt x="222687" y="175522"/>
                </a:cubicBezTo>
                <a:cubicBezTo>
                  <a:pt x="163520" y="141456"/>
                  <a:pt x="29946" y="13260"/>
                  <a:pt x="7534" y="3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2FDC982-166A-0F64-2616-6668399B49AB}"/>
              </a:ext>
            </a:extLst>
          </p:cNvPr>
          <p:cNvSpPr/>
          <p:nvPr/>
        </p:nvSpPr>
        <p:spPr>
          <a:xfrm>
            <a:off x="2849865" y="2506248"/>
            <a:ext cx="2071373" cy="1921065"/>
          </a:xfrm>
          <a:custGeom>
            <a:avLst/>
            <a:gdLst>
              <a:gd name="connsiteX0" fmla="*/ 1196841 w 2071373"/>
              <a:gd name="connsiteY0" fmla="*/ 42399 h 1921065"/>
              <a:gd name="connsiteX1" fmla="*/ 1517854 w 2071373"/>
              <a:gd name="connsiteY1" fmla="*/ 188314 h 1921065"/>
              <a:gd name="connsiteX2" fmla="*/ 1157931 w 2071373"/>
              <a:gd name="connsiteY2" fmla="*/ 402322 h 1921065"/>
              <a:gd name="connsiteX3" fmla="*/ 1362212 w 2071373"/>
              <a:gd name="connsiteY3" fmla="*/ 402322 h 1921065"/>
              <a:gd name="connsiteX4" fmla="*/ 1041199 w 2071373"/>
              <a:gd name="connsiteY4" fmla="*/ 509326 h 1921065"/>
              <a:gd name="connsiteX5" fmla="*/ 525633 w 2071373"/>
              <a:gd name="connsiteY5" fmla="*/ 499599 h 1921065"/>
              <a:gd name="connsiteX6" fmla="*/ 1002288 w 2071373"/>
              <a:gd name="connsiteY6" fmla="*/ 499599 h 1921065"/>
              <a:gd name="connsiteX7" fmla="*/ 1099565 w 2071373"/>
              <a:gd name="connsiteY7" fmla="*/ 567692 h 1921065"/>
              <a:gd name="connsiteX8" fmla="*/ 788280 w 2071373"/>
              <a:gd name="connsiteY8" fmla="*/ 684424 h 1921065"/>
              <a:gd name="connsiteX9" fmla="*/ 389446 w 2071373"/>
              <a:gd name="connsiteY9" fmla="*/ 791429 h 1921065"/>
              <a:gd name="connsiteX10" fmla="*/ 943922 w 2071373"/>
              <a:gd name="connsiteY10" fmla="*/ 694152 h 1921065"/>
              <a:gd name="connsiteX11" fmla="*/ 710458 w 2071373"/>
              <a:gd name="connsiteY11" fmla="*/ 869250 h 1921065"/>
              <a:gd name="connsiteX12" fmla="*/ 339 w 2071373"/>
              <a:gd name="connsiteY12" fmla="*/ 1161080 h 1921065"/>
              <a:gd name="connsiteX13" fmla="*/ 807735 w 2071373"/>
              <a:gd name="connsiteY13" fmla="*/ 908161 h 1921065"/>
              <a:gd name="connsiteX14" fmla="*/ 681275 w 2071373"/>
              <a:gd name="connsiteY14" fmla="*/ 1209718 h 1921065"/>
              <a:gd name="connsiteX15" fmla="*/ 331080 w 2071373"/>
              <a:gd name="connsiteY15" fmla="*/ 1433454 h 1921065"/>
              <a:gd name="connsiteX16" fmla="*/ 836918 w 2071373"/>
              <a:gd name="connsiteY16" fmla="*/ 1209718 h 1921065"/>
              <a:gd name="connsiteX17" fmla="*/ 807735 w 2071373"/>
              <a:gd name="connsiteY17" fmla="*/ 1384816 h 1921065"/>
              <a:gd name="connsiteX18" fmla="*/ 700731 w 2071373"/>
              <a:gd name="connsiteY18" fmla="*/ 1919837 h 1921065"/>
              <a:gd name="connsiteX19" fmla="*/ 778552 w 2071373"/>
              <a:gd name="connsiteY19" fmla="*/ 1219446 h 1921065"/>
              <a:gd name="connsiteX20" fmla="*/ 1080109 w 2071373"/>
              <a:gd name="connsiteY20" fmla="*/ 917888 h 1921065"/>
              <a:gd name="connsiteX21" fmla="*/ 1216297 w 2071373"/>
              <a:gd name="connsiteY21" fmla="*/ 1083258 h 1921065"/>
              <a:gd name="connsiteX22" fmla="*/ 1177386 w 2071373"/>
              <a:gd name="connsiteY22" fmla="*/ 626058 h 1921065"/>
              <a:gd name="connsiteX23" fmla="*/ 2013965 w 2071373"/>
              <a:gd name="connsiteY23" fmla="*/ 635786 h 1921065"/>
              <a:gd name="connsiteX24" fmla="*/ 1206569 w 2071373"/>
              <a:gd name="connsiteY24" fmla="*/ 557965 h 1921065"/>
              <a:gd name="connsiteX25" fmla="*/ 1887505 w 2071373"/>
              <a:gd name="connsiteY25" fmla="*/ 120220 h 1921065"/>
              <a:gd name="connsiteX26" fmla="*/ 2062603 w 2071373"/>
              <a:gd name="connsiteY26" fmla="*/ 3488 h 1921065"/>
              <a:gd name="connsiteX27" fmla="*/ 1683224 w 2071373"/>
              <a:gd name="connsiteY27" fmla="*/ 217497 h 1921065"/>
              <a:gd name="connsiteX28" fmla="*/ 1615131 w 2071373"/>
              <a:gd name="connsiteY28" fmla="*/ 129948 h 1921065"/>
              <a:gd name="connsiteX29" fmla="*/ 1196841 w 2071373"/>
              <a:gd name="connsiteY29" fmla="*/ 42399 h 192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71373" h="1921065">
                <a:moveTo>
                  <a:pt x="1196841" y="42399"/>
                </a:moveTo>
                <a:cubicBezTo>
                  <a:pt x="1180628" y="52127"/>
                  <a:pt x="1524339" y="128327"/>
                  <a:pt x="1517854" y="188314"/>
                </a:cubicBezTo>
                <a:cubicBezTo>
                  <a:pt x="1511369" y="248301"/>
                  <a:pt x="1183871" y="366654"/>
                  <a:pt x="1157931" y="402322"/>
                </a:cubicBezTo>
                <a:cubicBezTo>
                  <a:pt x="1131991" y="437990"/>
                  <a:pt x="1381667" y="384488"/>
                  <a:pt x="1362212" y="402322"/>
                </a:cubicBezTo>
                <a:cubicBezTo>
                  <a:pt x="1342757" y="420156"/>
                  <a:pt x="1180629" y="493113"/>
                  <a:pt x="1041199" y="509326"/>
                </a:cubicBezTo>
                <a:cubicBezTo>
                  <a:pt x="901769" y="525539"/>
                  <a:pt x="532118" y="501220"/>
                  <a:pt x="525633" y="499599"/>
                </a:cubicBezTo>
                <a:cubicBezTo>
                  <a:pt x="519148" y="497978"/>
                  <a:pt x="906633" y="488250"/>
                  <a:pt x="1002288" y="499599"/>
                </a:cubicBezTo>
                <a:cubicBezTo>
                  <a:pt x="1097943" y="510948"/>
                  <a:pt x="1135233" y="536888"/>
                  <a:pt x="1099565" y="567692"/>
                </a:cubicBezTo>
                <a:cubicBezTo>
                  <a:pt x="1063897" y="598496"/>
                  <a:pt x="906633" y="647135"/>
                  <a:pt x="788280" y="684424"/>
                </a:cubicBezTo>
                <a:cubicBezTo>
                  <a:pt x="669927" y="721713"/>
                  <a:pt x="363506" y="789808"/>
                  <a:pt x="389446" y="791429"/>
                </a:cubicBezTo>
                <a:cubicBezTo>
                  <a:pt x="415386" y="793050"/>
                  <a:pt x="890420" y="681182"/>
                  <a:pt x="943922" y="694152"/>
                </a:cubicBezTo>
                <a:cubicBezTo>
                  <a:pt x="997424" y="707122"/>
                  <a:pt x="867722" y="791429"/>
                  <a:pt x="710458" y="869250"/>
                </a:cubicBezTo>
                <a:cubicBezTo>
                  <a:pt x="553194" y="947071"/>
                  <a:pt x="-15874" y="1154595"/>
                  <a:pt x="339" y="1161080"/>
                </a:cubicBezTo>
                <a:cubicBezTo>
                  <a:pt x="16552" y="1167565"/>
                  <a:pt x="694246" y="900055"/>
                  <a:pt x="807735" y="908161"/>
                </a:cubicBezTo>
                <a:cubicBezTo>
                  <a:pt x="921224" y="916267"/>
                  <a:pt x="760717" y="1122169"/>
                  <a:pt x="681275" y="1209718"/>
                </a:cubicBezTo>
                <a:cubicBezTo>
                  <a:pt x="601832" y="1297267"/>
                  <a:pt x="305140" y="1433454"/>
                  <a:pt x="331080" y="1433454"/>
                </a:cubicBezTo>
                <a:cubicBezTo>
                  <a:pt x="357020" y="1433454"/>
                  <a:pt x="757476" y="1217824"/>
                  <a:pt x="836918" y="1209718"/>
                </a:cubicBezTo>
                <a:cubicBezTo>
                  <a:pt x="916360" y="1201612"/>
                  <a:pt x="830433" y="1266463"/>
                  <a:pt x="807735" y="1384816"/>
                </a:cubicBezTo>
                <a:cubicBezTo>
                  <a:pt x="785037" y="1503169"/>
                  <a:pt x="705595" y="1947399"/>
                  <a:pt x="700731" y="1919837"/>
                </a:cubicBezTo>
                <a:cubicBezTo>
                  <a:pt x="695867" y="1892275"/>
                  <a:pt x="715322" y="1386438"/>
                  <a:pt x="778552" y="1219446"/>
                </a:cubicBezTo>
                <a:cubicBezTo>
                  <a:pt x="841782" y="1052455"/>
                  <a:pt x="1007152" y="940586"/>
                  <a:pt x="1080109" y="917888"/>
                </a:cubicBezTo>
                <a:cubicBezTo>
                  <a:pt x="1153066" y="895190"/>
                  <a:pt x="1200084" y="1131896"/>
                  <a:pt x="1216297" y="1083258"/>
                </a:cubicBezTo>
                <a:cubicBezTo>
                  <a:pt x="1232510" y="1034620"/>
                  <a:pt x="1044441" y="700637"/>
                  <a:pt x="1177386" y="626058"/>
                </a:cubicBezTo>
                <a:cubicBezTo>
                  <a:pt x="1310331" y="551479"/>
                  <a:pt x="2009101" y="647135"/>
                  <a:pt x="2013965" y="635786"/>
                </a:cubicBezTo>
                <a:cubicBezTo>
                  <a:pt x="2018829" y="624437"/>
                  <a:pt x="1227646" y="643893"/>
                  <a:pt x="1206569" y="557965"/>
                </a:cubicBezTo>
                <a:cubicBezTo>
                  <a:pt x="1185492" y="472037"/>
                  <a:pt x="1744833" y="212633"/>
                  <a:pt x="1887505" y="120220"/>
                </a:cubicBezTo>
                <a:cubicBezTo>
                  <a:pt x="2030177" y="27807"/>
                  <a:pt x="2096650" y="-12725"/>
                  <a:pt x="2062603" y="3488"/>
                </a:cubicBezTo>
                <a:cubicBezTo>
                  <a:pt x="2028556" y="19701"/>
                  <a:pt x="1757803" y="196420"/>
                  <a:pt x="1683224" y="217497"/>
                </a:cubicBezTo>
                <a:cubicBezTo>
                  <a:pt x="1608645" y="238574"/>
                  <a:pt x="1692952" y="152646"/>
                  <a:pt x="1615131" y="129948"/>
                </a:cubicBezTo>
                <a:cubicBezTo>
                  <a:pt x="1537310" y="107250"/>
                  <a:pt x="1213054" y="32671"/>
                  <a:pt x="1196841" y="42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0B4D9E8D-842A-72A9-508E-E8B8630F79FD}"/>
              </a:ext>
            </a:extLst>
          </p:cNvPr>
          <p:cNvSpPr/>
          <p:nvPr/>
        </p:nvSpPr>
        <p:spPr>
          <a:xfrm>
            <a:off x="4461718" y="2928026"/>
            <a:ext cx="2213177" cy="259630"/>
          </a:xfrm>
          <a:custGeom>
            <a:avLst/>
            <a:gdLst>
              <a:gd name="connsiteX0" fmla="*/ 13005 w 2213177"/>
              <a:gd name="connsiteY0" fmla="*/ 0 h 259630"/>
              <a:gd name="connsiteX1" fmla="*/ 1793167 w 2213177"/>
              <a:gd name="connsiteY1" fmla="*/ 107004 h 259630"/>
              <a:gd name="connsiteX2" fmla="*/ 1559703 w 2213177"/>
              <a:gd name="connsiteY2" fmla="*/ 97276 h 259630"/>
              <a:gd name="connsiteX3" fmla="*/ 2201729 w 2213177"/>
              <a:gd name="connsiteY3" fmla="*/ 252919 h 259630"/>
              <a:gd name="connsiteX4" fmla="*/ 1987720 w 2213177"/>
              <a:gd name="connsiteY4" fmla="*/ 233463 h 259630"/>
              <a:gd name="connsiteX5" fmla="*/ 976044 w 2213177"/>
              <a:gd name="connsiteY5" fmla="*/ 136187 h 259630"/>
              <a:gd name="connsiteX6" fmla="*/ 1559703 w 2213177"/>
              <a:gd name="connsiteY6" fmla="*/ 87548 h 259630"/>
              <a:gd name="connsiteX7" fmla="*/ 1014954 w 2213177"/>
              <a:gd name="connsiteY7" fmla="*/ 107004 h 259630"/>
              <a:gd name="connsiteX8" fmla="*/ 13005 w 2213177"/>
              <a:gd name="connsiteY8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3177" h="259630">
                <a:moveTo>
                  <a:pt x="13005" y="0"/>
                </a:moveTo>
                <a:cubicBezTo>
                  <a:pt x="142707" y="0"/>
                  <a:pt x="1535384" y="90791"/>
                  <a:pt x="1793167" y="107004"/>
                </a:cubicBezTo>
                <a:cubicBezTo>
                  <a:pt x="2050950" y="123217"/>
                  <a:pt x="1491609" y="72957"/>
                  <a:pt x="1559703" y="97276"/>
                </a:cubicBezTo>
                <a:cubicBezTo>
                  <a:pt x="1627797" y="121595"/>
                  <a:pt x="2130393" y="230221"/>
                  <a:pt x="2201729" y="252919"/>
                </a:cubicBezTo>
                <a:cubicBezTo>
                  <a:pt x="2273065" y="275617"/>
                  <a:pt x="1987720" y="233463"/>
                  <a:pt x="1987720" y="233463"/>
                </a:cubicBezTo>
                <a:cubicBezTo>
                  <a:pt x="1783439" y="214008"/>
                  <a:pt x="1047380" y="160506"/>
                  <a:pt x="976044" y="136187"/>
                </a:cubicBezTo>
                <a:cubicBezTo>
                  <a:pt x="904708" y="111868"/>
                  <a:pt x="1553218" y="92412"/>
                  <a:pt x="1559703" y="87548"/>
                </a:cubicBezTo>
                <a:cubicBezTo>
                  <a:pt x="1566188" y="82684"/>
                  <a:pt x="1269494" y="121595"/>
                  <a:pt x="1014954" y="107004"/>
                </a:cubicBezTo>
                <a:cubicBezTo>
                  <a:pt x="760414" y="92413"/>
                  <a:pt x="-116697" y="0"/>
                  <a:pt x="130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8A7BFF5-877B-E5EC-74BD-E3E55723C737}"/>
              </a:ext>
            </a:extLst>
          </p:cNvPr>
          <p:cNvSpPr/>
          <p:nvPr/>
        </p:nvSpPr>
        <p:spPr>
          <a:xfrm>
            <a:off x="4325826" y="3029207"/>
            <a:ext cx="2130097" cy="1051938"/>
          </a:xfrm>
          <a:custGeom>
            <a:avLst/>
            <a:gdLst>
              <a:gd name="connsiteX0" fmla="*/ 2983 w 2130097"/>
              <a:gd name="connsiteY0" fmla="*/ 317108 h 1051938"/>
              <a:gd name="connsiteX1" fmla="*/ 907655 w 2130097"/>
              <a:gd name="connsiteY1" fmla="*/ 307380 h 1051938"/>
              <a:gd name="connsiteX2" fmla="*/ 1773417 w 2130097"/>
              <a:gd name="connsiteY2" fmla="*/ 725670 h 1051938"/>
              <a:gd name="connsiteX3" fmla="*/ 1471859 w 2130097"/>
              <a:gd name="connsiteY3" fmla="*/ 599210 h 1051938"/>
              <a:gd name="connsiteX4" fmla="*/ 2084702 w 2130097"/>
              <a:gd name="connsiteY4" fmla="*/ 1017499 h 1051938"/>
              <a:gd name="connsiteX5" fmla="*/ 2084702 w 2130097"/>
              <a:gd name="connsiteY5" fmla="*/ 1027227 h 1051938"/>
              <a:gd name="connsiteX6" fmla="*/ 586642 w 2130097"/>
              <a:gd name="connsiteY6" fmla="*/ 35006 h 1051938"/>
              <a:gd name="connsiteX7" fmla="*/ 917383 w 2130097"/>
              <a:gd name="connsiteY7" fmla="*/ 219831 h 1051938"/>
              <a:gd name="connsiteX8" fmla="*/ 625553 w 2130097"/>
              <a:gd name="connsiteY8" fmla="*/ 180921 h 1051938"/>
              <a:gd name="connsiteX9" fmla="*/ 2983 w 2130097"/>
              <a:gd name="connsiteY9" fmla="*/ 317108 h 105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097" h="1051938">
                <a:moveTo>
                  <a:pt x="2983" y="317108"/>
                </a:moveTo>
                <a:cubicBezTo>
                  <a:pt x="50000" y="338185"/>
                  <a:pt x="612583" y="239286"/>
                  <a:pt x="907655" y="307380"/>
                </a:cubicBezTo>
                <a:cubicBezTo>
                  <a:pt x="1202727" y="375474"/>
                  <a:pt x="1679383" y="677032"/>
                  <a:pt x="1773417" y="725670"/>
                </a:cubicBezTo>
                <a:cubicBezTo>
                  <a:pt x="1867451" y="774308"/>
                  <a:pt x="1419978" y="550572"/>
                  <a:pt x="1471859" y="599210"/>
                </a:cubicBezTo>
                <a:cubicBezTo>
                  <a:pt x="1523740" y="647848"/>
                  <a:pt x="1982562" y="946163"/>
                  <a:pt x="2084702" y="1017499"/>
                </a:cubicBezTo>
                <a:cubicBezTo>
                  <a:pt x="2186842" y="1088835"/>
                  <a:pt x="2084702" y="1027227"/>
                  <a:pt x="2084702" y="1027227"/>
                </a:cubicBezTo>
                <a:lnTo>
                  <a:pt x="586642" y="35006"/>
                </a:lnTo>
                <a:cubicBezTo>
                  <a:pt x="392089" y="-99560"/>
                  <a:pt x="910898" y="195512"/>
                  <a:pt x="917383" y="219831"/>
                </a:cubicBezTo>
                <a:cubicBezTo>
                  <a:pt x="923868" y="244150"/>
                  <a:pt x="773089" y="163087"/>
                  <a:pt x="625553" y="180921"/>
                </a:cubicBezTo>
                <a:cubicBezTo>
                  <a:pt x="478017" y="198755"/>
                  <a:pt x="-44034" y="296031"/>
                  <a:pt x="2983" y="317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63401A8-5C84-978C-8045-182C04B2C0E4}"/>
              </a:ext>
            </a:extLst>
          </p:cNvPr>
          <p:cNvSpPr/>
          <p:nvPr/>
        </p:nvSpPr>
        <p:spPr>
          <a:xfrm>
            <a:off x="4663671" y="3329252"/>
            <a:ext cx="1650523" cy="991291"/>
          </a:xfrm>
          <a:custGeom>
            <a:avLst/>
            <a:gdLst>
              <a:gd name="connsiteX0" fmla="*/ 54244 w 1650523"/>
              <a:gd name="connsiteY0" fmla="*/ 26791 h 991291"/>
              <a:gd name="connsiteX1" fmla="*/ 122338 w 1650523"/>
              <a:gd name="connsiteY1" fmla="*/ 46246 h 991291"/>
              <a:gd name="connsiteX2" fmla="*/ 881095 w 1650523"/>
              <a:gd name="connsiteY2" fmla="*/ 415897 h 991291"/>
              <a:gd name="connsiteX3" fmla="*/ 910278 w 1650523"/>
              <a:gd name="connsiteY3" fmla="*/ 367259 h 991291"/>
              <a:gd name="connsiteX4" fmla="*/ 1649580 w 1650523"/>
              <a:gd name="connsiteY4" fmla="*/ 989829 h 991291"/>
              <a:gd name="connsiteX5" fmla="*/ 1046465 w 1650523"/>
              <a:gd name="connsiteY5" fmla="*/ 532629 h 991291"/>
              <a:gd name="connsiteX6" fmla="*/ 248797 w 1650523"/>
              <a:gd name="connsiteY6" fmla="*/ 299165 h 991291"/>
              <a:gd name="connsiteX7" fmla="*/ 696269 w 1650523"/>
              <a:gd name="connsiteY7" fmla="*/ 347803 h 991291"/>
              <a:gd name="connsiteX8" fmla="*/ 657359 w 1650523"/>
              <a:gd name="connsiteY8" fmla="*/ 240799 h 991291"/>
              <a:gd name="connsiteX9" fmla="*/ 54244 w 1650523"/>
              <a:gd name="connsiteY9" fmla="*/ 26791 h 99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0523" h="991291">
                <a:moveTo>
                  <a:pt x="54244" y="26791"/>
                </a:moveTo>
                <a:cubicBezTo>
                  <a:pt x="-34926" y="-5634"/>
                  <a:pt x="-15470" y="-18605"/>
                  <a:pt x="122338" y="46246"/>
                </a:cubicBezTo>
                <a:cubicBezTo>
                  <a:pt x="260146" y="111097"/>
                  <a:pt x="749772" y="362395"/>
                  <a:pt x="881095" y="415897"/>
                </a:cubicBezTo>
                <a:cubicBezTo>
                  <a:pt x="1012418" y="469399"/>
                  <a:pt x="782197" y="271604"/>
                  <a:pt x="910278" y="367259"/>
                </a:cubicBezTo>
                <a:cubicBezTo>
                  <a:pt x="1038359" y="462914"/>
                  <a:pt x="1626882" y="962268"/>
                  <a:pt x="1649580" y="989829"/>
                </a:cubicBezTo>
                <a:cubicBezTo>
                  <a:pt x="1672278" y="1017390"/>
                  <a:pt x="1279929" y="647740"/>
                  <a:pt x="1046465" y="532629"/>
                </a:cubicBezTo>
                <a:cubicBezTo>
                  <a:pt x="813001" y="417518"/>
                  <a:pt x="307163" y="329969"/>
                  <a:pt x="248797" y="299165"/>
                </a:cubicBezTo>
                <a:cubicBezTo>
                  <a:pt x="190431" y="268361"/>
                  <a:pt x="628175" y="357531"/>
                  <a:pt x="696269" y="347803"/>
                </a:cubicBezTo>
                <a:cubicBezTo>
                  <a:pt x="764363" y="338075"/>
                  <a:pt x="764363" y="297544"/>
                  <a:pt x="657359" y="240799"/>
                </a:cubicBezTo>
                <a:cubicBezTo>
                  <a:pt x="550355" y="184054"/>
                  <a:pt x="143414" y="59216"/>
                  <a:pt x="54244" y="26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48A4923D-CA68-2128-2CF0-BA6B4431304E}"/>
              </a:ext>
            </a:extLst>
          </p:cNvPr>
          <p:cNvSpPr/>
          <p:nvPr/>
        </p:nvSpPr>
        <p:spPr>
          <a:xfrm>
            <a:off x="4207029" y="3560058"/>
            <a:ext cx="2926273" cy="2234346"/>
          </a:xfrm>
          <a:custGeom>
            <a:avLst/>
            <a:gdLst>
              <a:gd name="connsiteX0" fmla="*/ 666528 w 2926273"/>
              <a:gd name="connsiteY0" fmla="*/ 360189 h 2234346"/>
              <a:gd name="connsiteX1" fmla="*/ 724894 w 2926273"/>
              <a:gd name="connsiteY1" fmla="*/ 428282 h 2234346"/>
              <a:gd name="connsiteX2" fmla="*/ 1512835 w 2926273"/>
              <a:gd name="connsiteY2" fmla="*/ 1391321 h 2234346"/>
              <a:gd name="connsiteX3" fmla="*/ 1162639 w 2926273"/>
              <a:gd name="connsiteY3" fmla="*/ 1148129 h 2234346"/>
              <a:gd name="connsiteX4" fmla="*/ 1901941 w 2926273"/>
              <a:gd name="connsiteY4" fmla="*/ 1819338 h 2234346"/>
              <a:gd name="connsiteX5" fmla="*/ 1872758 w 2926273"/>
              <a:gd name="connsiteY5" fmla="*/ 1838793 h 2234346"/>
              <a:gd name="connsiteX6" fmla="*/ 2621788 w 2926273"/>
              <a:gd name="connsiteY6" fmla="*/ 2227899 h 2234346"/>
              <a:gd name="connsiteX7" fmla="*/ 2446690 w 2926273"/>
              <a:gd name="connsiteY7" fmla="*/ 2091712 h 2234346"/>
              <a:gd name="connsiteX8" fmla="*/ 2923345 w 2926273"/>
              <a:gd name="connsiteY8" fmla="*/ 2227899 h 2234346"/>
              <a:gd name="connsiteX9" fmla="*/ 2612060 w 2926273"/>
              <a:gd name="connsiteY9" fmla="*/ 2091712 h 2234346"/>
              <a:gd name="connsiteX10" fmla="*/ 1921397 w 2926273"/>
              <a:gd name="connsiteY10" fmla="*/ 1663695 h 2234346"/>
              <a:gd name="connsiteX11" fmla="*/ 1386375 w 2926273"/>
              <a:gd name="connsiteY11" fmla="*/ 992487 h 2234346"/>
              <a:gd name="connsiteX12" fmla="*/ 1785209 w 2926273"/>
              <a:gd name="connsiteY12" fmla="*/ 1303772 h 2234346"/>
              <a:gd name="connsiteX13" fmla="*/ 1512835 w 2926273"/>
              <a:gd name="connsiteY13" fmla="*/ 943848 h 2234346"/>
              <a:gd name="connsiteX14" fmla="*/ 2446690 w 2926273"/>
              <a:gd name="connsiteY14" fmla="*/ 1634512 h 2234346"/>
              <a:gd name="connsiteX15" fmla="*/ 1444741 w 2926273"/>
              <a:gd name="connsiteY15" fmla="*/ 690929 h 2234346"/>
              <a:gd name="connsiteX16" fmla="*/ 1123728 w 2926273"/>
              <a:gd name="connsiteY16" fmla="*/ 564470 h 2234346"/>
              <a:gd name="connsiteX17" fmla="*/ 2106222 w 2926273"/>
              <a:gd name="connsiteY17" fmla="*/ 1041125 h 2234346"/>
              <a:gd name="connsiteX18" fmla="*/ 5048 w 2926273"/>
              <a:gd name="connsiteY18" fmla="*/ 265 h 2234346"/>
              <a:gd name="connsiteX19" fmla="*/ 1493380 w 2926273"/>
              <a:gd name="connsiteY19" fmla="*/ 934121 h 2234346"/>
              <a:gd name="connsiteX20" fmla="*/ 666528 w 2926273"/>
              <a:gd name="connsiteY20" fmla="*/ 360189 h 22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26273" h="2234346">
                <a:moveTo>
                  <a:pt x="666528" y="360189"/>
                </a:moveTo>
                <a:cubicBezTo>
                  <a:pt x="538447" y="275882"/>
                  <a:pt x="724894" y="428282"/>
                  <a:pt x="724894" y="428282"/>
                </a:cubicBezTo>
                <a:cubicBezTo>
                  <a:pt x="865945" y="600137"/>
                  <a:pt x="1439878" y="1271347"/>
                  <a:pt x="1512835" y="1391321"/>
                </a:cubicBezTo>
                <a:cubicBezTo>
                  <a:pt x="1585793" y="1511296"/>
                  <a:pt x="1097788" y="1076793"/>
                  <a:pt x="1162639" y="1148129"/>
                </a:cubicBezTo>
                <a:cubicBezTo>
                  <a:pt x="1227490" y="1219465"/>
                  <a:pt x="1783588" y="1704227"/>
                  <a:pt x="1901941" y="1819338"/>
                </a:cubicBezTo>
                <a:cubicBezTo>
                  <a:pt x="2020294" y="1934449"/>
                  <a:pt x="1752784" y="1770700"/>
                  <a:pt x="1872758" y="1838793"/>
                </a:cubicBezTo>
                <a:cubicBezTo>
                  <a:pt x="1992732" y="1906886"/>
                  <a:pt x="2526133" y="2185746"/>
                  <a:pt x="2621788" y="2227899"/>
                </a:cubicBezTo>
                <a:cubicBezTo>
                  <a:pt x="2717443" y="2270052"/>
                  <a:pt x="2396431" y="2091712"/>
                  <a:pt x="2446690" y="2091712"/>
                </a:cubicBezTo>
                <a:cubicBezTo>
                  <a:pt x="2496949" y="2091712"/>
                  <a:pt x="2895783" y="2227899"/>
                  <a:pt x="2923345" y="2227899"/>
                </a:cubicBezTo>
                <a:cubicBezTo>
                  <a:pt x="2950907" y="2227899"/>
                  <a:pt x="2779051" y="2185746"/>
                  <a:pt x="2612060" y="2091712"/>
                </a:cubicBezTo>
                <a:cubicBezTo>
                  <a:pt x="2445069" y="1997678"/>
                  <a:pt x="2125678" y="1846899"/>
                  <a:pt x="1921397" y="1663695"/>
                </a:cubicBezTo>
                <a:cubicBezTo>
                  <a:pt x="1717116" y="1480491"/>
                  <a:pt x="1409073" y="1052474"/>
                  <a:pt x="1386375" y="992487"/>
                </a:cubicBezTo>
                <a:cubicBezTo>
                  <a:pt x="1363677" y="932500"/>
                  <a:pt x="1764132" y="1311879"/>
                  <a:pt x="1785209" y="1303772"/>
                </a:cubicBezTo>
                <a:cubicBezTo>
                  <a:pt x="1806286" y="1295666"/>
                  <a:pt x="1402588" y="888725"/>
                  <a:pt x="1512835" y="943848"/>
                </a:cubicBezTo>
                <a:cubicBezTo>
                  <a:pt x="1623082" y="998971"/>
                  <a:pt x="2458039" y="1676665"/>
                  <a:pt x="2446690" y="1634512"/>
                </a:cubicBezTo>
                <a:cubicBezTo>
                  <a:pt x="2435341" y="1592359"/>
                  <a:pt x="1665235" y="869269"/>
                  <a:pt x="1444741" y="690929"/>
                </a:cubicBezTo>
                <a:cubicBezTo>
                  <a:pt x="1224247" y="512589"/>
                  <a:pt x="1013481" y="506104"/>
                  <a:pt x="1123728" y="564470"/>
                </a:cubicBezTo>
                <a:cubicBezTo>
                  <a:pt x="1233975" y="622836"/>
                  <a:pt x="2106222" y="1041125"/>
                  <a:pt x="2106222" y="1041125"/>
                </a:cubicBezTo>
                <a:cubicBezTo>
                  <a:pt x="1919775" y="947091"/>
                  <a:pt x="107188" y="18099"/>
                  <a:pt x="5048" y="265"/>
                </a:cubicBezTo>
                <a:cubicBezTo>
                  <a:pt x="-97092" y="-17569"/>
                  <a:pt x="1383133" y="867649"/>
                  <a:pt x="1493380" y="934121"/>
                </a:cubicBezTo>
                <a:cubicBezTo>
                  <a:pt x="1603627" y="1000593"/>
                  <a:pt x="794609" y="444496"/>
                  <a:pt x="666528" y="360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DAC63AA-F511-D307-4D0C-C9631FA297B0}"/>
              </a:ext>
            </a:extLst>
          </p:cNvPr>
          <p:cNvSpPr/>
          <p:nvPr/>
        </p:nvSpPr>
        <p:spPr>
          <a:xfrm>
            <a:off x="4863805" y="4260715"/>
            <a:ext cx="1534597" cy="2782193"/>
          </a:xfrm>
          <a:custGeom>
            <a:avLst/>
            <a:gdLst>
              <a:gd name="connsiteX0" fmla="*/ 350221 w 1534597"/>
              <a:gd name="connsiteY0" fmla="*/ 1225685 h 2782193"/>
              <a:gd name="connsiteX1" fmla="*/ 359948 w 1534597"/>
              <a:gd name="connsiteY1" fmla="*/ 1391055 h 2782193"/>
              <a:gd name="connsiteX2" fmla="*/ 447497 w 1534597"/>
              <a:gd name="connsiteY2" fmla="*/ 1955259 h 2782193"/>
              <a:gd name="connsiteX3" fmla="*/ 758782 w 1534597"/>
              <a:gd name="connsiteY3" fmla="*/ 2237362 h 2782193"/>
              <a:gd name="connsiteX4" fmla="*/ 282127 w 1534597"/>
              <a:gd name="connsiteY4" fmla="*/ 1887166 h 2782193"/>
              <a:gd name="connsiteX5" fmla="*/ 1517540 w 1534597"/>
              <a:gd name="connsiteY5" fmla="*/ 2772383 h 2782193"/>
              <a:gd name="connsiteX6" fmla="*/ 972791 w 1534597"/>
              <a:gd name="connsiteY6" fmla="*/ 2344366 h 2782193"/>
              <a:gd name="connsiteX7" fmla="*/ 554501 w 1534597"/>
              <a:gd name="connsiteY7" fmla="*/ 2081719 h 2782193"/>
              <a:gd name="connsiteX8" fmla="*/ 389131 w 1534597"/>
              <a:gd name="connsiteY8" fmla="*/ 1585608 h 2782193"/>
              <a:gd name="connsiteX9" fmla="*/ 25 w 1534597"/>
              <a:gd name="connsiteY9" fmla="*/ 0 h 2782193"/>
              <a:gd name="connsiteX10" fmla="*/ 369676 w 1534597"/>
              <a:gd name="connsiteY10" fmla="*/ 1585608 h 2782193"/>
              <a:gd name="connsiteX11" fmla="*/ 350221 w 1534597"/>
              <a:gd name="connsiteY11" fmla="*/ 1225685 h 278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4597" h="2782193">
                <a:moveTo>
                  <a:pt x="350221" y="1225685"/>
                </a:moveTo>
                <a:cubicBezTo>
                  <a:pt x="348600" y="1193260"/>
                  <a:pt x="343735" y="1269459"/>
                  <a:pt x="359948" y="1391055"/>
                </a:cubicBezTo>
                <a:cubicBezTo>
                  <a:pt x="376161" y="1512651"/>
                  <a:pt x="381025" y="1814208"/>
                  <a:pt x="447497" y="1955259"/>
                </a:cubicBezTo>
                <a:cubicBezTo>
                  <a:pt x="513969" y="2096310"/>
                  <a:pt x="786344" y="2248711"/>
                  <a:pt x="758782" y="2237362"/>
                </a:cubicBezTo>
                <a:cubicBezTo>
                  <a:pt x="731220" y="2226013"/>
                  <a:pt x="155667" y="1797996"/>
                  <a:pt x="282127" y="1887166"/>
                </a:cubicBezTo>
                <a:cubicBezTo>
                  <a:pt x="408587" y="1976336"/>
                  <a:pt x="1402429" y="2696183"/>
                  <a:pt x="1517540" y="2772383"/>
                </a:cubicBezTo>
                <a:cubicBezTo>
                  <a:pt x="1632651" y="2848583"/>
                  <a:pt x="1133298" y="2459477"/>
                  <a:pt x="972791" y="2344366"/>
                </a:cubicBezTo>
                <a:cubicBezTo>
                  <a:pt x="812285" y="2229255"/>
                  <a:pt x="651778" y="2208179"/>
                  <a:pt x="554501" y="2081719"/>
                </a:cubicBezTo>
                <a:cubicBezTo>
                  <a:pt x="457224" y="1955259"/>
                  <a:pt x="481544" y="1932561"/>
                  <a:pt x="389131" y="1585608"/>
                </a:cubicBezTo>
                <a:cubicBezTo>
                  <a:pt x="296718" y="1238655"/>
                  <a:pt x="3267" y="0"/>
                  <a:pt x="25" y="0"/>
                </a:cubicBezTo>
                <a:cubicBezTo>
                  <a:pt x="-3217" y="0"/>
                  <a:pt x="309689" y="1373221"/>
                  <a:pt x="369676" y="1585608"/>
                </a:cubicBezTo>
                <a:cubicBezTo>
                  <a:pt x="429663" y="1797995"/>
                  <a:pt x="351842" y="1258110"/>
                  <a:pt x="350221" y="1225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9C69C4A2-3241-9434-D3E5-623B6E7FCD80}"/>
              </a:ext>
            </a:extLst>
          </p:cNvPr>
          <p:cNvSpPr/>
          <p:nvPr/>
        </p:nvSpPr>
        <p:spPr>
          <a:xfrm>
            <a:off x="2822280" y="7285464"/>
            <a:ext cx="925039" cy="1414504"/>
          </a:xfrm>
          <a:custGeom>
            <a:avLst/>
            <a:gdLst>
              <a:gd name="connsiteX0" fmla="*/ 3 w 925039"/>
              <a:gd name="connsiteY0" fmla="*/ 80 h 1414504"/>
              <a:gd name="connsiteX1" fmla="*/ 217482 w 925039"/>
              <a:gd name="connsiteY1" fmla="*/ 395496 h 1414504"/>
              <a:gd name="connsiteX2" fmla="*/ 484388 w 925039"/>
              <a:gd name="connsiteY2" fmla="*/ 761256 h 1414504"/>
              <a:gd name="connsiteX3" fmla="*/ 479445 w 925039"/>
              <a:gd name="connsiteY3" fmla="*/ 706886 h 1414504"/>
              <a:gd name="connsiteX4" fmla="*/ 667268 w 925039"/>
              <a:gd name="connsiteY4" fmla="*/ 1067704 h 1414504"/>
              <a:gd name="connsiteX5" fmla="*/ 687039 w 925039"/>
              <a:gd name="connsiteY5" fmla="*/ 1028162 h 1414504"/>
              <a:gd name="connsiteX6" fmla="*/ 924289 w 925039"/>
              <a:gd name="connsiteY6" fmla="*/ 1413693 h 1414504"/>
              <a:gd name="connsiteX7" fmla="*/ 598070 w 925039"/>
              <a:gd name="connsiteY7" fmla="*/ 909537 h 1414504"/>
              <a:gd name="connsiteX8" fmla="*/ 217482 w 925039"/>
              <a:gd name="connsiteY8" fmla="*/ 370782 h 1414504"/>
              <a:gd name="connsiteX9" fmla="*/ 222425 w 925039"/>
              <a:gd name="connsiteY9" fmla="*/ 360897 h 1414504"/>
              <a:gd name="connsiteX10" fmla="*/ 3 w 925039"/>
              <a:gd name="connsiteY10" fmla="*/ 80 h 14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039" h="1414504">
                <a:moveTo>
                  <a:pt x="3" y="80"/>
                </a:moveTo>
                <a:cubicBezTo>
                  <a:pt x="-821" y="5846"/>
                  <a:pt x="136751" y="268633"/>
                  <a:pt x="217482" y="395496"/>
                </a:cubicBezTo>
                <a:cubicBezTo>
                  <a:pt x="298213" y="522359"/>
                  <a:pt x="440728" y="709358"/>
                  <a:pt x="484388" y="761256"/>
                </a:cubicBezTo>
                <a:cubicBezTo>
                  <a:pt x="528048" y="813154"/>
                  <a:pt x="448965" y="655812"/>
                  <a:pt x="479445" y="706886"/>
                </a:cubicBezTo>
                <a:cubicBezTo>
                  <a:pt x="509925" y="757960"/>
                  <a:pt x="632669" y="1014158"/>
                  <a:pt x="667268" y="1067704"/>
                </a:cubicBezTo>
                <a:cubicBezTo>
                  <a:pt x="701867" y="1121250"/>
                  <a:pt x="644202" y="970497"/>
                  <a:pt x="687039" y="1028162"/>
                </a:cubicBezTo>
                <a:cubicBezTo>
                  <a:pt x="729876" y="1085827"/>
                  <a:pt x="939117" y="1433464"/>
                  <a:pt x="924289" y="1413693"/>
                </a:cubicBezTo>
                <a:cubicBezTo>
                  <a:pt x="909461" y="1393922"/>
                  <a:pt x="715871" y="1083355"/>
                  <a:pt x="598070" y="909537"/>
                </a:cubicBezTo>
                <a:cubicBezTo>
                  <a:pt x="480269" y="735719"/>
                  <a:pt x="280089" y="462222"/>
                  <a:pt x="217482" y="370782"/>
                </a:cubicBezTo>
                <a:cubicBezTo>
                  <a:pt x="154875" y="279342"/>
                  <a:pt x="257024" y="421033"/>
                  <a:pt x="222425" y="360897"/>
                </a:cubicBezTo>
                <a:cubicBezTo>
                  <a:pt x="187826" y="300761"/>
                  <a:pt x="827" y="-5686"/>
                  <a:pt x="3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46B3EE9-3A9A-926F-19B7-3DA281084900}"/>
              </a:ext>
            </a:extLst>
          </p:cNvPr>
          <p:cNvSpPr/>
          <p:nvPr/>
        </p:nvSpPr>
        <p:spPr>
          <a:xfrm>
            <a:off x="4710260" y="8240715"/>
            <a:ext cx="1052004" cy="740588"/>
          </a:xfrm>
          <a:custGeom>
            <a:avLst/>
            <a:gdLst>
              <a:gd name="connsiteX0" fmla="*/ 136 w 1052004"/>
              <a:gd name="connsiteY0" fmla="*/ 740176 h 740588"/>
              <a:gd name="connsiteX1" fmla="*/ 538890 w 1052004"/>
              <a:gd name="connsiteY1" fmla="*/ 517754 h 740588"/>
              <a:gd name="connsiteX2" fmla="*/ 440036 w 1052004"/>
              <a:gd name="connsiteY2" fmla="*/ 547410 h 740588"/>
              <a:gd name="connsiteX3" fmla="*/ 632802 w 1052004"/>
              <a:gd name="connsiteY3" fmla="*/ 399129 h 740588"/>
              <a:gd name="connsiteX4" fmla="*/ 583375 w 1052004"/>
              <a:gd name="connsiteY4" fmla="*/ 448556 h 740588"/>
              <a:gd name="connsiteX5" fmla="*/ 746484 w 1052004"/>
              <a:gd name="connsiteY5" fmla="*/ 285447 h 740588"/>
              <a:gd name="connsiteX6" fmla="*/ 1038103 w 1052004"/>
              <a:gd name="connsiteY6" fmla="*/ 13599 h 740588"/>
              <a:gd name="connsiteX7" fmla="*/ 978791 w 1052004"/>
              <a:gd name="connsiteY7" fmla="*/ 72911 h 740588"/>
              <a:gd name="connsiteX8" fmla="*/ 746484 w 1052004"/>
              <a:gd name="connsiteY8" fmla="*/ 349702 h 740588"/>
              <a:gd name="connsiteX9" fmla="*/ 845338 w 1052004"/>
              <a:gd name="connsiteY9" fmla="*/ 211307 h 740588"/>
              <a:gd name="connsiteX10" fmla="*/ 524062 w 1052004"/>
              <a:gd name="connsiteY10" fmla="*/ 478213 h 740588"/>
              <a:gd name="connsiteX11" fmla="*/ 603145 w 1052004"/>
              <a:gd name="connsiteY11" fmla="*/ 379359 h 740588"/>
              <a:gd name="connsiteX12" fmla="*/ 321411 w 1052004"/>
              <a:gd name="connsiteY12" fmla="*/ 606723 h 740588"/>
              <a:gd name="connsiteX13" fmla="*/ 484521 w 1052004"/>
              <a:gd name="connsiteY13" fmla="*/ 453499 h 740588"/>
              <a:gd name="connsiteX14" fmla="*/ 136 w 1052004"/>
              <a:gd name="connsiteY14" fmla="*/ 740176 h 74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2004" h="740588">
                <a:moveTo>
                  <a:pt x="136" y="740176"/>
                </a:moveTo>
                <a:cubicBezTo>
                  <a:pt x="9197" y="750885"/>
                  <a:pt x="465573" y="549882"/>
                  <a:pt x="538890" y="517754"/>
                </a:cubicBezTo>
                <a:cubicBezTo>
                  <a:pt x="612207" y="485626"/>
                  <a:pt x="424384" y="567181"/>
                  <a:pt x="440036" y="547410"/>
                </a:cubicBezTo>
                <a:cubicBezTo>
                  <a:pt x="455688" y="527639"/>
                  <a:pt x="608912" y="415605"/>
                  <a:pt x="632802" y="399129"/>
                </a:cubicBezTo>
                <a:cubicBezTo>
                  <a:pt x="656692" y="382653"/>
                  <a:pt x="583375" y="448556"/>
                  <a:pt x="583375" y="448556"/>
                </a:cubicBezTo>
                <a:cubicBezTo>
                  <a:pt x="602322" y="429609"/>
                  <a:pt x="670696" y="357940"/>
                  <a:pt x="746484" y="285447"/>
                </a:cubicBezTo>
                <a:cubicBezTo>
                  <a:pt x="822272" y="212954"/>
                  <a:pt x="999385" y="49022"/>
                  <a:pt x="1038103" y="13599"/>
                </a:cubicBezTo>
                <a:cubicBezTo>
                  <a:pt x="1076821" y="-21824"/>
                  <a:pt x="1027394" y="16894"/>
                  <a:pt x="978791" y="72911"/>
                </a:cubicBezTo>
                <a:cubicBezTo>
                  <a:pt x="930188" y="128928"/>
                  <a:pt x="768726" y="326636"/>
                  <a:pt x="746484" y="349702"/>
                </a:cubicBezTo>
                <a:cubicBezTo>
                  <a:pt x="724242" y="372768"/>
                  <a:pt x="882408" y="189889"/>
                  <a:pt x="845338" y="211307"/>
                </a:cubicBezTo>
                <a:cubicBezTo>
                  <a:pt x="808268" y="232725"/>
                  <a:pt x="564427" y="450204"/>
                  <a:pt x="524062" y="478213"/>
                </a:cubicBezTo>
                <a:cubicBezTo>
                  <a:pt x="483697" y="506222"/>
                  <a:pt x="636920" y="357941"/>
                  <a:pt x="603145" y="379359"/>
                </a:cubicBezTo>
                <a:cubicBezTo>
                  <a:pt x="569370" y="400777"/>
                  <a:pt x="341182" y="594366"/>
                  <a:pt x="321411" y="606723"/>
                </a:cubicBezTo>
                <a:cubicBezTo>
                  <a:pt x="301640" y="619080"/>
                  <a:pt x="533948" y="428786"/>
                  <a:pt x="484521" y="453499"/>
                </a:cubicBezTo>
                <a:cubicBezTo>
                  <a:pt x="435094" y="478212"/>
                  <a:pt x="-8925" y="729467"/>
                  <a:pt x="136" y="740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9C7CD511-E20E-144E-3DC4-667D4F171C4F}"/>
              </a:ext>
            </a:extLst>
          </p:cNvPr>
          <p:cNvSpPr/>
          <p:nvPr/>
        </p:nvSpPr>
        <p:spPr>
          <a:xfrm>
            <a:off x="5749784" y="7047010"/>
            <a:ext cx="729380" cy="1162315"/>
          </a:xfrm>
          <a:custGeom>
            <a:avLst/>
            <a:gdLst>
              <a:gd name="connsiteX0" fmla="*/ 715271 w 729380"/>
              <a:gd name="connsiteY0" fmla="*/ 25998 h 1162315"/>
              <a:gd name="connsiteX1" fmla="*/ 685615 w 729380"/>
              <a:gd name="connsiteY1" fmla="*/ 114966 h 1162315"/>
              <a:gd name="connsiteX2" fmla="*/ 463193 w 729380"/>
              <a:gd name="connsiteY2" fmla="*/ 653721 h 1162315"/>
              <a:gd name="connsiteX3" fmla="*/ 507678 w 729380"/>
              <a:gd name="connsiteY3" fmla="*/ 594408 h 1162315"/>
              <a:gd name="connsiteX4" fmla="*/ 3522 w 729380"/>
              <a:gd name="connsiteY4" fmla="*/ 1157876 h 1162315"/>
              <a:gd name="connsiteX5" fmla="*/ 295141 w 729380"/>
              <a:gd name="connsiteY5" fmla="*/ 826715 h 1162315"/>
              <a:gd name="connsiteX6" fmla="*/ 517563 w 729380"/>
              <a:gd name="connsiteY6" fmla="*/ 278075 h 1162315"/>
              <a:gd name="connsiteX7" fmla="*/ 349511 w 729380"/>
              <a:gd name="connsiteY7" fmla="*/ 757518 h 1162315"/>
              <a:gd name="connsiteX8" fmla="*/ 502735 w 729380"/>
              <a:gd name="connsiteY8" fmla="*/ 475784 h 1162315"/>
              <a:gd name="connsiteX9" fmla="*/ 571933 w 729380"/>
              <a:gd name="connsiteY9" fmla="*/ 307732 h 1162315"/>
              <a:gd name="connsiteX10" fmla="*/ 443422 w 729380"/>
              <a:gd name="connsiteY10" fmla="*/ 544981 h 1162315"/>
              <a:gd name="connsiteX11" fmla="*/ 517563 w 729380"/>
              <a:gd name="connsiteY11" fmla="*/ 460955 h 1162315"/>
              <a:gd name="connsiteX12" fmla="*/ 715271 w 729380"/>
              <a:gd name="connsiteY12" fmla="*/ 25998 h 116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380" h="1162315">
                <a:moveTo>
                  <a:pt x="715271" y="25998"/>
                </a:moveTo>
                <a:cubicBezTo>
                  <a:pt x="743280" y="-31667"/>
                  <a:pt x="727628" y="10346"/>
                  <a:pt x="685615" y="114966"/>
                </a:cubicBezTo>
                <a:cubicBezTo>
                  <a:pt x="643602" y="219586"/>
                  <a:pt x="492849" y="573814"/>
                  <a:pt x="463193" y="653721"/>
                </a:cubicBezTo>
                <a:cubicBezTo>
                  <a:pt x="433537" y="733628"/>
                  <a:pt x="584290" y="510382"/>
                  <a:pt x="507678" y="594408"/>
                </a:cubicBezTo>
                <a:cubicBezTo>
                  <a:pt x="431066" y="678434"/>
                  <a:pt x="38945" y="1119158"/>
                  <a:pt x="3522" y="1157876"/>
                </a:cubicBezTo>
                <a:cubicBezTo>
                  <a:pt x="-31901" y="1196594"/>
                  <a:pt x="209468" y="973348"/>
                  <a:pt x="295141" y="826715"/>
                </a:cubicBezTo>
                <a:cubicBezTo>
                  <a:pt x="380814" y="680082"/>
                  <a:pt x="508501" y="289608"/>
                  <a:pt x="517563" y="278075"/>
                </a:cubicBezTo>
                <a:cubicBezTo>
                  <a:pt x="526625" y="266542"/>
                  <a:pt x="351982" y="724567"/>
                  <a:pt x="349511" y="757518"/>
                </a:cubicBezTo>
                <a:cubicBezTo>
                  <a:pt x="347040" y="790470"/>
                  <a:pt x="465665" y="550748"/>
                  <a:pt x="502735" y="475784"/>
                </a:cubicBezTo>
                <a:cubicBezTo>
                  <a:pt x="539805" y="400820"/>
                  <a:pt x="581818" y="296199"/>
                  <a:pt x="571933" y="307732"/>
                </a:cubicBezTo>
                <a:cubicBezTo>
                  <a:pt x="562047" y="319265"/>
                  <a:pt x="452484" y="519444"/>
                  <a:pt x="443422" y="544981"/>
                </a:cubicBezTo>
                <a:cubicBezTo>
                  <a:pt x="434360" y="570518"/>
                  <a:pt x="473079" y="544157"/>
                  <a:pt x="517563" y="460955"/>
                </a:cubicBezTo>
                <a:cubicBezTo>
                  <a:pt x="562047" y="377753"/>
                  <a:pt x="687262" y="83663"/>
                  <a:pt x="715271" y="25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E7B07FC-AB91-E8A0-C2F6-166EB56EDCF0}"/>
              </a:ext>
            </a:extLst>
          </p:cNvPr>
          <p:cNvSpPr/>
          <p:nvPr/>
        </p:nvSpPr>
        <p:spPr>
          <a:xfrm>
            <a:off x="5127138" y="7165833"/>
            <a:ext cx="19537" cy="169482"/>
          </a:xfrm>
          <a:custGeom>
            <a:avLst/>
            <a:gdLst>
              <a:gd name="connsiteX0" fmla="*/ 19537 w 19537"/>
              <a:gd name="connsiteY0" fmla="*/ 142 h 169482"/>
              <a:gd name="connsiteX1" fmla="*/ 487 w 19537"/>
              <a:gd name="connsiteY1" fmla="*/ 136667 h 169482"/>
              <a:gd name="connsiteX2" fmla="*/ 6837 w 19537"/>
              <a:gd name="connsiteY2" fmla="*/ 168417 h 169482"/>
              <a:gd name="connsiteX3" fmla="*/ 487 w 19537"/>
              <a:gd name="connsiteY3" fmla="*/ 111267 h 169482"/>
              <a:gd name="connsiteX4" fmla="*/ 19537 w 19537"/>
              <a:gd name="connsiteY4" fmla="*/ 142 h 1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7" h="169482">
                <a:moveTo>
                  <a:pt x="19537" y="142"/>
                </a:moveTo>
                <a:cubicBezTo>
                  <a:pt x="19537" y="4375"/>
                  <a:pt x="2604" y="108621"/>
                  <a:pt x="487" y="136667"/>
                </a:cubicBezTo>
                <a:cubicBezTo>
                  <a:pt x="-1630" y="164713"/>
                  <a:pt x="6837" y="172650"/>
                  <a:pt x="6837" y="168417"/>
                </a:cubicBezTo>
                <a:cubicBezTo>
                  <a:pt x="6837" y="164184"/>
                  <a:pt x="-2159" y="135079"/>
                  <a:pt x="487" y="111267"/>
                </a:cubicBezTo>
                <a:cubicBezTo>
                  <a:pt x="3133" y="87455"/>
                  <a:pt x="19537" y="-4091"/>
                  <a:pt x="1953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AE54BD3F-2DD0-68D3-6413-D52770271CFB}"/>
              </a:ext>
            </a:extLst>
          </p:cNvPr>
          <p:cNvSpPr/>
          <p:nvPr/>
        </p:nvSpPr>
        <p:spPr>
          <a:xfrm>
            <a:off x="5114921" y="7775370"/>
            <a:ext cx="51069" cy="216223"/>
          </a:xfrm>
          <a:custGeom>
            <a:avLst/>
            <a:gdLst>
              <a:gd name="connsiteX0" fmla="*/ 4 w 51069"/>
              <a:gd name="connsiteY0" fmla="*/ 205 h 216223"/>
              <a:gd name="connsiteX1" fmla="*/ 47629 w 51069"/>
              <a:gd name="connsiteY1" fmla="*/ 79580 h 216223"/>
              <a:gd name="connsiteX2" fmla="*/ 34929 w 51069"/>
              <a:gd name="connsiteY2" fmla="*/ 216105 h 216223"/>
              <a:gd name="connsiteX3" fmla="*/ 50804 w 51069"/>
              <a:gd name="connsiteY3" fmla="*/ 101805 h 216223"/>
              <a:gd name="connsiteX4" fmla="*/ 4 w 51069"/>
              <a:gd name="connsiteY4" fmla="*/ 205 h 21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9" h="216223">
                <a:moveTo>
                  <a:pt x="4" y="205"/>
                </a:moveTo>
                <a:cubicBezTo>
                  <a:pt x="-525" y="-3499"/>
                  <a:pt x="41808" y="43597"/>
                  <a:pt x="47629" y="79580"/>
                </a:cubicBezTo>
                <a:cubicBezTo>
                  <a:pt x="53450" y="115563"/>
                  <a:pt x="34400" y="212401"/>
                  <a:pt x="34929" y="216105"/>
                </a:cubicBezTo>
                <a:cubicBezTo>
                  <a:pt x="35458" y="219809"/>
                  <a:pt x="53450" y="135672"/>
                  <a:pt x="50804" y="101805"/>
                </a:cubicBezTo>
                <a:cubicBezTo>
                  <a:pt x="48158" y="67938"/>
                  <a:pt x="533" y="3909"/>
                  <a:pt x="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5FC0F299-AC27-1660-0602-766C047B56D3}"/>
              </a:ext>
            </a:extLst>
          </p:cNvPr>
          <p:cNvSpPr/>
          <p:nvPr/>
        </p:nvSpPr>
        <p:spPr>
          <a:xfrm>
            <a:off x="4876776" y="7918419"/>
            <a:ext cx="41318" cy="133446"/>
          </a:xfrm>
          <a:custGeom>
            <a:avLst/>
            <a:gdLst>
              <a:gd name="connsiteX0" fmla="*/ 24 w 41318"/>
              <a:gd name="connsiteY0" fmla="*/ 31 h 133446"/>
              <a:gd name="connsiteX1" fmla="*/ 34949 w 41318"/>
              <a:gd name="connsiteY1" fmla="*/ 79406 h 133446"/>
              <a:gd name="connsiteX2" fmla="*/ 12724 w 41318"/>
              <a:gd name="connsiteY2" fmla="*/ 133381 h 133446"/>
              <a:gd name="connsiteX3" fmla="*/ 41299 w 41318"/>
              <a:gd name="connsiteY3" fmla="*/ 88931 h 133446"/>
              <a:gd name="connsiteX4" fmla="*/ 24 w 41318"/>
              <a:gd name="connsiteY4" fmla="*/ 31 h 1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" h="133446">
                <a:moveTo>
                  <a:pt x="24" y="31"/>
                </a:moveTo>
                <a:cubicBezTo>
                  <a:pt x="-1034" y="-1557"/>
                  <a:pt x="32832" y="57181"/>
                  <a:pt x="34949" y="79406"/>
                </a:cubicBezTo>
                <a:cubicBezTo>
                  <a:pt x="37066" y="101631"/>
                  <a:pt x="11666" y="131793"/>
                  <a:pt x="12724" y="133381"/>
                </a:cubicBezTo>
                <a:cubicBezTo>
                  <a:pt x="13782" y="134969"/>
                  <a:pt x="40241" y="107452"/>
                  <a:pt x="41299" y="88931"/>
                </a:cubicBezTo>
                <a:cubicBezTo>
                  <a:pt x="42357" y="70410"/>
                  <a:pt x="1082" y="1619"/>
                  <a:pt x="2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7931DE1-0CD0-285B-07C2-F093D10E1FC1}"/>
              </a:ext>
            </a:extLst>
          </p:cNvPr>
          <p:cNvSpPr/>
          <p:nvPr/>
        </p:nvSpPr>
        <p:spPr>
          <a:xfrm>
            <a:off x="5133973" y="8089888"/>
            <a:ext cx="128744" cy="117556"/>
          </a:xfrm>
          <a:custGeom>
            <a:avLst/>
            <a:gdLst>
              <a:gd name="connsiteX0" fmla="*/ 114302 w 128744"/>
              <a:gd name="connsiteY0" fmla="*/ 12 h 117556"/>
              <a:gd name="connsiteX1" fmla="*/ 117477 w 128744"/>
              <a:gd name="connsiteY1" fmla="*/ 85737 h 117556"/>
              <a:gd name="connsiteX2" fmla="*/ 2 w 128744"/>
              <a:gd name="connsiteY2" fmla="*/ 117487 h 117556"/>
              <a:gd name="connsiteX3" fmla="*/ 120652 w 128744"/>
              <a:gd name="connsiteY3" fmla="*/ 92087 h 117556"/>
              <a:gd name="connsiteX4" fmla="*/ 114302 w 128744"/>
              <a:gd name="connsiteY4" fmla="*/ 12 h 1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44" h="117556">
                <a:moveTo>
                  <a:pt x="114302" y="12"/>
                </a:moveTo>
                <a:cubicBezTo>
                  <a:pt x="113773" y="-1046"/>
                  <a:pt x="136527" y="66158"/>
                  <a:pt x="117477" y="85737"/>
                </a:cubicBezTo>
                <a:cubicBezTo>
                  <a:pt x="98427" y="105316"/>
                  <a:pt x="-527" y="116429"/>
                  <a:pt x="2" y="117487"/>
                </a:cubicBezTo>
                <a:cubicBezTo>
                  <a:pt x="531" y="118545"/>
                  <a:pt x="99485" y="107433"/>
                  <a:pt x="120652" y="92087"/>
                </a:cubicBezTo>
                <a:cubicBezTo>
                  <a:pt x="141819" y="76741"/>
                  <a:pt x="114831" y="1070"/>
                  <a:pt x="11430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02149E4B-82A4-47F3-B36E-C18FE86BD051}"/>
              </a:ext>
            </a:extLst>
          </p:cNvPr>
          <p:cNvSpPr/>
          <p:nvPr/>
        </p:nvSpPr>
        <p:spPr>
          <a:xfrm>
            <a:off x="5031992" y="8347062"/>
            <a:ext cx="41718" cy="120705"/>
          </a:xfrm>
          <a:custGeom>
            <a:avLst/>
            <a:gdLst>
              <a:gd name="connsiteX0" fmla="*/ 41658 w 41718"/>
              <a:gd name="connsiteY0" fmla="*/ 13 h 120705"/>
              <a:gd name="connsiteX1" fmla="*/ 9908 w 41718"/>
              <a:gd name="connsiteY1" fmla="*/ 79388 h 120705"/>
              <a:gd name="connsiteX2" fmla="*/ 22608 w 41718"/>
              <a:gd name="connsiteY2" fmla="*/ 120663 h 120705"/>
              <a:gd name="connsiteX3" fmla="*/ 383 w 41718"/>
              <a:gd name="connsiteY3" fmla="*/ 85738 h 120705"/>
              <a:gd name="connsiteX4" fmla="*/ 41658 w 41718"/>
              <a:gd name="connsiteY4" fmla="*/ 13 h 1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8" h="120705">
                <a:moveTo>
                  <a:pt x="41658" y="13"/>
                </a:moveTo>
                <a:cubicBezTo>
                  <a:pt x="43246" y="-1045"/>
                  <a:pt x="13083" y="59280"/>
                  <a:pt x="9908" y="79388"/>
                </a:cubicBezTo>
                <a:cubicBezTo>
                  <a:pt x="6733" y="99496"/>
                  <a:pt x="24196" y="119605"/>
                  <a:pt x="22608" y="120663"/>
                </a:cubicBezTo>
                <a:cubicBezTo>
                  <a:pt x="21020" y="121721"/>
                  <a:pt x="-3321" y="102671"/>
                  <a:pt x="383" y="85738"/>
                </a:cubicBezTo>
                <a:cubicBezTo>
                  <a:pt x="4087" y="68805"/>
                  <a:pt x="40070" y="1071"/>
                  <a:pt x="4165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70AB52FC-9910-17DC-C027-B93C1530D5AA}"/>
              </a:ext>
            </a:extLst>
          </p:cNvPr>
          <p:cNvSpPr/>
          <p:nvPr/>
        </p:nvSpPr>
        <p:spPr>
          <a:xfrm>
            <a:off x="4621572" y="7686347"/>
            <a:ext cx="26638" cy="169597"/>
          </a:xfrm>
          <a:custGeom>
            <a:avLst/>
            <a:gdLst>
              <a:gd name="connsiteX0" fmla="*/ 7578 w 26638"/>
              <a:gd name="connsiteY0" fmla="*/ 328 h 169597"/>
              <a:gd name="connsiteX1" fmla="*/ 4403 w 26638"/>
              <a:gd name="connsiteY1" fmla="*/ 95578 h 169597"/>
              <a:gd name="connsiteX2" fmla="*/ 26628 w 26638"/>
              <a:gd name="connsiteY2" fmla="*/ 168603 h 169597"/>
              <a:gd name="connsiteX3" fmla="*/ 1228 w 26638"/>
              <a:gd name="connsiteY3" fmla="*/ 130503 h 169597"/>
              <a:gd name="connsiteX4" fmla="*/ 7578 w 26638"/>
              <a:gd name="connsiteY4" fmla="*/ 328 h 1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8" h="169597">
                <a:moveTo>
                  <a:pt x="7578" y="328"/>
                </a:moveTo>
                <a:cubicBezTo>
                  <a:pt x="8107" y="-5493"/>
                  <a:pt x="1228" y="67532"/>
                  <a:pt x="4403" y="95578"/>
                </a:cubicBezTo>
                <a:cubicBezTo>
                  <a:pt x="7578" y="123624"/>
                  <a:pt x="27157" y="162782"/>
                  <a:pt x="26628" y="168603"/>
                </a:cubicBezTo>
                <a:cubicBezTo>
                  <a:pt x="26099" y="174424"/>
                  <a:pt x="5990" y="153786"/>
                  <a:pt x="1228" y="130503"/>
                </a:cubicBezTo>
                <a:cubicBezTo>
                  <a:pt x="-3535" y="107220"/>
                  <a:pt x="7049" y="6149"/>
                  <a:pt x="7578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95952F2-32EF-07CC-763A-8167183240AB}"/>
              </a:ext>
            </a:extLst>
          </p:cNvPr>
          <p:cNvSpPr/>
          <p:nvPr/>
        </p:nvSpPr>
        <p:spPr>
          <a:xfrm>
            <a:off x="4708493" y="7924189"/>
            <a:ext cx="34979" cy="144867"/>
          </a:xfrm>
          <a:custGeom>
            <a:avLst/>
            <a:gdLst>
              <a:gd name="connsiteX0" fmla="*/ 32 w 34979"/>
              <a:gd name="connsiteY0" fmla="*/ 611 h 144867"/>
              <a:gd name="connsiteX1" fmla="*/ 28607 w 34979"/>
              <a:gd name="connsiteY1" fmla="*/ 70461 h 144867"/>
              <a:gd name="connsiteX2" fmla="*/ 25432 w 34979"/>
              <a:gd name="connsiteY2" fmla="*/ 143486 h 144867"/>
              <a:gd name="connsiteX3" fmla="*/ 34957 w 34979"/>
              <a:gd name="connsiteY3" fmla="*/ 111736 h 144867"/>
              <a:gd name="connsiteX4" fmla="*/ 32 w 34979"/>
              <a:gd name="connsiteY4" fmla="*/ 611 h 14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9" h="144867">
                <a:moveTo>
                  <a:pt x="32" y="611"/>
                </a:moveTo>
                <a:cubicBezTo>
                  <a:pt x="-1026" y="-6268"/>
                  <a:pt x="24374" y="46649"/>
                  <a:pt x="28607" y="70461"/>
                </a:cubicBezTo>
                <a:cubicBezTo>
                  <a:pt x="32840" y="94273"/>
                  <a:pt x="24374" y="136607"/>
                  <a:pt x="25432" y="143486"/>
                </a:cubicBezTo>
                <a:cubicBezTo>
                  <a:pt x="26490" y="150365"/>
                  <a:pt x="35486" y="130257"/>
                  <a:pt x="34957" y="111736"/>
                </a:cubicBezTo>
                <a:cubicBezTo>
                  <a:pt x="34428" y="93215"/>
                  <a:pt x="1090" y="7490"/>
                  <a:pt x="32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2AAABDEF-FF8D-577A-F179-651E770DE573}"/>
              </a:ext>
            </a:extLst>
          </p:cNvPr>
          <p:cNvSpPr/>
          <p:nvPr/>
        </p:nvSpPr>
        <p:spPr>
          <a:xfrm>
            <a:off x="4121150" y="7571994"/>
            <a:ext cx="200049" cy="171831"/>
          </a:xfrm>
          <a:custGeom>
            <a:avLst/>
            <a:gdLst>
              <a:gd name="connsiteX0" fmla="*/ 0 w 200049"/>
              <a:gd name="connsiteY0" fmla="*/ 171831 h 171831"/>
              <a:gd name="connsiteX1" fmla="*/ 28575 w 200049"/>
              <a:gd name="connsiteY1" fmla="*/ 6731 h 171831"/>
              <a:gd name="connsiteX2" fmla="*/ 66675 w 200049"/>
              <a:gd name="connsiteY2" fmla="*/ 73406 h 171831"/>
              <a:gd name="connsiteX3" fmla="*/ 88900 w 200049"/>
              <a:gd name="connsiteY3" fmla="*/ 98806 h 171831"/>
              <a:gd name="connsiteX4" fmla="*/ 149225 w 200049"/>
              <a:gd name="connsiteY4" fmla="*/ 19431 h 171831"/>
              <a:gd name="connsiteX5" fmla="*/ 200025 w 200049"/>
              <a:gd name="connsiteY5" fmla="*/ 70231 h 171831"/>
              <a:gd name="connsiteX6" fmla="*/ 155575 w 200049"/>
              <a:gd name="connsiteY6" fmla="*/ 19431 h 171831"/>
              <a:gd name="connsiteX7" fmla="*/ 130175 w 200049"/>
              <a:gd name="connsiteY7" fmla="*/ 3556 h 171831"/>
              <a:gd name="connsiteX8" fmla="*/ 123825 w 200049"/>
              <a:gd name="connsiteY8" fmla="*/ 82931 h 171831"/>
              <a:gd name="connsiteX9" fmla="*/ 88900 w 200049"/>
              <a:gd name="connsiteY9" fmla="*/ 159131 h 171831"/>
              <a:gd name="connsiteX10" fmla="*/ 88900 w 200049"/>
              <a:gd name="connsiteY10" fmla="*/ 111506 h 171831"/>
              <a:gd name="connsiteX11" fmla="*/ 31750 w 200049"/>
              <a:gd name="connsiteY11" fmla="*/ 13081 h 171831"/>
              <a:gd name="connsiteX12" fmla="*/ 3175 w 200049"/>
              <a:gd name="connsiteY12" fmla="*/ 67056 h 171831"/>
              <a:gd name="connsiteX13" fmla="*/ 3175 w 200049"/>
              <a:gd name="connsiteY13" fmla="*/ 67056 h 171831"/>
              <a:gd name="connsiteX14" fmla="*/ 0 w 200049"/>
              <a:gd name="connsiteY14" fmla="*/ 171831 h 17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049" h="171831">
                <a:moveTo>
                  <a:pt x="0" y="171831"/>
                </a:moveTo>
                <a:cubicBezTo>
                  <a:pt x="8731" y="97483"/>
                  <a:pt x="17463" y="23135"/>
                  <a:pt x="28575" y="6731"/>
                </a:cubicBezTo>
                <a:cubicBezTo>
                  <a:pt x="39687" y="-9673"/>
                  <a:pt x="56621" y="58060"/>
                  <a:pt x="66675" y="73406"/>
                </a:cubicBezTo>
                <a:cubicBezTo>
                  <a:pt x="76729" y="88752"/>
                  <a:pt x="75142" y="107802"/>
                  <a:pt x="88900" y="98806"/>
                </a:cubicBezTo>
                <a:cubicBezTo>
                  <a:pt x="102658" y="89810"/>
                  <a:pt x="130704" y="24194"/>
                  <a:pt x="149225" y="19431"/>
                </a:cubicBezTo>
                <a:cubicBezTo>
                  <a:pt x="167746" y="14668"/>
                  <a:pt x="198967" y="70231"/>
                  <a:pt x="200025" y="70231"/>
                </a:cubicBezTo>
                <a:cubicBezTo>
                  <a:pt x="201083" y="70231"/>
                  <a:pt x="167217" y="30543"/>
                  <a:pt x="155575" y="19431"/>
                </a:cubicBezTo>
                <a:cubicBezTo>
                  <a:pt x="143933" y="8318"/>
                  <a:pt x="135467" y="-7027"/>
                  <a:pt x="130175" y="3556"/>
                </a:cubicBezTo>
                <a:cubicBezTo>
                  <a:pt x="124883" y="14139"/>
                  <a:pt x="130704" y="57002"/>
                  <a:pt x="123825" y="82931"/>
                </a:cubicBezTo>
                <a:cubicBezTo>
                  <a:pt x="116946" y="108860"/>
                  <a:pt x="94721" y="154369"/>
                  <a:pt x="88900" y="159131"/>
                </a:cubicBezTo>
                <a:cubicBezTo>
                  <a:pt x="83079" y="163893"/>
                  <a:pt x="98425" y="135848"/>
                  <a:pt x="88900" y="111506"/>
                </a:cubicBezTo>
                <a:cubicBezTo>
                  <a:pt x="79375" y="87164"/>
                  <a:pt x="46037" y="20489"/>
                  <a:pt x="31750" y="13081"/>
                </a:cubicBezTo>
                <a:cubicBezTo>
                  <a:pt x="17463" y="5673"/>
                  <a:pt x="3175" y="67056"/>
                  <a:pt x="3175" y="67056"/>
                </a:cubicBezTo>
                <a:lnTo>
                  <a:pt x="3175" y="67056"/>
                </a:lnTo>
                <a:cubicBezTo>
                  <a:pt x="2117" y="101981"/>
                  <a:pt x="1058" y="136906"/>
                  <a:pt x="0" y="171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3044635E-8A44-3200-CC0B-4B63714CD925}"/>
              </a:ext>
            </a:extLst>
          </p:cNvPr>
          <p:cNvSpPr/>
          <p:nvPr/>
        </p:nvSpPr>
        <p:spPr>
          <a:xfrm>
            <a:off x="3612591" y="7521426"/>
            <a:ext cx="367767" cy="251101"/>
          </a:xfrm>
          <a:custGeom>
            <a:avLst/>
            <a:gdLst>
              <a:gd name="connsiteX0" fmla="*/ 559 w 367767"/>
              <a:gd name="connsiteY0" fmla="*/ 149 h 251101"/>
              <a:gd name="connsiteX1" fmla="*/ 248209 w 367767"/>
              <a:gd name="connsiteY1" fmla="*/ 203349 h 251101"/>
              <a:gd name="connsiteX2" fmla="*/ 229159 w 367767"/>
              <a:gd name="connsiteY2" fmla="*/ 149374 h 251101"/>
              <a:gd name="connsiteX3" fmla="*/ 362509 w 367767"/>
              <a:gd name="connsiteY3" fmla="*/ 250974 h 251101"/>
              <a:gd name="connsiteX4" fmla="*/ 340284 w 367767"/>
              <a:gd name="connsiteY4" fmla="*/ 171599 h 251101"/>
              <a:gd name="connsiteX5" fmla="*/ 333934 w 367767"/>
              <a:gd name="connsiteY5" fmla="*/ 222399 h 251101"/>
              <a:gd name="connsiteX6" fmla="*/ 222809 w 367767"/>
              <a:gd name="connsiteY6" fmla="*/ 162074 h 251101"/>
              <a:gd name="connsiteX7" fmla="*/ 105334 w 367767"/>
              <a:gd name="connsiteY7" fmla="*/ 31899 h 251101"/>
              <a:gd name="connsiteX8" fmla="*/ 178359 w 367767"/>
              <a:gd name="connsiteY8" fmla="*/ 168424 h 251101"/>
              <a:gd name="connsiteX9" fmla="*/ 559 w 367767"/>
              <a:gd name="connsiteY9" fmla="*/ 149 h 25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767" h="251101">
                <a:moveTo>
                  <a:pt x="559" y="149"/>
                </a:moveTo>
                <a:cubicBezTo>
                  <a:pt x="12201" y="5970"/>
                  <a:pt x="210109" y="178478"/>
                  <a:pt x="248209" y="203349"/>
                </a:cubicBezTo>
                <a:cubicBezTo>
                  <a:pt x="286309" y="228220"/>
                  <a:pt x="210109" y="141437"/>
                  <a:pt x="229159" y="149374"/>
                </a:cubicBezTo>
                <a:cubicBezTo>
                  <a:pt x="248209" y="157311"/>
                  <a:pt x="343988" y="247270"/>
                  <a:pt x="362509" y="250974"/>
                </a:cubicBezTo>
                <a:cubicBezTo>
                  <a:pt x="381030" y="254678"/>
                  <a:pt x="345046" y="176361"/>
                  <a:pt x="340284" y="171599"/>
                </a:cubicBezTo>
                <a:cubicBezTo>
                  <a:pt x="335522" y="166837"/>
                  <a:pt x="353513" y="223986"/>
                  <a:pt x="333934" y="222399"/>
                </a:cubicBezTo>
                <a:cubicBezTo>
                  <a:pt x="314355" y="220812"/>
                  <a:pt x="260909" y="193824"/>
                  <a:pt x="222809" y="162074"/>
                </a:cubicBezTo>
                <a:cubicBezTo>
                  <a:pt x="184709" y="130324"/>
                  <a:pt x="112742" y="30841"/>
                  <a:pt x="105334" y="31899"/>
                </a:cubicBezTo>
                <a:cubicBezTo>
                  <a:pt x="97926" y="32957"/>
                  <a:pt x="194234" y="176891"/>
                  <a:pt x="178359" y="168424"/>
                </a:cubicBezTo>
                <a:cubicBezTo>
                  <a:pt x="162484" y="159957"/>
                  <a:pt x="-11083" y="-5672"/>
                  <a:pt x="55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3DDE2A9C-CD7B-6A15-15EC-C3E0CCECC555}"/>
              </a:ext>
            </a:extLst>
          </p:cNvPr>
          <p:cNvSpPr/>
          <p:nvPr/>
        </p:nvSpPr>
        <p:spPr>
          <a:xfrm>
            <a:off x="3536808" y="7097848"/>
            <a:ext cx="187541" cy="386434"/>
          </a:xfrm>
          <a:custGeom>
            <a:avLst/>
            <a:gdLst>
              <a:gd name="connsiteX0" fmla="*/ 187467 w 187541"/>
              <a:gd name="connsiteY0" fmla="*/ 7802 h 386434"/>
              <a:gd name="connsiteX1" fmla="*/ 60467 w 187541"/>
              <a:gd name="connsiteY1" fmla="*/ 287202 h 386434"/>
              <a:gd name="connsiteX2" fmla="*/ 76342 w 187541"/>
              <a:gd name="connsiteY2" fmla="*/ 233227 h 386434"/>
              <a:gd name="connsiteX3" fmla="*/ 142 w 187541"/>
              <a:gd name="connsiteY3" fmla="*/ 385627 h 386434"/>
              <a:gd name="connsiteX4" fmla="*/ 57292 w 187541"/>
              <a:gd name="connsiteY4" fmla="*/ 284027 h 386434"/>
              <a:gd name="connsiteX5" fmla="*/ 57292 w 187541"/>
              <a:gd name="connsiteY5" fmla="*/ 84002 h 386434"/>
              <a:gd name="connsiteX6" fmla="*/ 38242 w 187541"/>
              <a:gd name="connsiteY6" fmla="*/ 299902 h 386434"/>
              <a:gd name="connsiteX7" fmla="*/ 111267 w 187541"/>
              <a:gd name="connsiteY7" fmla="*/ 128452 h 386434"/>
              <a:gd name="connsiteX8" fmla="*/ 136667 w 187541"/>
              <a:gd name="connsiteY8" fmla="*/ 4627 h 386434"/>
              <a:gd name="connsiteX9" fmla="*/ 44592 w 187541"/>
              <a:gd name="connsiteY9" fmla="*/ 293552 h 386434"/>
              <a:gd name="connsiteX10" fmla="*/ 108092 w 187541"/>
              <a:gd name="connsiteY10" fmla="*/ 157027 h 386434"/>
              <a:gd name="connsiteX11" fmla="*/ 79517 w 187541"/>
              <a:gd name="connsiteY11" fmla="*/ 223702 h 386434"/>
              <a:gd name="connsiteX12" fmla="*/ 187467 w 187541"/>
              <a:gd name="connsiteY12" fmla="*/ 7802 h 38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541" h="386434">
                <a:moveTo>
                  <a:pt x="187467" y="7802"/>
                </a:moveTo>
                <a:cubicBezTo>
                  <a:pt x="184292" y="18385"/>
                  <a:pt x="78988" y="249631"/>
                  <a:pt x="60467" y="287202"/>
                </a:cubicBezTo>
                <a:cubicBezTo>
                  <a:pt x="41946" y="324773"/>
                  <a:pt x="86396" y="216823"/>
                  <a:pt x="76342" y="233227"/>
                </a:cubicBezTo>
                <a:cubicBezTo>
                  <a:pt x="66288" y="249631"/>
                  <a:pt x="3317" y="377160"/>
                  <a:pt x="142" y="385627"/>
                </a:cubicBezTo>
                <a:cubicBezTo>
                  <a:pt x="-3033" y="394094"/>
                  <a:pt x="47767" y="334298"/>
                  <a:pt x="57292" y="284027"/>
                </a:cubicBezTo>
                <a:cubicBezTo>
                  <a:pt x="66817" y="233756"/>
                  <a:pt x="60467" y="81356"/>
                  <a:pt x="57292" y="84002"/>
                </a:cubicBezTo>
                <a:cubicBezTo>
                  <a:pt x="54117" y="86648"/>
                  <a:pt x="29246" y="292494"/>
                  <a:pt x="38242" y="299902"/>
                </a:cubicBezTo>
                <a:cubicBezTo>
                  <a:pt x="47238" y="307310"/>
                  <a:pt x="94863" y="177665"/>
                  <a:pt x="111267" y="128452"/>
                </a:cubicBezTo>
                <a:cubicBezTo>
                  <a:pt x="127671" y="79240"/>
                  <a:pt x="147779" y="-22890"/>
                  <a:pt x="136667" y="4627"/>
                </a:cubicBezTo>
                <a:cubicBezTo>
                  <a:pt x="125555" y="32144"/>
                  <a:pt x="49354" y="268152"/>
                  <a:pt x="44592" y="293552"/>
                </a:cubicBezTo>
                <a:cubicBezTo>
                  <a:pt x="39830" y="318952"/>
                  <a:pt x="102271" y="168669"/>
                  <a:pt x="108092" y="157027"/>
                </a:cubicBezTo>
                <a:cubicBezTo>
                  <a:pt x="113913" y="145385"/>
                  <a:pt x="67875" y="244869"/>
                  <a:pt x="79517" y="223702"/>
                </a:cubicBezTo>
                <a:cubicBezTo>
                  <a:pt x="91159" y="202535"/>
                  <a:pt x="190642" y="-2781"/>
                  <a:pt x="187467" y="7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76C3B803-1BEC-1080-4572-4172956B2127}"/>
              </a:ext>
            </a:extLst>
          </p:cNvPr>
          <p:cNvSpPr/>
          <p:nvPr/>
        </p:nvSpPr>
        <p:spPr>
          <a:xfrm>
            <a:off x="4165304" y="6451664"/>
            <a:ext cx="181704" cy="620328"/>
          </a:xfrm>
          <a:custGeom>
            <a:avLst/>
            <a:gdLst>
              <a:gd name="connsiteX0" fmla="*/ 54271 w 181704"/>
              <a:gd name="connsiteY0" fmla="*/ 3111 h 620328"/>
              <a:gd name="connsiteX1" fmla="*/ 139996 w 181704"/>
              <a:gd name="connsiteY1" fmla="*/ 399986 h 620328"/>
              <a:gd name="connsiteX2" fmla="*/ 92371 w 181704"/>
              <a:gd name="connsiteY2" fmla="*/ 558736 h 620328"/>
              <a:gd name="connsiteX3" fmla="*/ 139996 w 181704"/>
              <a:gd name="connsiteY3" fmla="*/ 447611 h 620328"/>
              <a:gd name="connsiteX4" fmla="*/ 86021 w 181704"/>
              <a:gd name="connsiteY4" fmla="*/ 619061 h 620328"/>
              <a:gd name="connsiteX5" fmla="*/ 181271 w 181704"/>
              <a:gd name="connsiteY5" fmla="*/ 339661 h 620328"/>
              <a:gd name="connsiteX6" fmla="*/ 120946 w 181704"/>
              <a:gd name="connsiteY6" fmla="*/ 460311 h 620328"/>
              <a:gd name="connsiteX7" fmla="*/ 111421 w 181704"/>
              <a:gd name="connsiteY7" fmla="*/ 358711 h 620328"/>
              <a:gd name="connsiteX8" fmla="*/ 296 w 181704"/>
              <a:gd name="connsiteY8" fmla="*/ 482536 h 620328"/>
              <a:gd name="connsiteX9" fmla="*/ 149521 w 181704"/>
              <a:gd name="connsiteY9" fmla="*/ 301561 h 620328"/>
              <a:gd name="connsiteX10" fmla="*/ 133646 w 181704"/>
              <a:gd name="connsiteY10" fmla="*/ 314261 h 620328"/>
              <a:gd name="connsiteX11" fmla="*/ 114596 w 181704"/>
              <a:gd name="connsiteY11" fmla="*/ 219011 h 620328"/>
              <a:gd name="connsiteX12" fmla="*/ 54271 w 181704"/>
              <a:gd name="connsiteY12" fmla="*/ 3111 h 62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704" h="620328">
                <a:moveTo>
                  <a:pt x="54271" y="3111"/>
                </a:moveTo>
                <a:cubicBezTo>
                  <a:pt x="58504" y="33273"/>
                  <a:pt x="133646" y="307382"/>
                  <a:pt x="139996" y="399986"/>
                </a:cubicBezTo>
                <a:cubicBezTo>
                  <a:pt x="146346" y="492590"/>
                  <a:pt x="92371" y="550799"/>
                  <a:pt x="92371" y="558736"/>
                </a:cubicBezTo>
                <a:cubicBezTo>
                  <a:pt x="92371" y="566673"/>
                  <a:pt x="141054" y="437557"/>
                  <a:pt x="139996" y="447611"/>
                </a:cubicBezTo>
                <a:cubicBezTo>
                  <a:pt x="138938" y="457665"/>
                  <a:pt x="79142" y="637053"/>
                  <a:pt x="86021" y="619061"/>
                </a:cubicBezTo>
                <a:cubicBezTo>
                  <a:pt x="92900" y="601069"/>
                  <a:pt x="175450" y="366119"/>
                  <a:pt x="181271" y="339661"/>
                </a:cubicBezTo>
                <a:cubicBezTo>
                  <a:pt x="187092" y="313203"/>
                  <a:pt x="132588" y="457136"/>
                  <a:pt x="120946" y="460311"/>
                </a:cubicBezTo>
                <a:cubicBezTo>
                  <a:pt x="109304" y="463486"/>
                  <a:pt x="131529" y="355007"/>
                  <a:pt x="111421" y="358711"/>
                </a:cubicBezTo>
                <a:cubicBezTo>
                  <a:pt x="91313" y="362415"/>
                  <a:pt x="-6054" y="492061"/>
                  <a:pt x="296" y="482536"/>
                </a:cubicBezTo>
                <a:cubicBezTo>
                  <a:pt x="6646" y="473011"/>
                  <a:pt x="127296" y="329607"/>
                  <a:pt x="149521" y="301561"/>
                </a:cubicBezTo>
                <a:cubicBezTo>
                  <a:pt x="171746" y="273515"/>
                  <a:pt x="139467" y="328019"/>
                  <a:pt x="133646" y="314261"/>
                </a:cubicBezTo>
                <a:cubicBezTo>
                  <a:pt x="127825" y="300503"/>
                  <a:pt x="124121" y="267165"/>
                  <a:pt x="114596" y="219011"/>
                </a:cubicBezTo>
                <a:cubicBezTo>
                  <a:pt x="105071" y="170857"/>
                  <a:pt x="50038" y="-27051"/>
                  <a:pt x="54271" y="3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D4C605EF-3F99-B957-F63A-989BCAC4B534}"/>
              </a:ext>
            </a:extLst>
          </p:cNvPr>
          <p:cNvSpPr/>
          <p:nvPr/>
        </p:nvSpPr>
        <p:spPr>
          <a:xfrm>
            <a:off x="4222444" y="6396200"/>
            <a:ext cx="163257" cy="852637"/>
          </a:xfrm>
          <a:custGeom>
            <a:avLst/>
            <a:gdLst>
              <a:gd name="connsiteX0" fmla="*/ 19356 w 163257"/>
              <a:gd name="connsiteY0" fmla="*/ 30000 h 852637"/>
              <a:gd name="connsiteX1" fmla="*/ 41581 w 163257"/>
              <a:gd name="connsiteY1" fmla="*/ 93500 h 852637"/>
              <a:gd name="connsiteX2" fmla="*/ 159056 w 163257"/>
              <a:gd name="connsiteY2" fmla="*/ 560225 h 852637"/>
              <a:gd name="connsiteX3" fmla="*/ 124131 w 163257"/>
              <a:gd name="connsiteY3" fmla="*/ 477675 h 852637"/>
              <a:gd name="connsiteX4" fmla="*/ 306 w 163257"/>
              <a:gd name="connsiteY4" fmla="*/ 807875 h 852637"/>
              <a:gd name="connsiteX5" fmla="*/ 89206 w 163257"/>
              <a:gd name="connsiteY5" fmla="*/ 642775 h 852637"/>
              <a:gd name="connsiteX6" fmla="*/ 95556 w 163257"/>
              <a:gd name="connsiteY6" fmla="*/ 852325 h 852637"/>
              <a:gd name="connsiteX7" fmla="*/ 95556 w 163257"/>
              <a:gd name="connsiteY7" fmla="*/ 585625 h 852637"/>
              <a:gd name="connsiteX8" fmla="*/ 114606 w 163257"/>
              <a:gd name="connsiteY8" fmla="*/ 391950 h 852637"/>
              <a:gd name="connsiteX9" fmla="*/ 155881 w 163257"/>
              <a:gd name="connsiteY9" fmla="*/ 455450 h 852637"/>
              <a:gd name="connsiteX10" fmla="*/ 19356 w 163257"/>
              <a:gd name="connsiteY10" fmla="*/ 30000 h 85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257" h="852637">
                <a:moveTo>
                  <a:pt x="19356" y="30000"/>
                </a:moveTo>
                <a:cubicBezTo>
                  <a:pt x="306" y="-30325"/>
                  <a:pt x="18298" y="5129"/>
                  <a:pt x="41581" y="93500"/>
                </a:cubicBezTo>
                <a:cubicBezTo>
                  <a:pt x="64864" y="181871"/>
                  <a:pt x="145298" y="496196"/>
                  <a:pt x="159056" y="560225"/>
                </a:cubicBezTo>
                <a:cubicBezTo>
                  <a:pt x="172814" y="624254"/>
                  <a:pt x="150589" y="436400"/>
                  <a:pt x="124131" y="477675"/>
                </a:cubicBezTo>
                <a:cubicBezTo>
                  <a:pt x="97673" y="518950"/>
                  <a:pt x="6127" y="780358"/>
                  <a:pt x="306" y="807875"/>
                </a:cubicBezTo>
                <a:cubicBezTo>
                  <a:pt x="-5515" y="835392"/>
                  <a:pt x="73331" y="635367"/>
                  <a:pt x="89206" y="642775"/>
                </a:cubicBezTo>
                <a:cubicBezTo>
                  <a:pt x="105081" y="650183"/>
                  <a:pt x="94498" y="861850"/>
                  <a:pt x="95556" y="852325"/>
                </a:cubicBezTo>
                <a:cubicBezTo>
                  <a:pt x="96614" y="842800"/>
                  <a:pt x="92381" y="662354"/>
                  <a:pt x="95556" y="585625"/>
                </a:cubicBezTo>
                <a:cubicBezTo>
                  <a:pt x="98731" y="508896"/>
                  <a:pt x="104552" y="413646"/>
                  <a:pt x="114606" y="391950"/>
                </a:cubicBezTo>
                <a:cubicBezTo>
                  <a:pt x="124660" y="370254"/>
                  <a:pt x="168581" y="513658"/>
                  <a:pt x="155881" y="455450"/>
                </a:cubicBezTo>
                <a:cubicBezTo>
                  <a:pt x="143181" y="397242"/>
                  <a:pt x="38406" y="90325"/>
                  <a:pt x="19356" y="30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03D2114F-5B52-AA5B-302B-F1A7432B983E}"/>
              </a:ext>
            </a:extLst>
          </p:cNvPr>
          <p:cNvSpPr/>
          <p:nvPr/>
        </p:nvSpPr>
        <p:spPr>
          <a:xfrm>
            <a:off x="5678379" y="6688223"/>
            <a:ext cx="194821" cy="644213"/>
          </a:xfrm>
          <a:custGeom>
            <a:avLst/>
            <a:gdLst>
              <a:gd name="connsiteX0" fmla="*/ 87 w 194821"/>
              <a:gd name="connsiteY0" fmla="*/ 676 h 644213"/>
              <a:gd name="connsiteX1" fmla="*/ 137873 w 194821"/>
              <a:gd name="connsiteY1" fmla="*/ 242845 h 644213"/>
              <a:gd name="connsiteX2" fmla="*/ 183802 w 194821"/>
              <a:gd name="connsiteY2" fmla="*/ 451613 h 644213"/>
              <a:gd name="connsiteX3" fmla="*/ 192153 w 194821"/>
              <a:gd name="connsiteY3" fmla="*/ 388982 h 644213"/>
              <a:gd name="connsiteX4" fmla="*/ 146224 w 194821"/>
              <a:gd name="connsiteY4" fmla="*/ 643678 h 644213"/>
              <a:gd name="connsiteX5" fmla="*/ 187977 w 194821"/>
              <a:gd name="connsiteY5" fmla="*/ 309651 h 644213"/>
              <a:gd name="connsiteX6" fmla="*/ 175451 w 194821"/>
              <a:gd name="connsiteY6" fmla="*/ 338878 h 644213"/>
              <a:gd name="connsiteX7" fmla="*/ 142048 w 194821"/>
              <a:gd name="connsiteY7" fmla="*/ 109235 h 644213"/>
              <a:gd name="connsiteX8" fmla="*/ 142048 w 194821"/>
              <a:gd name="connsiteY8" fmla="*/ 247021 h 644213"/>
              <a:gd name="connsiteX9" fmla="*/ 116996 w 194821"/>
              <a:gd name="connsiteY9" fmla="*/ 171865 h 644213"/>
              <a:gd name="connsiteX10" fmla="*/ 87 w 194821"/>
              <a:gd name="connsiteY10" fmla="*/ 676 h 64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821" h="644213">
                <a:moveTo>
                  <a:pt x="87" y="676"/>
                </a:moveTo>
                <a:cubicBezTo>
                  <a:pt x="3566" y="12506"/>
                  <a:pt x="107254" y="167689"/>
                  <a:pt x="137873" y="242845"/>
                </a:cubicBezTo>
                <a:cubicBezTo>
                  <a:pt x="168492" y="318001"/>
                  <a:pt x="174755" y="427257"/>
                  <a:pt x="183802" y="451613"/>
                </a:cubicBezTo>
                <a:cubicBezTo>
                  <a:pt x="192849" y="475969"/>
                  <a:pt x="198416" y="356971"/>
                  <a:pt x="192153" y="388982"/>
                </a:cubicBezTo>
                <a:cubicBezTo>
                  <a:pt x="185890" y="420993"/>
                  <a:pt x="146920" y="656900"/>
                  <a:pt x="146224" y="643678"/>
                </a:cubicBezTo>
                <a:cubicBezTo>
                  <a:pt x="145528" y="630456"/>
                  <a:pt x="183106" y="360451"/>
                  <a:pt x="187977" y="309651"/>
                </a:cubicBezTo>
                <a:cubicBezTo>
                  <a:pt x="192848" y="258851"/>
                  <a:pt x="183106" y="372281"/>
                  <a:pt x="175451" y="338878"/>
                </a:cubicBezTo>
                <a:cubicBezTo>
                  <a:pt x="167796" y="305475"/>
                  <a:pt x="147615" y="124544"/>
                  <a:pt x="142048" y="109235"/>
                </a:cubicBezTo>
                <a:cubicBezTo>
                  <a:pt x="136481" y="93926"/>
                  <a:pt x="146223" y="236583"/>
                  <a:pt x="142048" y="247021"/>
                </a:cubicBezTo>
                <a:cubicBezTo>
                  <a:pt x="137873" y="257459"/>
                  <a:pt x="136481" y="208051"/>
                  <a:pt x="116996" y="171865"/>
                </a:cubicBezTo>
                <a:cubicBezTo>
                  <a:pt x="97511" y="135679"/>
                  <a:pt x="-3392" y="-11154"/>
                  <a:pt x="87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57F6779-C6D7-B6DC-71E2-3782CFBD38AC}"/>
              </a:ext>
            </a:extLst>
          </p:cNvPr>
          <p:cNvSpPr/>
          <p:nvPr/>
        </p:nvSpPr>
        <p:spPr>
          <a:xfrm>
            <a:off x="5832953" y="6877840"/>
            <a:ext cx="217768" cy="479116"/>
          </a:xfrm>
          <a:custGeom>
            <a:avLst/>
            <a:gdLst>
              <a:gd name="connsiteX0" fmla="*/ 87683 w 217768"/>
              <a:gd name="connsiteY0" fmla="*/ 11475 h 479116"/>
              <a:gd name="connsiteX1" fmla="*/ 204592 w 217768"/>
              <a:gd name="connsiteY1" fmla="*/ 353853 h 479116"/>
              <a:gd name="connsiteX2" fmla="*/ 192066 w 217768"/>
              <a:gd name="connsiteY2" fmla="*/ 320450 h 479116"/>
              <a:gd name="connsiteX3" fmla="*/ 0 w 217768"/>
              <a:gd name="connsiteY3" fmla="*/ 479113 h 479116"/>
              <a:gd name="connsiteX4" fmla="*/ 192066 w 217768"/>
              <a:gd name="connsiteY4" fmla="*/ 324626 h 479116"/>
              <a:gd name="connsiteX5" fmla="*/ 141962 w 217768"/>
              <a:gd name="connsiteY5" fmla="*/ 182664 h 479116"/>
              <a:gd name="connsiteX6" fmla="*/ 150313 w 217768"/>
              <a:gd name="connsiteY6" fmla="*/ 266171 h 479116"/>
              <a:gd name="connsiteX7" fmla="*/ 125261 w 217768"/>
              <a:gd name="connsiteY7" fmla="*/ 94982 h 479116"/>
              <a:gd name="connsiteX8" fmla="*/ 87683 w 217768"/>
              <a:gd name="connsiteY8" fmla="*/ 11475 h 4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68" h="479116">
                <a:moveTo>
                  <a:pt x="87683" y="11475"/>
                </a:moveTo>
                <a:cubicBezTo>
                  <a:pt x="100905" y="54620"/>
                  <a:pt x="187195" y="302357"/>
                  <a:pt x="204592" y="353853"/>
                </a:cubicBezTo>
                <a:cubicBezTo>
                  <a:pt x="221989" y="405349"/>
                  <a:pt x="226165" y="299573"/>
                  <a:pt x="192066" y="320450"/>
                </a:cubicBezTo>
                <a:cubicBezTo>
                  <a:pt x="157967" y="341327"/>
                  <a:pt x="0" y="478417"/>
                  <a:pt x="0" y="479113"/>
                </a:cubicBezTo>
                <a:cubicBezTo>
                  <a:pt x="0" y="479809"/>
                  <a:pt x="168406" y="374034"/>
                  <a:pt x="192066" y="324626"/>
                </a:cubicBezTo>
                <a:cubicBezTo>
                  <a:pt x="215726" y="275218"/>
                  <a:pt x="148921" y="192406"/>
                  <a:pt x="141962" y="182664"/>
                </a:cubicBezTo>
                <a:cubicBezTo>
                  <a:pt x="135003" y="172922"/>
                  <a:pt x="153097" y="280785"/>
                  <a:pt x="150313" y="266171"/>
                </a:cubicBezTo>
                <a:cubicBezTo>
                  <a:pt x="147530" y="251557"/>
                  <a:pt x="132916" y="131864"/>
                  <a:pt x="125261" y="94982"/>
                </a:cubicBezTo>
                <a:cubicBezTo>
                  <a:pt x="117606" y="58100"/>
                  <a:pt x="74461" y="-31670"/>
                  <a:pt x="87683" y="1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1B82EFA-5F5E-4F71-1AFC-CE22A285503E}"/>
              </a:ext>
            </a:extLst>
          </p:cNvPr>
          <p:cNvSpPr/>
          <p:nvPr/>
        </p:nvSpPr>
        <p:spPr>
          <a:xfrm>
            <a:off x="5647789" y="7406399"/>
            <a:ext cx="76836" cy="214730"/>
          </a:xfrm>
          <a:custGeom>
            <a:avLst/>
            <a:gdLst>
              <a:gd name="connsiteX0" fmla="*/ 76606 w 76836"/>
              <a:gd name="connsiteY0" fmla="*/ 659 h 214730"/>
              <a:gd name="connsiteX1" fmla="*/ 30677 w 76836"/>
              <a:gd name="connsiteY1" fmla="*/ 100867 h 214730"/>
              <a:gd name="connsiteX2" fmla="*/ 1449 w 76836"/>
              <a:gd name="connsiteY2" fmla="*/ 213601 h 214730"/>
              <a:gd name="connsiteX3" fmla="*/ 9800 w 76836"/>
              <a:gd name="connsiteY3" fmla="*/ 150971 h 214730"/>
              <a:gd name="connsiteX4" fmla="*/ 76606 w 76836"/>
              <a:gd name="connsiteY4" fmla="*/ 659 h 21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6" h="214730">
                <a:moveTo>
                  <a:pt x="76606" y="659"/>
                </a:moveTo>
                <a:cubicBezTo>
                  <a:pt x="80085" y="-7692"/>
                  <a:pt x="43203" y="65377"/>
                  <a:pt x="30677" y="100867"/>
                </a:cubicBezTo>
                <a:cubicBezTo>
                  <a:pt x="18151" y="136357"/>
                  <a:pt x="4928" y="205250"/>
                  <a:pt x="1449" y="213601"/>
                </a:cubicBezTo>
                <a:cubicBezTo>
                  <a:pt x="-2030" y="221952"/>
                  <a:pt x="753" y="182286"/>
                  <a:pt x="9800" y="150971"/>
                </a:cubicBezTo>
                <a:cubicBezTo>
                  <a:pt x="18847" y="119656"/>
                  <a:pt x="73127" y="9010"/>
                  <a:pt x="76606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160F638F-F6C9-9015-0D48-A69D9A213EC9}"/>
              </a:ext>
            </a:extLst>
          </p:cNvPr>
          <p:cNvSpPr/>
          <p:nvPr/>
        </p:nvSpPr>
        <p:spPr>
          <a:xfrm>
            <a:off x="5644786" y="7406631"/>
            <a:ext cx="120895" cy="318451"/>
          </a:xfrm>
          <a:custGeom>
            <a:avLst/>
            <a:gdLst>
              <a:gd name="connsiteX0" fmla="*/ 117187 w 120895"/>
              <a:gd name="connsiteY0" fmla="*/ 427 h 318451"/>
              <a:gd name="connsiteX1" fmla="*/ 75433 w 120895"/>
              <a:gd name="connsiteY1" fmla="*/ 205018 h 318451"/>
              <a:gd name="connsiteX2" fmla="*/ 277 w 120895"/>
              <a:gd name="connsiteY2" fmla="*/ 317753 h 318451"/>
              <a:gd name="connsiteX3" fmla="*/ 104661 w 120895"/>
              <a:gd name="connsiteY3" fmla="*/ 154914 h 318451"/>
              <a:gd name="connsiteX4" fmla="*/ 117187 w 120895"/>
              <a:gd name="connsiteY4" fmla="*/ 427 h 31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95" h="318451">
                <a:moveTo>
                  <a:pt x="117187" y="427"/>
                </a:moveTo>
                <a:cubicBezTo>
                  <a:pt x="112316" y="8778"/>
                  <a:pt x="94918" y="152130"/>
                  <a:pt x="75433" y="205018"/>
                </a:cubicBezTo>
                <a:cubicBezTo>
                  <a:pt x="55948" y="257906"/>
                  <a:pt x="-4594" y="326104"/>
                  <a:pt x="277" y="317753"/>
                </a:cubicBezTo>
                <a:cubicBezTo>
                  <a:pt x="5148" y="309402"/>
                  <a:pt x="83784" y="201539"/>
                  <a:pt x="104661" y="154914"/>
                </a:cubicBezTo>
                <a:cubicBezTo>
                  <a:pt x="125538" y="108289"/>
                  <a:pt x="122058" y="-7924"/>
                  <a:pt x="11718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B03E3368-D860-3879-C4D5-0773EE44BDD0}"/>
              </a:ext>
            </a:extLst>
          </p:cNvPr>
          <p:cNvSpPr/>
          <p:nvPr/>
        </p:nvSpPr>
        <p:spPr>
          <a:xfrm>
            <a:off x="5552681" y="7749242"/>
            <a:ext cx="222089" cy="330202"/>
          </a:xfrm>
          <a:custGeom>
            <a:avLst/>
            <a:gdLst>
              <a:gd name="connsiteX0" fmla="*/ 221818 w 222089"/>
              <a:gd name="connsiteY0" fmla="*/ 194 h 330202"/>
              <a:gd name="connsiteX1" fmla="*/ 109083 w 222089"/>
              <a:gd name="connsiteY1" fmla="*/ 137980 h 330202"/>
              <a:gd name="connsiteX2" fmla="*/ 524 w 222089"/>
              <a:gd name="connsiteY2" fmla="*/ 330046 h 330202"/>
              <a:gd name="connsiteX3" fmla="*/ 75681 w 222089"/>
              <a:gd name="connsiteY3" fmla="*/ 167207 h 330202"/>
              <a:gd name="connsiteX4" fmla="*/ 221818 w 222089"/>
              <a:gd name="connsiteY4" fmla="*/ 194 h 33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89" h="330202">
                <a:moveTo>
                  <a:pt x="221818" y="194"/>
                </a:moveTo>
                <a:cubicBezTo>
                  <a:pt x="227385" y="-4677"/>
                  <a:pt x="145965" y="83005"/>
                  <a:pt x="109083" y="137980"/>
                </a:cubicBezTo>
                <a:cubicBezTo>
                  <a:pt x="72201" y="192955"/>
                  <a:pt x="6091" y="325175"/>
                  <a:pt x="524" y="330046"/>
                </a:cubicBezTo>
                <a:cubicBezTo>
                  <a:pt x="-5043" y="334917"/>
                  <a:pt x="34623" y="224966"/>
                  <a:pt x="75681" y="167207"/>
                </a:cubicBezTo>
                <a:cubicBezTo>
                  <a:pt x="116739" y="109448"/>
                  <a:pt x="216251" y="5065"/>
                  <a:pt x="22181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59E2E97-EDEC-F611-C97F-5DD6B16B1975}"/>
              </a:ext>
            </a:extLst>
          </p:cNvPr>
          <p:cNvSpPr/>
          <p:nvPr/>
        </p:nvSpPr>
        <p:spPr>
          <a:xfrm>
            <a:off x="5290133" y="6926436"/>
            <a:ext cx="72594" cy="206680"/>
          </a:xfrm>
          <a:custGeom>
            <a:avLst/>
            <a:gdLst>
              <a:gd name="connsiteX0" fmla="*/ 26 w 72594"/>
              <a:gd name="connsiteY0" fmla="*/ 457 h 206680"/>
              <a:gd name="connsiteX1" fmla="*/ 62656 w 72594"/>
              <a:gd name="connsiteY1" fmla="*/ 117367 h 206680"/>
              <a:gd name="connsiteX2" fmla="*/ 58481 w 72594"/>
              <a:gd name="connsiteY2" fmla="*/ 205049 h 206680"/>
              <a:gd name="connsiteX3" fmla="*/ 71007 w 72594"/>
              <a:gd name="connsiteY3" fmla="*/ 163296 h 206680"/>
              <a:gd name="connsiteX4" fmla="*/ 26 w 72594"/>
              <a:gd name="connsiteY4" fmla="*/ 457 h 2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4" h="206680">
                <a:moveTo>
                  <a:pt x="26" y="457"/>
                </a:moveTo>
                <a:cubicBezTo>
                  <a:pt x="-1366" y="-7198"/>
                  <a:pt x="52914" y="83268"/>
                  <a:pt x="62656" y="117367"/>
                </a:cubicBezTo>
                <a:cubicBezTo>
                  <a:pt x="72398" y="151466"/>
                  <a:pt x="57089" y="197394"/>
                  <a:pt x="58481" y="205049"/>
                </a:cubicBezTo>
                <a:cubicBezTo>
                  <a:pt x="59873" y="212704"/>
                  <a:pt x="77966" y="192523"/>
                  <a:pt x="71007" y="163296"/>
                </a:cubicBezTo>
                <a:cubicBezTo>
                  <a:pt x="64048" y="134069"/>
                  <a:pt x="1418" y="8112"/>
                  <a:pt x="26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02A74EB-F6C9-1A47-005A-CA3780694719}"/>
              </a:ext>
            </a:extLst>
          </p:cNvPr>
          <p:cNvSpPr/>
          <p:nvPr/>
        </p:nvSpPr>
        <p:spPr>
          <a:xfrm>
            <a:off x="2905107" y="6470598"/>
            <a:ext cx="133216" cy="232734"/>
          </a:xfrm>
          <a:custGeom>
            <a:avLst/>
            <a:gdLst>
              <a:gd name="connsiteX0" fmla="*/ 18 w 133216"/>
              <a:gd name="connsiteY0" fmla="*/ 52 h 232734"/>
              <a:gd name="connsiteX1" fmla="*/ 117493 w 133216"/>
              <a:gd name="connsiteY1" fmla="*/ 177852 h 232734"/>
              <a:gd name="connsiteX2" fmla="*/ 120668 w 133216"/>
              <a:gd name="connsiteY2" fmla="*/ 231827 h 232734"/>
              <a:gd name="connsiteX3" fmla="*/ 127018 w 133216"/>
              <a:gd name="connsiteY3" fmla="*/ 196902 h 232734"/>
              <a:gd name="connsiteX4" fmla="*/ 18 w 133216"/>
              <a:gd name="connsiteY4" fmla="*/ 52 h 2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16" h="232734">
                <a:moveTo>
                  <a:pt x="18" y="52"/>
                </a:moveTo>
                <a:cubicBezTo>
                  <a:pt x="-1569" y="-3123"/>
                  <a:pt x="97385" y="139223"/>
                  <a:pt x="117493" y="177852"/>
                </a:cubicBezTo>
                <a:cubicBezTo>
                  <a:pt x="137601" y="216481"/>
                  <a:pt x="119081" y="228652"/>
                  <a:pt x="120668" y="231827"/>
                </a:cubicBezTo>
                <a:cubicBezTo>
                  <a:pt x="122255" y="235002"/>
                  <a:pt x="143422" y="231298"/>
                  <a:pt x="127018" y="196902"/>
                </a:cubicBezTo>
                <a:cubicBezTo>
                  <a:pt x="110614" y="162506"/>
                  <a:pt x="1605" y="3227"/>
                  <a:pt x="1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FDB5B94-035A-9DBA-E9E8-A71EF673E230}"/>
              </a:ext>
            </a:extLst>
          </p:cNvPr>
          <p:cNvSpPr/>
          <p:nvPr/>
        </p:nvSpPr>
        <p:spPr>
          <a:xfrm>
            <a:off x="3082925" y="6746871"/>
            <a:ext cx="40082" cy="114309"/>
          </a:xfrm>
          <a:custGeom>
            <a:avLst/>
            <a:gdLst>
              <a:gd name="connsiteX0" fmla="*/ 31750 w 40082"/>
              <a:gd name="connsiteY0" fmla="*/ 4 h 114309"/>
              <a:gd name="connsiteX1" fmla="*/ 38100 w 40082"/>
              <a:gd name="connsiteY1" fmla="*/ 60329 h 114309"/>
              <a:gd name="connsiteX2" fmla="*/ 0 w 40082"/>
              <a:gd name="connsiteY2" fmla="*/ 114304 h 114309"/>
              <a:gd name="connsiteX3" fmla="*/ 38100 w 40082"/>
              <a:gd name="connsiteY3" fmla="*/ 63504 h 114309"/>
              <a:gd name="connsiteX4" fmla="*/ 31750 w 40082"/>
              <a:gd name="connsiteY4" fmla="*/ 4 h 11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2" h="114309">
                <a:moveTo>
                  <a:pt x="31750" y="4"/>
                </a:moveTo>
                <a:cubicBezTo>
                  <a:pt x="31750" y="-525"/>
                  <a:pt x="43392" y="41279"/>
                  <a:pt x="38100" y="60329"/>
                </a:cubicBezTo>
                <a:cubicBezTo>
                  <a:pt x="32808" y="79379"/>
                  <a:pt x="0" y="113775"/>
                  <a:pt x="0" y="114304"/>
                </a:cubicBezTo>
                <a:cubicBezTo>
                  <a:pt x="0" y="114833"/>
                  <a:pt x="31221" y="77792"/>
                  <a:pt x="38100" y="63504"/>
                </a:cubicBezTo>
                <a:cubicBezTo>
                  <a:pt x="44979" y="49217"/>
                  <a:pt x="31750" y="533"/>
                  <a:pt x="3175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242774A2-36E7-D92A-8C2D-32D7C99F72C3}"/>
              </a:ext>
            </a:extLst>
          </p:cNvPr>
          <p:cNvSpPr/>
          <p:nvPr/>
        </p:nvSpPr>
        <p:spPr>
          <a:xfrm>
            <a:off x="3013009" y="6886511"/>
            <a:ext cx="78676" cy="85808"/>
          </a:xfrm>
          <a:custGeom>
            <a:avLst/>
            <a:gdLst>
              <a:gd name="connsiteX0" fmla="*/ 66 w 78676"/>
              <a:gd name="connsiteY0" fmla="*/ 85789 h 85808"/>
              <a:gd name="connsiteX1" fmla="*/ 69916 w 78676"/>
              <a:gd name="connsiteY1" fmla="*/ 25464 h 85808"/>
              <a:gd name="connsiteX2" fmla="*/ 76266 w 78676"/>
              <a:gd name="connsiteY2" fmla="*/ 64 h 85808"/>
              <a:gd name="connsiteX3" fmla="*/ 57216 w 78676"/>
              <a:gd name="connsiteY3" fmla="*/ 31814 h 85808"/>
              <a:gd name="connsiteX4" fmla="*/ 66 w 78676"/>
              <a:gd name="connsiteY4" fmla="*/ 85789 h 8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" h="85808">
                <a:moveTo>
                  <a:pt x="66" y="85789"/>
                </a:moveTo>
                <a:cubicBezTo>
                  <a:pt x="2183" y="84731"/>
                  <a:pt x="57216" y="39751"/>
                  <a:pt x="69916" y="25464"/>
                </a:cubicBezTo>
                <a:cubicBezTo>
                  <a:pt x="82616" y="11176"/>
                  <a:pt x="78383" y="-994"/>
                  <a:pt x="76266" y="64"/>
                </a:cubicBezTo>
                <a:cubicBezTo>
                  <a:pt x="74149" y="1122"/>
                  <a:pt x="67270" y="18585"/>
                  <a:pt x="57216" y="31814"/>
                </a:cubicBezTo>
                <a:cubicBezTo>
                  <a:pt x="47162" y="45043"/>
                  <a:pt x="-2051" y="86847"/>
                  <a:pt x="66" y="8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F08D600-D2C6-1117-F3C6-A3205F6E8B15}"/>
              </a:ext>
            </a:extLst>
          </p:cNvPr>
          <p:cNvSpPr/>
          <p:nvPr/>
        </p:nvSpPr>
        <p:spPr>
          <a:xfrm>
            <a:off x="3355959" y="6003876"/>
            <a:ext cx="151259" cy="94114"/>
          </a:xfrm>
          <a:custGeom>
            <a:avLst/>
            <a:gdLst>
              <a:gd name="connsiteX0" fmla="*/ 16 w 151259"/>
              <a:gd name="connsiteY0" fmla="*/ 49 h 94114"/>
              <a:gd name="connsiteX1" fmla="*/ 139716 w 151259"/>
              <a:gd name="connsiteY1" fmla="*/ 88949 h 94114"/>
              <a:gd name="connsiteX2" fmla="*/ 130191 w 151259"/>
              <a:gd name="connsiteY2" fmla="*/ 76249 h 94114"/>
              <a:gd name="connsiteX3" fmla="*/ 16 w 151259"/>
              <a:gd name="connsiteY3" fmla="*/ 49 h 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59" h="94114">
                <a:moveTo>
                  <a:pt x="16" y="49"/>
                </a:moveTo>
                <a:cubicBezTo>
                  <a:pt x="1604" y="2166"/>
                  <a:pt x="139716" y="88949"/>
                  <a:pt x="139716" y="88949"/>
                </a:cubicBezTo>
                <a:cubicBezTo>
                  <a:pt x="161412" y="101649"/>
                  <a:pt x="149241" y="88420"/>
                  <a:pt x="130191" y="76249"/>
                </a:cubicBezTo>
                <a:cubicBezTo>
                  <a:pt x="111141" y="64078"/>
                  <a:pt x="-1572" y="-2068"/>
                  <a:pt x="1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ED9388A2-9576-403B-17EF-A40ED3B7C4FE}"/>
              </a:ext>
            </a:extLst>
          </p:cNvPr>
          <p:cNvSpPr/>
          <p:nvPr/>
        </p:nvSpPr>
        <p:spPr>
          <a:xfrm>
            <a:off x="3533637" y="6016181"/>
            <a:ext cx="128240" cy="254957"/>
          </a:xfrm>
          <a:custGeom>
            <a:avLst/>
            <a:gdLst>
              <a:gd name="connsiteX0" fmla="*/ 138 w 128240"/>
              <a:gd name="connsiteY0" fmla="*/ 444 h 254957"/>
              <a:gd name="connsiteX1" fmla="*/ 104913 w 128240"/>
              <a:gd name="connsiteY1" fmla="*/ 168719 h 254957"/>
              <a:gd name="connsiteX2" fmla="*/ 127138 w 128240"/>
              <a:gd name="connsiteY2" fmla="*/ 254444 h 254957"/>
              <a:gd name="connsiteX3" fmla="*/ 120788 w 128240"/>
              <a:gd name="connsiteY3" fmla="*/ 197294 h 254957"/>
              <a:gd name="connsiteX4" fmla="*/ 85863 w 128240"/>
              <a:gd name="connsiteY4" fmla="*/ 57594 h 254957"/>
              <a:gd name="connsiteX5" fmla="*/ 114438 w 128240"/>
              <a:gd name="connsiteY5" fmla="*/ 200469 h 254957"/>
              <a:gd name="connsiteX6" fmla="*/ 82688 w 128240"/>
              <a:gd name="connsiteY6" fmla="*/ 121094 h 254957"/>
              <a:gd name="connsiteX7" fmla="*/ 138 w 128240"/>
              <a:gd name="connsiteY7" fmla="*/ 444 h 25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40" h="254957">
                <a:moveTo>
                  <a:pt x="138" y="444"/>
                </a:moveTo>
                <a:cubicBezTo>
                  <a:pt x="3842" y="8381"/>
                  <a:pt x="83746" y="126386"/>
                  <a:pt x="104913" y="168719"/>
                </a:cubicBezTo>
                <a:cubicBezTo>
                  <a:pt x="126080" y="211052"/>
                  <a:pt x="124492" y="249682"/>
                  <a:pt x="127138" y="254444"/>
                </a:cubicBezTo>
                <a:cubicBezTo>
                  <a:pt x="129784" y="259206"/>
                  <a:pt x="127667" y="230102"/>
                  <a:pt x="120788" y="197294"/>
                </a:cubicBezTo>
                <a:cubicBezTo>
                  <a:pt x="113909" y="164486"/>
                  <a:pt x="86921" y="57065"/>
                  <a:pt x="85863" y="57594"/>
                </a:cubicBezTo>
                <a:cubicBezTo>
                  <a:pt x="84805" y="58123"/>
                  <a:pt x="114967" y="189886"/>
                  <a:pt x="114438" y="200469"/>
                </a:cubicBezTo>
                <a:cubicBezTo>
                  <a:pt x="113909" y="211052"/>
                  <a:pt x="96976" y="149140"/>
                  <a:pt x="82688" y="121094"/>
                </a:cubicBezTo>
                <a:cubicBezTo>
                  <a:pt x="68401" y="93048"/>
                  <a:pt x="-3566" y="-7493"/>
                  <a:pt x="138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1CA6852B-868C-8341-037B-B818016F2E1C}"/>
              </a:ext>
            </a:extLst>
          </p:cNvPr>
          <p:cNvSpPr/>
          <p:nvPr/>
        </p:nvSpPr>
        <p:spPr>
          <a:xfrm>
            <a:off x="3746500" y="6035502"/>
            <a:ext cx="22225" cy="502303"/>
          </a:xfrm>
          <a:custGeom>
            <a:avLst/>
            <a:gdLst>
              <a:gd name="connsiteX0" fmla="*/ 22225 w 22225"/>
              <a:gd name="connsiteY0" fmla="*/ 173 h 502303"/>
              <a:gd name="connsiteX1" fmla="*/ 0 w 22225"/>
              <a:gd name="connsiteY1" fmla="*/ 346248 h 502303"/>
              <a:gd name="connsiteX2" fmla="*/ 22225 w 22225"/>
              <a:gd name="connsiteY2" fmla="*/ 501823 h 502303"/>
              <a:gd name="connsiteX3" fmla="*/ 0 w 22225"/>
              <a:gd name="connsiteY3" fmla="*/ 301798 h 502303"/>
              <a:gd name="connsiteX4" fmla="*/ 22225 w 22225"/>
              <a:gd name="connsiteY4" fmla="*/ 173 h 50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5" h="502303">
                <a:moveTo>
                  <a:pt x="22225" y="173"/>
                </a:moveTo>
                <a:cubicBezTo>
                  <a:pt x="22225" y="7581"/>
                  <a:pt x="0" y="262640"/>
                  <a:pt x="0" y="346248"/>
                </a:cubicBezTo>
                <a:cubicBezTo>
                  <a:pt x="0" y="429856"/>
                  <a:pt x="22225" y="509231"/>
                  <a:pt x="22225" y="501823"/>
                </a:cubicBezTo>
                <a:cubicBezTo>
                  <a:pt x="22225" y="494415"/>
                  <a:pt x="0" y="379585"/>
                  <a:pt x="0" y="301798"/>
                </a:cubicBezTo>
                <a:cubicBezTo>
                  <a:pt x="0" y="224011"/>
                  <a:pt x="22225" y="-7235"/>
                  <a:pt x="2222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455BD49-083E-AD57-12ED-6EACD6B5C461}"/>
              </a:ext>
            </a:extLst>
          </p:cNvPr>
          <p:cNvSpPr/>
          <p:nvPr/>
        </p:nvSpPr>
        <p:spPr>
          <a:xfrm>
            <a:off x="2752725" y="6426200"/>
            <a:ext cx="40497" cy="537723"/>
          </a:xfrm>
          <a:custGeom>
            <a:avLst/>
            <a:gdLst>
              <a:gd name="connsiteX0" fmla="*/ 0 w 40497"/>
              <a:gd name="connsiteY0" fmla="*/ 0 h 537723"/>
              <a:gd name="connsiteX1" fmla="*/ 19050 w 40497"/>
              <a:gd name="connsiteY1" fmla="*/ 146050 h 537723"/>
              <a:gd name="connsiteX2" fmla="*/ 12700 w 40497"/>
              <a:gd name="connsiteY2" fmla="*/ 304800 h 537723"/>
              <a:gd name="connsiteX3" fmla="*/ 22225 w 40497"/>
              <a:gd name="connsiteY3" fmla="*/ 263525 h 537723"/>
              <a:gd name="connsiteX4" fmla="*/ 22225 w 40497"/>
              <a:gd name="connsiteY4" fmla="*/ 368300 h 537723"/>
              <a:gd name="connsiteX5" fmla="*/ 38100 w 40497"/>
              <a:gd name="connsiteY5" fmla="*/ 533400 h 537723"/>
              <a:gd name="connsiteX6" fmla="*/ 38100 w 40497"/>
              <a:gd name="connsiteY6" fmla="*/ 457200 h 537723"/>
              <a:gd name="connsiteX7" fmla="*/ 15875 w 40497"/>
              <a:gd name="connsiteY7" fmla="*/ 123825 h 537723"/>
              <a:gd name="connsiteX8" fmla="*/ 15875 w 40497"/>
              <a:gd name="connsiteY8" fmla="*/ 168275 h 537723"/>
              <a:gd name="connsiteX9" fmla="*/ 0 w 40497"/>
              <a:gd name="connsiteY9" fmla="*/ 0 h 5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97" h="537723">
                <a:moveTo>
                  <a:pt x="0" y="0"/>
                </a:moveTo>
                <a:cubicBezTo>
                  <a:pt x="8466" y="47625"/>
                  <a:pt x="16933" y="95250"/>
                  <a:pt x="19050" y="146050"/>
                </a:cubicBezTo>
                <a:cubicBezTo>
                  <a:pt x="21167" y="196850"/>
                  <a:pt x="12171" y="285221"/>
                  <a:pt x="12700" y="304800"/>
                </a:cubicBezTo>
                <a:cubicBezTo>
                  <a:pt x="13229" y="324379"/>
                  <a:pt x="20638" y="252942"/>
                  <a:pt x="22225" y="263525"/>
                </a:cubicBezTo>
                <a:cubicBezTo>
                  <a:pt x="23813" y="274108"/>
                  <a:pt x="19579" y="323321"/>
                  <a:pt x="22225" y="368300"/>
                </a:cubicBezTo>
                <a:cubicBezTo>
                  <a:pt x="24871" y="413279"/>
                  <a:pt x="35454" y="518583"/>
                  <a:pt x="38100" y="533400"/>
                </a:cubicBezTo>
                <a:cubicBezTo>
                  <a:pt x="40746" y="548217"/>
                  <a:pt x="41804" y="525462"/>
                  <a:pt x="38100" y="457200"/>
                </a:cubicBezTo>
                <a:cubicBezTo>
                  <a:pt x="34396" y="388938"/>
                  <a:pt x="19579" y="171979"/>
                  <a:pt x="15875" y="123825"/>
                </a:cubicBezTo>
                <a:cubicBezTo>
                  <a:pt x="12171" y="75671"/>
                  <a:pt x="15875" y="168275"/>
                  <a:pt x="15875" y="1682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73F3B9CE-B387-FDBF-575F-D81006494AF3}"/>
              </a:ext>
            </a:extLst>
          </p:cNvPr>
          <p:cNvSpPr/>
          <p:nvPr/>
        </p:nvSpPr>
        <p:spPr>
          <a:xfrm>
            <a:off x="3044669" y="6511857"/>
            <a:ext cx="292293" cy="95338"/>
          </a:xfrm>
          <a:custGeom>
            <a:avLst/>
            <a:gdLst>
              <a:gd name="connsiteX0" fmla="*/ 156 w 292293"/>
              <a:gd name="connsiteY0" fmla="*/ 68 h 95338"/>
              <a:gd name="connsiteX1" fmla="*/ 174781 w 292293"/>
              <a:gd name="connsiteY1" fmla="*/ 63568 h 95338"/>
              <a:gd name="connsiteX2" fmla="*/ 165256 w 292293"/>
              <a:gd name="connsiteY2" fmla="*/ 41343 h 95338"/>
              <a:gd name="connsiteX3" fmla="*/ 292256 w 292293"/>
              <a:gd name="connsiteY3" fmla="*/ 95318 h 95338"/>
              <a:gd name="connsiteX4" fmla="*/ 177956 w 292293"/>
              <a:gd name="connsiteY4" fmla="*/ 47693 h 95338"/>
              <a:gd name="connsiteX5" fmla="*/ 123981 w 292293"/>
              <a:gd name="connsiteY5" fmla="*/ 41343 h 95338"/>
              <a:gd name="connsiteX6" fmla="*/ 143031 w 292293"/>
              <a:gd name="connsiteY6" fmla="*/ 50868 h 95338"/>
              <a:gd name="connsiteX7" fmla="*/ 156 w 292293"/>
              <a:gd name="connsiteY7" fmla="*/ 68 h 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93" h="95338">
                <a:moveTo>
                  <a:pt x="156" y="68"/>
                </a:moveTo>
                <a:cubicBezTo>
                  <a:pt x="5448" y="2185"/>
                  <a:pt x="147264" y="56689"/>
                  <a:pt x="174781" y="63568"/>
                </a:cubicBezTo>
                <a:cubicBezTo>
                  <a:pt x="202298" y="70447"/>
                  <a:pt x="145677" y="36051"/>
                  <a:pt x="165256" y="41343"/>
                </a:cubicBezTo>
                <a:cubicBezTo>
                  <a:pt x="184835" y="46635"/>
                  <a:pt x="290139" y="94260"/>
                  <a:pt x="292256" y="95318"/>
                </a:cubicBezTo>
                <a:cubicBezTo>
                  <a:pt x="294373" y="96376"/>
                  <a:pt x="206002" y="56689"/>
                  <a:pt x="177956" y="47693"/>
                </a:cubicBezTo>
                <a:cubicBezTo>
                  <a:pt x="149910" y="38697"/>
                  <a:pt x="129802" y="40814"/>
                  <a:pt x="123981" y="41343"/>
                </a:cubicBezTo>
                <a:cubicBezTo>
                  <a:pt x="118160" y="41872"/>
                  <a:pt x="161023" y="56160"/>
                  <a:pt x="143031" y="50868"/>
                </a:cubicBezTo>
                <a:cubicBezTo>
                  <a:pt x="125039" y="45576"/>
                  <a:pt x="-5136" y="-2049"/>
                  <a:pt x="156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E5D2597D-670C-B085-6E72-13D0E22BD22B}"/>
              </a:ext>
            </a:extLst>
          </p:cNvPr>
          <p:cNvSpPr/>
          <p:nvPr/>
        </p:nvSpPr>
        <p:spPr>
          <a:xfrm>
            <a:off x="3697087" y="6289668"/>
            <a:ext cx="66327" cy="429009"/>
          </a:xfrm>
          <a:custGeom>
            <a:avLst/>
            <a:gdLst>
              <a:gd name="connsiteX0" fmla="*/ 30363 w 66327"/>
              <a:gd name="connsiteY0" fmla="*/ 7 h 429009"/>
              <a:gd name="connsiteX1" fmla="*/ 14488 w 66327"/>
              <a:gd name="connsiteY1" fmla="*/ 292107 h 429009"/>
              <a:gd name="connsiteX2" fmla="*/ 17663 w 66327"/>
              <a:gd name="connsiteY2" fmla="*/ 276232 h 429009"/>
              <a:gd name="connsiteX3" fmla="*/ 65288 w 66327"/>
              <a:gd name="connsiteY3" fmla="*/ 425457 h 429009"/>
              <a:gd name="connsiteX4" fmla="*/ 49413 w 66327"/>
              <a:gd name="connsiteY4" fmla="*/ 374657 h 429009"/>
              <a:gd name="connsiteX5" fmla="*/ 36713 w 66327"/>
              <a:gd name="connsiteY5" fmla="*/ 288932 h 429009"/>
              <a:gd name="connsiteX6" fmla="*/ 36713 w 66327"/>
              <a:gd name="connsiteY6" fmla="*/ 352432 h 429009"/>
              <a:gd name="connsiteX7" fmla="*/ 11313 w 66327"/>
              <a:gd name="connsiteY7" fmla="*/ 260357 h 429009"/>
              <a:gd name="connsiteX8" fmla="*/ 1788 w 66327"/>
              <a:gd name="connsiteY8" fmla="*/ 196857 h 429009"/>
              <a:gd name="connsiteX9" fmla="*/ 4963 w 66327"/>
              <a:gd name="connsiteY9" fmla="*/ 301632 h 429009"/>
              <a:gd name="connsiteX10" fmla="*/ 30363 w 66327"/>
              <a:gd name="connsiteY10" fmla="*/ 7 h 42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327" h="429009">
                <a:moveTo>
                  <a:pt x="30363" y="7"/>
                </a:moveTo>
                <a:cubicBezTo>
                  <a:pt x="31950" y="-1580"/>
                  <a:pt x="16605" y="246070"/>
                  <a:pt x="14488" y="292107"/>
                </a:cubicBezTo>
                <a:cubicBezTo>
                  <a:pt x="12371" y="338144"/>
                  <a:pt x="9196" y="254007"/>
                  <a:pt x="17663" y="276232"/>
                </a:cubicBezTo>
                <a:cubicBezTo>
                  <a:pt x="26130" y="298457"/>
                  <a:pt x="59996" y="409053"/>
                  <a:pt x="65288" y="425457"/>
                </a:cubicBezTo>
                <a:cubicBezTo>
                  <a:pt x="70580" y="441861"/>
                  <a:pt x="54176" y="397411"/>
                  <a:pt x="49413" y="374657"/>
                </a:cubicBezTo>
                <a:cubicBezTo>
                  <a:pt x="44650" y="351903"/>
                  <a:pt x="38830" y="292636"/>
                  <a:pt x="36713" y="288932"/>
                </a:cubicBezTo>
                <a:cubicBezTo>
                  <a:pt x="34596" y="285228"/>
                  <a:pt x="40946" y="357194"/>
                  <a:pt x="36713" y="352432"/>
                </a:cubicBezTo>
                <a:cubicBezTo>
                  <a:pt x="32480" y="347670"/>
                  <a:pt x="17134" y="286286"/>
                  <a:pt x="11313" y="260357"/>
                </a:cubicBezTo>
                <a:cubicBezTo>
                  <a:pt x="5492" y="234428"/>
                  <a:pt x="2846" y="189978"/>
                  <a:pt x="1788" y="196857"/>
                </a:cubicBezTo>
                <a:cubicBezTo>
                  <a:pt x="730" y="203736"/>
                  <a:pt x="-2975" y="335499"/>
                  <a:pt x="4963" y="301632"/>
                </a:cubicBezTo>
                <a:cubicBezTo>
                  <a:pt x="12900" y="267765"/>
                  <a:pt x="28776" y="1594"/>
                  <a:pt x="3036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A96A537-7AF9-737E-B8B9-34D82AF9487E}"/>
              </a:ext>
            </a:extLst>
          </p:cNvPr>
          <p:cNvSpPr/>
          <p:nvPr/>
        </p:nvSpPr>
        <p:spPr>
          <a:xfrm>
            <a:off x="3666708" y="6232225"/>
            <a:ext cx="32486" cy="479658"/>
          </a:xfrm>
          <a:custGeom>
            <a:avLst/>
            <a:gdLst>
              <a:gd name="connsiteX0" fmla="*/ 417 w 32486"/>
              <a:gd name="connsiteY0" fmla="*/ 22525 h 479658"/>
              <a:gd name="connsiteX1" fmla="*/ 9942 w 32486"/>
              <a:gd name="connsiteY1" fmla="*/ 73325 h 479658"/>
              <a:gd name="connsiteX2" fmla="*/ 32167 w 32486"/>
              <a:gd name="connsiteY2" fmla="*/ 470200 h 479658"/>
              <a:gd name="connsiteX3" fmla="*/ 22642 w 32486"/>
              <a:gd name="connsiteY3" fmla="*/ 330500 h 479658"/>
              <a:gd name="connsiteX4" fmla="*/ 417 w 32486"/>
              <a:gd name="connsiteY4" fmla="*/ 22525 h 47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6" h="479658">
                <a:moveTo>
                  <a:pt x="417" y="22525"/>
                </a:moveTo>
                <a:cubicBezTo>
                  <a:pt x="-1700" y="-20337"/>
                  <a:pt x="4650" y="-1287"/>
                  <a:pt x="9942" y="73325"/>
                </a:cubicBezTo>
                <a:cubicBezTo>
                  <a:pt x="15234" y="147937"/>
                  <a:pt x="30050" y="427338"/>
                  <a:pt x="32167" y="470200"/>
                </a:cubicBezTo>
                <a:cubicBezTo>
                  <a:pt x="34284" y="513062"/>
                  <a:pt x="25288" y="400350"/>
                  <a:pt x="22642" y="330500"/>
                </a:cubicBezTo>
                <a:cubicBezTo>
                  <a:pt x="19996" y="260650"/>
                  <a:pt x="2534" y="65387"/>
                  <a:pt x="417" y="2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464437A-E3FF-B828-E62B-5DAB1B6C33A3}"/>
              </a:ext>
            </a:extLst>
          </p:cNvPr>
          <p:cNvSpPr/>
          <p:nvPr/>
        </p:nvSpPr>
        <p:spPr>
          <a:xfrm>
            <a:off x="3149526" y="6733398"/>
            <a:ext cx="114542" cy="159893"/>
          </a:xfrm>
          <a:custGeom>
            <a:avLst/>
            <a:gdLst>
              <a:gd name="connsiteX0" fmla="*/ 74 w 114542"/>
              <a:gd name="connsiteY0" fmla="*/ 777 h 159893"/>
              <a:gd name="connsiteX1" fmla="*/ 98499 w 114542"/>
              <a:gd name="connsiteY1" fmla="*/ 42052 h 159893"/>
              <a:gd name="connsiteX2" fmla="*/ 95324 w 114542"/>
              <a:gd name="connsiteY2" fmla="*/ 159527 h 159893"/>
              <a:gd name="connsiteX3" fmla="*/ 114374 w 114542"/>
              <a:gd name="connsiteY3" fmla="*/ 76977 h 159893"/>
              <a:gd name="connsiteX4" fmla="*/ 82624 w 114542"/>
              <a:gd name="connsiteY4" fmla="*/ 19827 h 159893"/>
              <a:gd name="connsiteX5" fmla="*/ 74 w 114542"/>
              <a:gd name="connsiteY5" fmla="*/ 777 h 15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42" h="159893">
                <a:moveTo>
                  <a:pt x="74" y="777"/>
                </a:moveTo>
                <a:cubicBezTo>
                  <a:pt x="2720" y="4481"/>
                  <a:pt x="82624" y="15594"/>
                  <a:pt x="98499" y="42052"/>
                </a:cubicBezTo>
                <a:cubicBezTo>
                  <a:pt x="114374" y="68510"/>
                  <a:pt x="92678" y="153706"/>
                  <a:pt x="95324" y="159527"/>
                </a:cubicBezTo>
                <a:cubicBezTo>
                  <a:pt x="97970" y="165348"/>
                  <a:pt x="116491" y="100260"/>
                  <a:pt x="114374" y="76977"/>
                </a:cubicBezTo>
                <a:cubicBezTo>
                  <a:pt x="112257" y="53694"/>
                  <a:pt x="99028" y="32527"/>
                  <a:pt x="82624" y="19827"/>
                </a:cubicBezTo>
                <a:cubicBezTo>
                  <a:pt x="66220" y="7127"/>
                  <a:pt x="-2572" y="-2927"/>
                  <a:pt x="74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B87DFD76-361C-872C-29AC-D4F15F531144}"/>
              </a:ext>
            </a:extLst>
          </p:cNvPr>
          <p:cNvSpPr/>
          <p:nvPr/>
        </p:nvSpPr>
        <p:spPr>
          <a:xfrm>
            <a:off x="3232103" y="7099270"/>
            <a:ext cx="55084" cy="139794"/>
          </a:xfrm>
          <a:custGeom>
            <a:avLst/>
            <a:gdLst>
              <a:gd name="connsiteX0" fmla="*/ 47 w 55084"/>
              <a:gd name="connsiteY0" fmla="*/ 30 h 139794"/>
              <a:gd name="connsiteX1" fmla="*/ 44497 w 55084"/>
              <a:gd name="connsiteY1" fmla="*/ 82580 h 139794"/>
              <a:gd name="connsiteX2" fmla="*/ 44497 w 55084"/>
              <a:gd name="connsiteY2" fmla="*/ 139730 h 139794"/>
              <a:gd name="connsiteX3" fmla="*/ 54022 w 55084"/>
              <a:gd name="connsiteY3" fmla="*/ 92105 h 139794"/>
              <a:gd name="connsiteX4" fmla="*/ 47 w 55084"/>
              <a:gd name="connsiteY4" fmla="*/ 30 h 1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4" h="139794">
                <a:moveTo>
                  <a:pt x="47" y="30"/>
                </a:moveTo>
                <a:cubicBezTo>
                  <a:pt x="-1540" y="-1557"/>
                  <a:pt x="37089" y="59297"/>
                  <a:pt x="44497" y="82580"/>
                </a:cubicBezTo>
                <a:cubicBezTo>
                  <a:pt x="51905" y="105863"/>
                  <a:pt x="42910" y="138143"/>
                  <a:pt x="44497" y="139730"/>
                </a:cubicBezTo>
                <a:cubicBezTo>
                  <a:pt x="46084" y="141317"/>
                  <a:pt x="58784" y="113272"/>
                  <a:pt x="54022" y="92105"/>
                </a:cubicBezTo>
                <a:cubicBezTo>
                  <a:pt x="49260" y="70938"/>
                  <a:pt x="1634" y="1617"/>
                  <a:pt x="4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E9472C75-2326-AD74-D0D9-20E538363454}"/>
              </a:ext>
            </a:extLst>
          </p:cNvPr>
          <p:cNvSpPr/>
          <p:nvPr/>
        </p:nvSpPr>
        <p:spPr>
          <a:xfrm>
            <a:off x="3308303" y="6768906"/>
            <a:ext cx="26525" cy="103257"/>
          </a:xfrm>
          <a:custGeom>
            <a:avLst/>
            <a:gdLst>
              <a:gd name="connsiteX0" fmla="*/ 47 w 26525"/>
              <a:gd name="connsiteY0" fmla="*/ 194 h 103257"/>
              <a:gd name="connsiteX1" fmla="*/ 19097 w 26525"/>
              <a:gd name="connsiteY1" fmla="*/ 63694 h 103257"/>
              <a:gd name="connsiteX2" fmla="*/ 19097 w 26525"/>
              <a:gd name="connsiteY2" fmla="*/ 101794 h 103257"/>
              <a:gd name="connsiteX3" fmla="*/ 25447 w 26525"/>
              <a:gd name="connsiteY3" fmla="*/ 85919 h 103257"/>
              <a:gd name="connsiteX4" fmla="*/ 47 w 26525"/>
              <a:gd name="connsiteY4" fmla="*/ 194 h 10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5" h="103257">
                <a:moveTo>
                  <a:pt x="47" y="194"/>
                </a:moveTo>
                <a:cubicBezTo>
                  <a:pt x="-1011" y="-3510"/>
                  <a:pt x="15922" y="46761"/>
                  <a:pt x="19097" y="63694"/>
                </a:cubicBezTo>
                <a:cubicBezTo>
                  <a:pt x="22272" y="80627"/>
                  <a:pt x="19097" y="101794"/>
                  <a:pt x="19097" y="101794"/>
                </a:cubicBezTo>
                <a:cubicBezTo>
                  <a:pt x="20155" y="105498"/>
                  <a:pt x="29680" y="102852"/>
                  <a:pt x="25447" y="85919"/>
                </a:cubicBezTo>
                <a:cubicBezTo>
                  <a:pt x="21214" y="68986"/>
                  <a:pt x="1105" y="3898"/>
                  <a:pt x="4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7185159-AE70-78C2-2496-2BF7698953C2}"/>
              </a:ext>
            </a:extLst>
          </p:cNvPr>
          <p:cNvSpPr/>
          <p:nvPr/>
        </p:nvSpPr>
        <p:spPr>
          <a:xfrm>
            <a:off x="4139077" y="5616890"/>
            <a:ext cx="427841" cy="240472"/>
          </a:xfrm>
          <a:custGeom>
            <a:avLst/>
            <a:gdLst>
              <a:gd name="connsiteX0" fmla="*/ 1123 w 427841"/>
              <a:gd name="connsiteY0" fmla="*/ 237810 h 240472"/>
              <a:gd name="connsiteX1" fmla="*/ 175748 w 427841"/>
              <a:gd name="connsiteY1" fmla="*/ 9210 h 240472"/>
              <a:gd name="connsiteX2" fmla="*/ 137648 w 427841"/>
              <a:gd name="connsiteY2" fmla="*/ 56835 h 240472"/>
              <a:gd name="connsiteX3" fmla="*/ 121773 w 427841"/>
              <a:gd name="connsiteY3" fmla="*/ 167960 h 240472"/>
              <a:gd name="connsiteX4" fmla="*/ 121773 w 427841"/>
              <a:gd name="connsiteY4" fmla="*/ 155260 h 240472"/>
              <a:gd name="connsiteX5" fmla="*/ 169398 w 427841"/>
              <a:gd name="connsiteY5" fmla="*/ 199710 h 240472"/>
              <a:gd name="connsiteX6" fmla="*/ 156698 w 427841"/>
              <a:gd name="connsiteY6" fmla="*/ 199710 h 240472"/>
              <a:gd name="connsiteX7" fmla="*/ 245598 w 427841"/>
              <a:gd name="connsiteY7" fmla="*/ 202885 h 240472"/>
              <a:gd name="connsiteX8" fmla="*/ 204323 w 427841"/>
              <a:gd name="connsiteY8" fmla="*/ 215585 h 240472"/>
              <a:gd name="connsiteX9" fmla="*/ 423398 w 427841"/>
              <a:gd name="connsiteY9" fmla="*/ 212410 h 240472"/>
              <a:gd name="connsiteX10" fmla="*/ 353548 w 427841"/>
              <a:gd name="connsiteY10" fmla="*/ 202885 h 240472"/>
              <a:gd name="connsiteX11" fmla="*/ 378948 w 427841"/>
              <a:gd name="connsiteY11" fmla="*/ 209235 h 240472"/>
              <a:gd name="connsiteX12" fmla="*/ 159873 w 427841"/>
              <a:gd name="connsiteY12" fmla="*/ 212410 h 240472"/>
              <a:gd name="connsiteX13" fmla="*/ 150348 w 427841"/>
              <a:gd name="connsiteY13" fmla="*/ 171135 h 240472"/>
              <a:gd name="connsiteX14" fmla="*/ 153523 w 427841"/>
              <a:gd name="connsiteY14" fmla="*/ 142560 h 240472"/>
              <a:gd name="connsiteX15" fmla="*/ 128123 w 427841"/>
              <a:gd name="connsiteY15" fmla="*/ 148910 h 240472"/>
              <a:gd name="connsiteX16" fmla="*/ 140823 w 427841"/>
              <a:gd name="connsiteY16" fmla="*/ 34610 h 240472"/>
              <a:gd name="connsiteX17" fmla="*/ 109073 w 427841"/>
              <a:gd name="connsiteY17" fmla="*/ 94935 h 240472"/>
              <a:gd name="connsiteX18" fmla="*/ 112248 w 427841"/>
              <a:gd name="connsiteY18" fmla="*/ 50485 h 240472"/>
              <a:gd name="connsiteX19" fmla="*/ 99548 w 427841"/>
              <a:gd name="connsiteY19" fmla="*/ 129860 h 240472"/>
              <a:gd name="connsiteX20" fmla="*/ 1123 w 427841"/>
              <a:gd name="connsiteY20" fmla="*/ 237810 h 24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841" h="240472">
                <a:moveTo>
                  <a:pt x="1123" y="237810"/>
                </a:moveTo>
                <a:cubicBezTo>
                  <a:pt x="13823" y="217702"/>
                  <a:pt x="152994" y="39372"/>
                  <a:pt x="175748" y="9210"/>
                </a:cubicBezTo>
                <a:cubicBezTo>
                  <a:pt x="198502" y="-20952"/>
                  <a:pt x="146644" y="30377"/>
                  <a:pt x="137648" y="56835"/>
                </a:cubicBezTo>
                <a:cubicBezTo>
                  <a:pt x="128652" y="83293"/>
                  <a:pt x="121773" y="167960"/>
                  <a:pt x="121773" y="167960"/>
                </a:cubicBezTo>
                <a:cubicBezTo>
                  <a:pt x="119127" y="184364"/>
                  <a:pt x="113836" y="149968"/>
                  <a:pt x="121773" y="155260"/>
                </a:cubicBezTo>
                <a:cubicBezTo>
                  <a:pt x="129710" y="160552"/>
                  <a:pt x="169398" y="199710"/>
                  <a:pt x="169398" y="199710"/>
                </a:cubicBezTo>
                <a:cubicBezTo>
                  <a:pt x="175219" y="207118"/>
                  <a:pt x="156698" y="199710"/>
                  <a:pt x="156698" y="199710"/>
                </a:cubicBezTo>
                <a:cubicBezTo>
                  <a:pt x="169398" y="200239"/>
                  <a:pt x="237661" y="200239"/>
                  <a:pt x="245598" y="202885"/>
                </a:cubicBezTo>
                <a:cubicBezTo>
                  <a:pt x="253535" y="205531"/>
                  <a:pt x="174690" y="213998"/>
                  <a:pt x="204323" y="215585"/>
                </a:cubicBezTo>
                <a:cubicBezTo>
                  <a:pt x="233956" y="217172"/>
                  <a:pt x="398527" y="214527"/>
                  <a:pt x="423398" y="212410"/>
                </a:cubicBezTo>
                <a:cubicBezTo>
                  <a:pt x="448269" y="210293"/>
                  <a:pt x="360956" y="203414"/>
                  <a:pt x="353548" y="202885"/>
                </a:cubicBezTo>
                <a:cubicBezTo>
                  <a:pt x="346140" y="202356"/>
                  <a:pt x="411227" y="207648"/>
                  <a:pt x="378948" y="209235"/>
                </a:cubicBezTo>
                <a:cubicBezTo>
                  <a:pt x="346669" y="210822"/>
                  <a:pt x="197973" y="218760"/>
                  <a:pt x="159873" y="212410"/>
                </a:cubicBezTo>
                <a:cubicBezTo>
                  <a:pt x="121773" y="206060"/>
                  <a:pt x="151406" y="182777"/>
                  <a:pt x="150348" y="171135"/>
                </a:cubicBezTo>
                <a:cubicBezTo>
                  <a:pt x="149290" y="159493"/>
                  <a:pt x="157227" y="146264"/>
                  <a:pt x="153523" y="142560"/>
                </a:cubicBezTo>
                <a:cubicBezTo>
                  <a:pt x="149819" y="138856"/>
                  <a:pt x="130240" y="166902"/>
                  <a:pt x="128123" y="148910"/>
                </a:cubicBezTo>
                <a:cubicBezTo>
                  <a:pt x="126006" y="130918"/>
                  <a:pt x="143998" y="43606"/>
                  <a:pt x="140823" y="34610"/>
                </a:cubicBezTo>
                <a:cubicBezTo>
                  <a:pt x="137648" y="25614"/>
                  <a:pt x="113835" y="92289"/>
                  <a:pt x="109073" y="94935"/>
                </a:cubicBezTo>
                <a:cubicBezTo>
                  <a:pt x="104311" y="97581"/>
                  <a:pt x="113836" y="44664"/>
                  <a:pt x="112248" y="50485"/>
                </a:cubicBezTo>
                <a:cubicBezTo>
                  <a:pt x="110661" y="56306"/>
                  <a:pt x="111719" y="101285"/>
                  <a:pt x="99548" y="129860"/>
                </a:cubicBezTo>
                <a:cubicBezTo>
                  <a:pt x="87377" y="158435"/>
                  <a:pt x="-11577" y="257918"/>
                  <a:pt x="1123" y="23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C22AE28F-59C1-4295-18D4-B330E7063CEC}"/>
              </a:ext>
            </a:extLst>
          </p:cNvPr>
          <p:cNvSpPr/>
          <p:nvPr/>
        </p:nvSpPr>
        <p:spPr>
          <a:xfrm>
            <a:off x="3781420" y="5549507"/>
            <a:ext cx="146055" cy="388309"/>
          </a:xfrm>
          <a:custGeom>
            <a:avLst/>
            <a:gdLst>
              <a:gd name="connsiteX0" fmla="*/ 146055 w 146055"/>
              <a:gd name="connsiteY0" fmla="*/ 393 h 388309"/>
              <a:gd name="connsiteX1" fmla="*/ 60330 w 146055"/>
              <a:gd name="connsiteY1" fmla="*/ 317893 h 388309"/>
              <a:gd name="connsiteX2" fmla="*/ 53980 w 146055"/>
              <a:gd name="connsiteY2" fmla="*/ 387743 h 388309"/>
              <a:gd name="connsiteX3" fmla="*/ 53980 w 146055"/>
              <a:gd name="connsiteY3" fmla="*/ 298843 h 388309"/>
              <a:gd name="connsiteX4" fmla="*/ 5 w 146055"/>
              <a:gd name="connsiteY4" fmla="*/ 216293 h 388309"/>
              <a:gd name="connsiteX5" fmla="*/ 50805 w 146055"/>
              <a:gd name="connsiteY5" fmla="*/ 270268 h 388309"/>
              <a:gd name="connsiteX6" fmla="*/ 82555 w 146055"/>
              <a:gd name="connsiteY6" fmla="*/ 200418 h 388309"/>
              <a:gd name="connsiteX7" fmla="*/ 60330 w 146055"/>
              <a:gd name="connsiteY7" fmla="*/ 251218 h 388309"/>
              <a:gd name="connsiteX8" fmla="*/ 146055 w 146055"/>
              <a:gd name="connsiteY8" fmla="*/ 393 h 38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55" h="388309">
                <a:moveTo>
                  <a:pt x="146055" y="393"/>
                </a:moveTo>
                <a:cubicBezTo>
                  <a:pt x="146055" y="11505"/>
                  <a:pt x="75676" y="253335"/>
                  <a:pt x="60330" y="317893"/>
                </a:cubicBezTo>
                <a:cubicBezTo>
                  <a:pt x="44984" y="382451"/>
                  <a:pt x="55038" y="390918"/>
                  <a:pt x="53980" y="387743"/>
                </a:cubicBezTo>
                <a:cubicBezTo>
                  <a:pt x="52922" y="384568"/>
                  <a:pt x="62976" y="327418"/>
                  <a:pt x="53980" y="298843"/>
                </a:cubicBezTo>
                <a:cubicBezTo>
                  <a:pt x="44984" y="270268"/>
                  <a:pt x="534" y="221056"/>
                  <a:pt x="5" y="216293"/>
                </a:cubicBezTo>
                <a:cubicBezTo>
                  <a:pt x="-524" y="211531"/>
                  <a:pt x="37047" y="272914"/>
                  <a:pt x="50805" y="270268"/>
                </a:cubicBezTo>
                <a:cubicBezTo>
                  <a:pt x="64563" y="267622"/>
                  <a:pt x="80968" y="203593"/>
                  <a:pt x="82555" y="200418"/>
                </a:cubicBezTo>
                <a:cubicBezTo>
                  <a:pt x="84142" y="197243"/>
                  <a:pt x="47630" y="285614"/>
                  <a:pt x="60330" y="251218"/>
                </a:cubicBezTo>
                <a:cubicBezTo>
                  <a:pt x="73030" y="216822"/>
                  <a:pt x="146055" y="-10719"/>
                  <a:pt x="146055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97B91F1A-9BE1-65EE-2340-3F393FEF1687}"/>
              </a:ext>
            </a:extLst>
          </p:cNvPr>
          <p:cNvSpPr/>
          <p:nvPr/>
        </p:nvSpPr>
        <p:spPr>
          <a:xfrm>
            <a:off x="4308621" y="5808600"/>
            <a:ext cx="546284" cy="91380"/>
          </a:xfrm>
          <a:custGeom>
            <a:avLst/>
            <a:gdLst>
              <a:gd name="connsiteX0" fmla="*/ 6204 w 546284"/>
              <a:gd name="connsiteY0" fmla="*/ 90550 h 91380"/>
              <a:gd name="connsiteX1" fmla="*/ 457054 w 546284"/>
              <a:gd name="connsiteY1" fmla="*/ 4825 h 91380"/>
              <a:gd name="connsiteX2" fmla="*/ 545954 w 546284"/>
              <a:gd name="connsiteY2" fmla="*/ 11175 h 91380"/>
              <a:gd name="connsiteX3" fmla="*/ 447529 w 546284"/>
              <a:gd name="connsiteY3" fmla="*/ 14350 h 91380"/>
              <a:gd name="connsiteX4" fmla="*/ 196704 w 546284"/>
              <a:gd name="connsiteY4" fmla="*/ 52450 h 91380"/>
              <a:gd name="connsiteX5" fmla="*/ 193529 w 546284"/>
              <a:gd name="connsiteY5" fmla="*/ 49275 h 91380"/>
              <a:gd name="connsiteX6" fmla="*/ 6204 w 546284"/>
              <a:gd name="connsiteY6" fmla="*/ 90550 h 9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284" h="91380">
                <a:moveTo>
                  <a:pt x="6204" y="90550"/>
                </a:moveTo>
                <a:cubicBezTo>
                  <a:pt x="50125" y="83142"/>
                  <a:pt x="367096" y="18054"/>
                  <a:pt x="457054" y="4825"/>
                </a:cubicBezTo>
                <a:cubicBezTo>
                  <a:pt x="547012" y="-8404"/>
                  <a:pt x="547541" y="9588"/>
                  <a:pt x="545954" y="11175"/>
                </a:cubicBezTo>
                <a:cubicBezTo>
                  <a:pt x="544367" y="12762"/>
                  <a:pt x="505737" y="7471"/>
                  <a:pt x="447529" y="14350"/>
                </a:cubicBezTo>
                <a:cubicBezTo>
                  <a:pt x="389321" y="21229"/>
                  <a:pt x="239037" y="46629"/>
                  <a:pt x="196704" y="52450"/>
                </a:cubicBezTo>
                <a:cubicBezTo>
                  <a:pt x="154371" y="58271"/>
                  <a:pt x="222104" y="45042"/>
                  <a:pt x="193529" y="49275"/>
                </a:cubicBezTo>
                <a:cubicBezTo>
                  <a:pt x="164954" y="53508"/>
                  <a:pt x="-37717" y="97958"/>
                  <a:pt x="6204" y="90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930D8B7-6D74-3359-EAE4-F7A8D299FC20}"/>
              </a:ext>
            </a:extLst>
          </p:cNvPr>
          <p:cNvSpPr/>
          <p:nvPr/>
        </p:nvSpPr>
        <p:spPr>
          <a:xfrm>
            <a:off x="4253534" y="5962541"/>
            <a:ext cx="87009" cy="499134"/>
          </a:xfrm>
          <a:custGeom>
            <a:avLst/>
            <a:gdLst>
              <a:gd name="connsiteX0" fmla="*/ 86691 w 87009"/>
              <a:gd name="connsiteY0" fmla="*/ 109 h 499134"/>
              <a:gd name="connsiteX1" fmla="*/ 39066 w 87009"/>
              <a:gd name="connsiteY1" fmla="*/ 117584 h 499134"/>
              <a:gd name="connsiteX2" fmla="*/ 10491 w 87009"/>
              <a:gd name="connsiteY2" fmla="*/ 181084 h 499134"/>
              <a:gd name="connsiteX3" fmla="*/ 16841 w 87009"/>
              <a:gd name="connsiteY3" fmla="*/ 152509 h 499134"/>
              <a:gd name="connsiteX4" fmla="*/ 16841 w 87009"/>
              <a:gd name="connsiteY4" fmla="*/ 317609 h 499134"/>
              <a:gd name="connsiteX5" fmla="*/ 23191 w 87009"/>
              <a:gd name="connsiteY5" fmla="*/ 269984 h 499134"/>
              <a:gd name="connsiteX6" fmla="*/ 54941 w 87009"/>
              <a:gd name="connsiteY6" fmla="*/ 498584 h 499134"/>
              <a:gd name="connsiteX7" fmla="*/ 4141 w 87009"/>
              <a:gd name="connsiteY7" fmla="*/ 193784 h 499134"/>
              <a:gd name="connsiteX8" fmla="*/ 4141 w 87009"/>
              <a:gd name="connsiteY8" fmla="*/ 120759 h 499134"/>
              <a:gd name="connsiteX9" fmla="*/ 13666 w 87009"/>
              <a:gd name="connsiteY9" fmla="*/ 139809 h 499134"/>
              <a:gd name="connsiteX10" fmla="*/ 86691 w 87009"/>
              <a:gd name="connsiteY10" fmla="*/ 109 h 49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009" h="499134">
                <a:moveTo>
                  <a:pt x="86691" y="109"/>
                </a:moveTo>
                <a:cubicBezTo>
                  <a:pt x="90924" y="-3595"/>
                  <a:pt x="51766" y="87422"/>
                  <a:pt x="39066" y="117584"/>
                </a:cubicBezTo>
                <a:cubicBezTo>
                  <a:pt x="26366" y="147747"/>
                  <a:pt x="14195" y="175263"/>
                  <a:pt x="10491" y="181084"/>
                </a:cubicBezTo>
                <a:cubicBezTo>
                  <a:pt x="6787" y="186905"/>
                  <a:pt x="15783" y="129755"/>
                  <a:pt x="16841" y="152509"/>
                </a:cubicBezTo>
                <a:cubicBezTo>
                  <a:pt x="17899" y="175263"/>
                  <a:pt x="15783" y="298030"/>
                  <a:pt x="16841" y="317609"/>
                </a:cubicBezTo>
                <a:cubicBezTo>
                  <a:pt x="17899" y="337188"/>
                  <a:pt x="16841" y="239822"/>
                  <a:pt x="23191" y="269984"/>
                </a:cubicBezTo>
                <a:cubicBezTo>
                  <a:pt x="29541" y="300146"/>
                  <a:pt x="58116" y="511284"/>
                  <a:pt x="54941" y="498584"/>
                </a:cubicBezTo>
                <a:cubicBezTo>
                  <a:pt x="51766" y="485884"/>
                  <a:pt x="12608" y="256755"/>
                  <a:pt x="4141" y="193784"/>
                </a:cubicBezTo>
                <a:cubicBezTo>
                  <a:pt x="-4326" y="130813"/>
                  <a:pt x="2554" y="129755"/>
                  <a:pt x="4141" y="120759"/>
                </a:cubicBezTo>
                <a:cubicBezTo>
                  <a:pt x="5728" y="111763"/>
                  <a:pt x="966" y="154097"/>
                  <a:pt x="13666" y="139809"/>
                </a:cubicBezTo>
                <a:cubicBezTo>
                  <a:pt x="26366" y="125522"/>
                  <a:pt x="82458" y="3813"/>
                  <a:pt x="86691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6EE0AF5-D5A1-1AF1-AC50-C61D7302EC00}"/>
              </a:ext>
            </a:extLst>
          </p:cNvPr>
          <p:cNvSpPr/>
          <p:nvPr/>
        </p:nvSpPr>
        <p:spPr>
          <a:xfrm>
            <a:off x="4678951" y="6731000"/>
            <a:ext cx="26399" cy="142875"/>
          </a:xfrm>
          <a:custGeom>
            <a:avLst/>
            <a:gdLst>
              <a:gd name="connsiteX0" fmla="*/ 7349 w 26399"/>
              <a:gd name="connsiteY0" fmla="*/ 0 h 142875"/>
              <a:gd name="connsiteX1" fmla="*/ 999 w 26399"/>
              <a:gd name="connsiteY1" fmla="*/ 104775 h 142875"/>
              <a:gd name="connsiteX2" fmla="*/ 26399 w 26399"/>
              <a:gd name="connsiteY2" fmla="*/ 142875 h 142875"/>
              <a:gd name="connsiteX3" fmla="*/ 999 w 26399"/>
              <a:gd name="connsiteY3" fmla="*/ 104775 h 142875"/>
              <a:gd name="connsiteX4" fmla="*/ 7349 w 26399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9" h="142875">
                <a:moveTo>
                  <a:pt x="7349" y="0"/>
                </a:moveTo>
                <a:cubicBezTo>
                  <a:pt x="7349" y="0"/>
                  <a:pt x="-2176" y="80963"/>
                  <a:pt x="999" y="104775"/>
                </a:cubicBezTo>
                <a:cubicBezTo>
                  <a:pt x="4174" y="128588"/>
                  <a:pt x="26399" y="142875"/>
                  <a:pt x="26399" y="142875"/>
                </a:cubicBezTo>
                <a:cubicBezTo>
                  <a:pt x="26399" y="142875"/>
                  <a:pt x="5232" y="124883"/>
                  <a:pt x="999" y="104775"/>
                </a:cubicBezTo>
                <a:cubicBezTo>
                  <a:pt x="-3234" y="84667"/>
                  <a:pt x="7349" y="0"/>
                  <a:pt x="73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28CE9932-976C-2A0E-10DA-5426C8847DB7}"/>
              </a:ext>
            </a:extLst>
          </p:cNvPr>
          <p:cNvSpPr/>
          <p:nvPr/>
        </p:nvSpPr>
        <p:spPr>
          <a:xfrm>
            <a:off x="4527550" y="6543608"/>
            <a:ext cx="548109" cy="103697"/>
          </a:xfrm>
          <a:custGeom>
            <a:avLst/>
            <a:gdLst>
              <a:gd name="connsiteX0" fmla="*/ 0 w 548109"/>
              <a:gd name="connsiteY0" fmla="*/ 92142 h 103697"/>
              <a:gd name="connsiteX1" fmla="*/ 511175 w 548109"/>
              <a:gd name="connsiteY1" fmla="*/ 69917 h 103697"/>
              <a:gd name="connsiteX2" fmla="*/ 355600 w 548109"/>
              <a:gd name="connsiteY2" fmla="*/ 67 h 103697"/>
              <a:gd name="connsiteX3" fmla="*/ 542925 w 548109"/>
              <a:gd name="connsiteY3" fmla="*/ 57217 h 103697"/>
              <a:gd name="connsiteX4" fmla="*/ 476250 w 548109"/>
              <a:gd name="connsiteY4" fmla="*/ 66742 h 103697"/>
              <a:gd name="connsiteX5" fmla="*/ 273050 w 548109"/>
              <a:gd name="connsiteY5" fmla="*/ 76267 h 103697"/>
              <a:gd name="connsiteX6" fmla="*/ 117475 w 548109"/>
              <a:gd name="connsiteY6" fmla="*/ 25467 h 103697"/>
              <a:gd name="connsiteX7" fmla="*/ 307975 w 548109"/>
              <a:gd name="connsiteY7" fmla="*/ 101667 h 103697"/>
              <a:gd name="connsiteX8" fmla="*/ 260350 w 548109"/>
              <a:gd name="connsiteY8" fmla="*/ 82617 h 103697"/>
              <a:gd name="connsiteX9" fmla="*/ 0 w 548109"/>
              <a:gd name="connsiteY9" fmla="*/ 92142 h 10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109" h="103697">
                <a:moveTo>
                  <a:pt x="0" y="92142"/>
                </a:moveTo>
                <a:cubicBezTo>
                  <a:pt x="41804" y="90025"/>
                  <a:pt x="451908" y="85263"/>
                  <a:pt x="511175" y="69917"/>
                </a:cubicBezTo>
                <a:cubicBezTo>
                  <a:pt x="570442" y="54571"/>
                  <a:pt x="350308" y="2184"/>
                  <a:pt x="355600" y="67"/>
                </a:cubicBezTo>
                <a:cubicBezTo>
                  <a:pt x="360892" y="-2050"/>
                  <a:pt x="522817" y="46105"/>
                  <a:pt x="542925" y="57217"/>
                </a:cubicBezTo>
                <a:cubicBezTo>
                  <a:pt x="563033" y="68329"/>
                  <a:pt x="521229" y="63567"/>
                  <a:pt x="476250" y="66742"/>
                </a:cubicBezTo>
                <a:cubicBezTo>
                  <a:pt x="431271" y="69917"/>
                  <a:pt x="332846" y="83146"/>
                  <a:pt x="273050" y="76267"/>
                </a:cubicBezTo>
                <a:cubicBezTo>
                  <a:pt x="213254" y="69388"/>
                  <a:pt x="111654" y="21234"/>
                  <a:pt x="117475" y="25467"/>
                </a:cubicBezTo>
                <a:cubicBezTo>
                  <a:pt x="123296" y="29700"/>
                  <a:pt x="307975" y="101667"/>
                  <a:pt x="307975" y="101667"/>
                </a:cubicBezTo>
                <a:cubicBezTo>
                  <a:pt x="331788" y="111192"/>
                  <a:pt x="307446" y="84204"/>
                  <a:pt x="260350" y="82617"/>
                </a:cubicBezTo>
                <a:lnTo>
                  <a:pt x="0" y="921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71BA6B5-0720-7DFC-6DAE-A99F11DF9187}"/>
              </a:ext>
            </a:extLst>
          </p:cNvPr>
          <p:cNvSpPr/>
          <p:nvPr/>
        </p:nvSpPr>
        <p:spPr>
          <a:xfrm>
            <a:off x="2945501" y="5138442"/>
            <a:ext cx="33716" cy="275724"/>
          </a:xfrm>
          <a:custGeom>
            <a:avLst/>
            <a:gdLst>
              <a:gd name="connsiteX0" fmla="*/ 8092 w 33716"/>
              <a:gd name="connsiteY0" fmla="*/ 0 h 275724"/>
              <a:gd name="connsiteX1" fmla="*/ 28322 w 33716"/>
              <a:gd name="connsiteY1" fmla="*/ 153749 h 275724"/>
              <a:gd name="connsiteX2" fmla="*/ 0 w 33716"/>
              <a:gd name="connsiteY2" fmla="*/ 275130 h 275724"/>
              <a:gd name="connsiteX3" fmla="*/ 28322 w 33716"/>
              <a:gd name="connsiteY3" fmla="*/ 198255 h 275724"/>
              <a:gd name="connsiteX4" fmla="*/ 32368 w 33716"/>
              <a:gd name="connsiteY4" fmla="*/ 153749 h 275724"/>
              <a:gd name="connsiteX5" fmla="*/ 8092 w 33716"/>
              <a:gd name="connsiteY5" fmla="*/ 0 h 27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6" h="275724">
                <a:moveTo>
                  <a:pt x="8092" y="0"/>
                </a:moveTo>
                <a:cubicBezTo>
                  <a:pt x="7418" y="0"/>
                  <a:pt x="29671" y="107894"/>
                  <a:pt x="28322" y="153749"/>
                </a:cubicBezTo>
                <a:cubicBezTo>
                  <a:pt x="26973" y="199604"/>
                  <a:pt x="0" y="267712"/>
                  <a:pt x="0" y="275130"/>
                </a:cubicBezTo>
                <a:cubicBezTo>
                  <a:pt x="0" y="282548"/>
                  <a:pt x="22927" y="218485"/>
                  <a:pt x="28322" y="198255"/>
                </a:cubicBezTo>
                <a:cubicBezTo>
                  <a:pt x="33717" y="178025"/>
                  <a:pt x="35065" y="180722"/>
                  <a:pt x="32368" y="153749"/>
                </a:cubicBezTo>
                <a:cubicBezTo>
                  <a:pt x="29671" y="126776"/>
                  <a:pt x="8766" y="0"/>
                  <a:pt x="80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277A33A4-5BCB-A3FF-5D89-482B0C6D1EEE}"/>
              </a:ext>
            </a:extLst>
          </p:cNvPr>
          <p:cNvSpPr/>
          <p:nvPr/>
        </p:nvSpPr>
        <p:spPr>
          <a:xfrm>
            <a:off x="3227784" y="4915910"/>
            <a:ext cx="25232" cy="341239"/>
          </a:xfrm>
          <a:custGeom>
            <a:avLst/>
            <a:gdLst>
              <a:gd name="connsiteX0" fmla="*/ 25214 w 25232"/>
              <a:gd name="connsiteY0" fmla="*/ 2 h 341239"/>
              <a:gd name="connsiteX1" fmla="*/ 938 w 25232"/>
              <a:gd name="connsiteY1" fmla="*/ 182072 h 341239"/>
              <a:gd name="connsiteX2" fmla="*/ 4984 w 25232"/>
              <a:gd name="connsiteY2" fmla="*/ 339867 h 341239"/>
              <a:gd name="connsiteX3" fmla="*/ 4984 w 25232"/>
              <a:gd name="connsiteY3" fmla="*/ 262993 h 341239"/>
              <a:gd name="connsiteX4" fmla="*/ 4984 w 25232"/>
              <a:gd name="connsiteY4" fmla="*/ 186118 h 341239"/>
              <a:gd name="connsiteX5" fmla="*/ 25214 w 25232"/>
              <a:gd name="connsiteY5" fmla="*/ 2 h 34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2" h="341239">
                <a:moveTo>
                  <a:pt x="25214" y="2"/>
                </a:moveTo>
                <a:cubicBezTo>
                  <a:pt x="24540" y="-672"/>
                  <a:pt x="4310" y="125428"/>
                  <a:pt x="938" y="182072"/>
                </a:cubicBezTo>
                <a:cubicBezTo>
                  <a:pt x="-2434" y="238716"/>
                  <a:pt x="4310" y="326380"/>
                  <a:pt x="4984" y="339867"/>
                </a:cubicBezTo>
                <a:cubicBezTo>
                  <a:pt x="5658" y="353354"/>
                  <a:pt x="4984" y="262993"/>
                  <a:pt x="4984" y="262993"/>
                </a:cubicBezTo>
                <a:cubicBezTo>
                  <a:pt x="4984" y="237368"/>
                  <a:pt x="1612" y="226578"/>
                  <a:pt x="4984" y="186118"/>
                </a:cubicBezTo>
                <a:cubicBezTo>
                  <a:pt x="8356" y="145658"/>
                  <a:pt x="25888" y="676"/>
                  <a:pt x="252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83FBDA5-BCA5-BF90-9956-949B09A0DA96}"/>
              </a:ext>
            </a:extLst>
          </p:cNvPr>
          <p:cNvSpPr/>
          <p:nvPr/>
        </p:nvSpPr>
        <p:spPr>
          <a:xfrm>
            <a:off x="3710164" y="4648744"/>
            <a:ext cx="20321" cy="389935"/>
          </a:xfrm>
          <a:custGeom>
            <a:avLst/>
            <a:gdLst>
              <a:gd name="connsiteX0" fmla="*/ 12172 w 20321"/>
              <a:gd name="connsiteY0" fmla="*/ 130 h 389935"/>
              <a:gd name="connsiteX1" fmla="*/ 8126 w 20321"/>
              <a:gd name="connsiteY1" fmla="*/ 222661 h 389935"/>
              <a:gd name="connsiteX2" fmla="*/ 20264 w 20321"/>
              <a:gd name="connsiteY2" fmla="*/ 388548 h 389935"/>
              <a:gd name="connsiteX3" fmla="*/ 12172 w 20321"/>
              <a:gd name="connsiteY3" fmla="*/ 299536 h 389935"/>
              <a:gd name="connsiteX4" fmla="*/ 34 w 20321"/>
              <a:gd name="connsiteY4" fmla="*/ 255029 h 389935"/>
              <a:gd name="connsiteX5" fmla="*/ 12172 w 20321"/>
              <a:gd name="connsiteY5" fmla="*/ 130 h 3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1" h="389935">
                <a:moveTo>
                  <a:pt x="12172" y="130"/>
                </a:moveTo>
                <a:cubicBezTo>
                  <a:pt x="13521" y="-5265"/>
                  <a:pt x="6777" y="157925"/>
                  <a:pt x="8126" y="222661"/>
                </a:cubicBezTo>
                <a:cubicBezTo>
                  <a:pt x="9475" y="287397"/>
                  <a:pt x="19590" y="375736"/>
                  <a:pt x="20264" y="388548"/>
                </a:cubicBezTo>
                <a:cubicBezTo>
                  <a:pt x="20938" y="401360"/>
                  <a:pt x="15544" y="321789"/>
                  <a:pt x="12172" y="299536"/>
                </a:cubicBezTo>
                <a:cubicBezTo>
                  <a:pt x="8800" y="277283"/>
                  <a:pt x="-640" y="299535"/>
                  <a:pt x="34" y="255029"/>
                </a:cubicBezTo>
                <a:cubicBezTo>
                  <a:pt x="708" y="210523"/>
                  <a:pt x="10823" y="5525"/>
                  <a:pt x="12172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E91D0896-16A2-9DC6-9E5F-C7F277D40CD4}"/>
              </a:ext>
            </a:extLst>
          </p:cNvPr>
          <p:cNvSpPr/>
          <p:nvPr/>
        </p:nvSpPr>
        <p:spPr>
          <a:xfrm>
            <a:off x="3938696" y="4542981"/>
            <a:ext cx="523280" cy="140071"/>
          </a:xfrm>
          <a:custGeom>
            <a:avLst/>
            <a:gdLst>
              <a:gd name="connsiteX0" fmla="*/ 22355 w 523280"/>
              <a:gd name="connsiteY0" fmla="*/ 4743 h 140071"/>
              <a:gd name="connsiteX1" fmla="*/ 87092 w 523280"/>
              <a:gd name="connsiteY1" fmla="*/ 29019 h 140071"/>
              <a:gd name="connsiteX2" fmla="*/ 511923 w 523280"/>
              <a:gd name="connsiteY2" fmla="*/ 138261 h 140071"/>
              <a:gd name="connsiteX3" fmla="*/ 398635 w 523280"/>
              <a:gd name="connsiteY3" fmla="*/ 97801 h 140071"/>
              <a:gd name="connsiteX4" fmla="*/ 370313 w 523280"/>
              <a:gd name="connsiteY4" fmla="*/ 105893 h 140071"/>
              <a:gd name="connsiteX5" fmla="*/ 22355 w 523280"/>
              <a:gd name="connsiteY5" fmla="*/ 4743 h 1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280" h="140071">
                <a:moveTo>
                  <a:pt x="22355" y="4743"/>
                </a:moveTo>
                <a:cubicBezTo>
                  <a:pt x="-24849" y="-8069"/>
                  <a:pt x="5497" y="6766"/>
                  <a:pt x="87092" y="29019"/>
                </a:cubicBezTo>
                <a:cubicBezTo>
                  <a:pt x="168687" y="51272"/>
                  <a:pt x="459999" y="126797"/>
                  <a:pt x="511923" y="138261"/>
                </a:cubicBezTo>
                <a:cubicBezTo>
                  <a:pt x="563847" y="149725"/>
                  <a:pt x="422237" y="103196"/>
                  <a:pt x="398635" y="97801"/>
                </a:cubicBezTo>
                <a:cubicBezTo>
                  <a:pt x="375033" y="92406"/>
                  <a:pt x="429655" y="119380"/>
                  <a:pt x="370313" y="105893"/>
                </a:cubicBezTo>
                <a:cubicBezTo>
                  <a:pt x="310971" y="92406"/>
                  <a:pt x="69559" y="17555"/>
                  <a:pt x="22355" y="4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A898AF80-36BE-FDE9-5228-3E23B0A270A0}"/>
              </a:ext>
            </a:extLst>
          </p:cNvPr>
          <p:cNvSpPr/>
          <p:nvPr/>
        </p:nvSpPr>
        <p:spPr>
          <a:xfrm>
            <a:off x="4025756" y="4765908"/>
            <a:ext cx="58229" cy="348761"/>
          </a:xfrm>
          <a:custGeom>
            <a:avLst/>
            <a:gdLst>
              <a:gd name="connsiteX0" fmla="*/ 32 w 58229"/>
              <a:gd name="connsiteY0" fmla="*/ 301 h 348761"/>
              <a:gd name="connsiteX1" fmla="*/ 48584 w 58229"/>
              <a:gd name="connsiteY1" fmla="*/ 182372 h 348761"/>
              <a:gd name="connsiteX2" fmla="*/ 52630 w 58229"/>
              <a:gd name="connsiteY2" fmla="*/ 348258 h 348761"/>
              <a:gd name="connsiteX3" fmla="*/ 56676 w 58229"/>
              <a:gd name="connsiteY3" fmla="*/ 226878 h 348761"/>
              <a:gd name="connsiteX4" fmla="*/ 32 w 58229"/>
              <a:gd name="connsiteY4" fmla="*/ 301 h 34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9" h="348761">
                <a:moveTo>
                  <a:pt x="32" y="301"/>
                </a:moveTo>
                <a:cubicBezTo>
                  <a:pt x="-1317" y="-7117"/>
                  <a:pt x="39818" y="124379"/>
                  <a:pt x="48584" y="182372"/>
                </a:cubicBezTo>
                <a:cubicBezTo>
                  <a:pt x="57350" y="240365"/>
                  <a:pt x="51281" y="340840"/>
                  <a:pt x="52630" y="348258"/>
                </a:cubicBezTo>
                <a:cubicBezTo>
                  <a:pt x="53979" y="355676"/>
                  <a:pt x="61396" y="279476"/>
                  <a:pt x="56676" y="226878"/>
                </a:cubicBezTo>
                <a:cubicBezTo>
                  <a:pt x="51956" y="174280"/>
                  <a:pt x="1381" y="7719"/>
                  <a:pt x="32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03689217-1C99-3DDA-DDB9-06740171C1CC}"/>
              </a:ext>
            </a:extLst>
          </p:cNvPr>
          <p:cNvSpPr/>
          <p:nvPr/>
        </p:nvSpPr>
        <p:spPr>
          <a:xfrm>
            <a:off x="3981450" y="5009831"/>
            <a:ext cx="64793" cy="547194"/>
          </a:xfrm>
          <a:custGeom>
            <a:avLst/>
            <a:gdLst>
              <a:gd name="connsiteX0" fmla="*/ 0 w 64793"/>
              <a:gd name="connsiteY0" fmla="*/ 319 h 547194"/>
              <a:gd name="connsiteX1" fmla="*/ 60325 w 64793"/>
              <a:gd name="connsiteY1" fmla="*/ 416244 h 547194"/>
              <a:gd name="connsiteX2" fmla="*/ 60325 w 64793"/>
              <a:gd name="connsiteY2" fmla="*/ 533719 h 547194"/>
              <a:gd name="connsiteX3" fmla="*/ 60325 w 64793"/>
              <a:gd name="connsiteY3" fmla="*/ 489269 h 547194"/>
              <a:gd name="connsiteX4" fmla="*/ 0 w 64793"/>
              <a:gd name="connsiteY4" fmla="*/ 319 h 54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93" h="547194">
                <a:moveTo>
                  <a:pt x="0" y="319"/>
                </a:moveTo>
                <a:cubicBezTo>
                  <a:pt x="0" y="-11852"/>
                  <a:pt x="50271" y="327344"/>
                  <a:pt x="60325" y="416244"/>
                </a:cubicBezTo>
                <a:cubicBezTo>
                  <a:pt x="70379" y="505144"/>
                  <a:pt x="60325" y="533719"/>
                  <a:pt x="60325" y="533719"/>
                </a:cubicBezTo>
                <a:cubicBezTo>
                  <a:pt x="60325" y="545890"/>
                  <a:pt x="68262" y="571290"/>
                  <a:pt x="60325" y="489269"/>
                </a:cubicBezTo>
                <a:cubicBezTo>
                  <a:pt x="52388" y="407248"/>
                  <a:pt x="0" y="12490"/>
                  <a:pt x="0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3E413A20-577F-D106-1284-25453408532C}"/>
              </a:ext>
            </a:extLst>
          </p:cNvPr>
          <p:cNvSpPr/>
          <p:nvPr/>
        </p:nvSpPr>
        <p:spPr>
          <a:xfrm>
            <a:off x="4381319" y="5429200"/>
            <a:ext cx="241626" cy="25450"/>
          </a:xfrm>
          <a:custGeom>
            <a:avLst/>
            <a:gdLst>
              <a:gd name="connsiteX0" fmla="*/ 181 w 241626"/>
              <a:gd name="connsiteY0" fmla="*/ 22275 h 25450"/>
              <a:gd name="connsiteX1" fmla="*/ 114481 w 241626"/>
              <a:gd name="connsiteY1" fmla="*/ 9575 h 25450"/>
              <a:gd name="connsiteX2" fmla="*/ 171631 w 241626"/>
              <a:gd name="connsiteY2" fmla="*/ 25450 h 25450"/>
              <a:gd name="connsiteX3" fmla="*/ 165281 w 241626"/>
              <a:gd name="connsiteY3" fmla="*/ 9575 h 25450"/>
              <a:gd name="connsiteX4" fmla="*/ 241481 w 241626"/>
              <a:gd name="connsiteY4" fmla="*/ 50 h 25450"/>
              <a:gd name="connsiteX5" fmla="*/ 143056 w 241626"/>
              <a:gd name="connsiteY5" fmla="*/ 6400 h 25450"/>
              <a:gd name="connsiteX6" fmla="*/ 181 w 241626"/>
              <a:gd name="connsiteY6" fmla="*/ 22275 h 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626" h="25450">
                <a:moveTo>
                  <a:pt x="181" y="22275"/>
                </a:moveTo>
                <a:cubicBezTo>
                  <a:pt x="-4582" y="22804"/>
                  <a:pt x="85906" y="9046"/>
                  <a:pt x="114481" y="9575"/>
                </a:cubicBezTo>
                <a:cubicBezTo>
                  <a:pt x="143056" y="10104"/>
                  <a:pt x="171631" y="25450"/>
                  <a:pt x="171631" y="25450"/>
                </a:cubicBezTo>
                <a:cubicBezTo>
                  <a:pt x="180098" y="25450"/>
                  <a:pt x="153639" y="13808"/>
                  <a:pt x="165281" y="9575"/>
                </a:cubicBezTo>
                <a:cubicBezTo>
                  <a:pt x="176923" y="5342"/>
                  <a:pt x="245185" y="579"/>
                  <a:pt x="241481" y="50"/>
                </a:cubicBezTo>
                <a:cubicBezTo>
                  <a:pt x="237777" y="-479"/>
                  <a:pt x="176923" y="3225"/>
                  <a:pt x="143056" y="6400"/>
                </a:cubicBezTo>
                <a:cubicBezTo>
                  <a:pt x="109189" y="9575"/>
                  <a:pt x="4944" y="21746"/>
                  <a:pt x="181" y="22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9DC411CA-3B75-66A3-4112-3C80B4E92538}"/>
              </a:ext>
            </a:extLst>
          </p:cNvPr>
          <p:cNvSpPr/>
          <p:nvPr/>
        </p:nvSpPr>
        <p:spPr>
          <a:xfrm>
            <a:off x="4422671" y="4781548"/>
            <a:ext cx="25513" cy="180984"/>
          </a:xfrm>
          <a:custGeom>
            <a:avLst/>
            <a:gdLst>
              <a:gd name="connsiteX0" fmla="*/ 15979 w 25513"/>
              <a:gd name="connsiteY0" fmla="*/ 2 h 180984"/>
              <a:gd name="connsiteX1" fmla="*/ 104 w 25513"/>
              <a:gd name="connsiteY1" fmla="*/ 123827 h 180984"/>
              <a:gd name="connsiteX2" fmla="*/ 25504 w 25513"/>
              <a:gd name="connsiteY2" fmla="*/ 180977 h 180984"/>
              <a:gd name="connsiteX3" fmla="*/ 3279 w 25513"/>
              <a:gd name="connsiteY3" fmla="*/ 120652 h 180984"/>
              <a:gd name="connsiteX4" fmla="*/ 15979 w 25513"/>
              <a:gd name="connsiteY4" fmla="*/ 2 h 18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" h="180984">
                <a:moveTo>
                  <a:pt x="15979" y="2"/>
                </a:moveTo>
                <a:cubicBezTo>
                  <a:pt x="15450" y="531"/>
                  <a:pt x="-1483" y="93665"/>
                  <a:pt x="104" y="123827"/>
                </a:cubicBezTo>
                <a:cubicBezTo>
                  <a:pt x="1691" y="153989"/>
                  <a:pt x="24975" y="181506"/>
                  <a:pt x="25504" y="180977"/>
                </a:cubicBezTo>
                <a:cubicBezTo>
                  <a:pt x="26033" y="180448"/>
                  <a:pt x="3279" y="144994"/>
                  <a:pt x="3279" y="120652"/>
                </a:cubicBezTo>
                <a:cubicBezTo>
                  <a:pt x="3279" y="96310"/>
                  <a:pt x="16508" y="-527"/>
                  <a:pt x="1597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E0992197-9814-59B3-DEE1-255E4874E087}"/>
              </a:ext>
            </a:extLst>
          </p:cNvPr>
          <p:cNvSpPr/>
          <p:nvPr/>
        </p:nvSpPr>
        <p:spPr>
          <a:xfrm>
            <a:off x="4552947" y="4698971"/>
            <a:ext cx="79683" cy="153501"/>
          </a:xfrm>
          <a:custGeom>
            <a:avLst/>
            <a:gdLst>
              <a:gd name="connsiteX0" fmla="*/ 3 w 79683"/>
              <a:gd name="connsiteY0" fmla="*/ 29 h 153501"/>
              <a:gd name="connsiteX1" fmla="*/ 73028 w 79683"/>
              <a:gd name="connsiteY1" fmla="*/ 142904 h 153501"/>
              <a:gd name="connsiteX2" fmla="*/ 69853 w 79683"/>
              <a:gd name="connsiteY2" fmla="*/ 130204 h 153501"/>
              <a:gd name="connsiteX3" fmla="*/ 3 w 79683"/>
              <a:gd name="connsiteY3" fmla="*/ 29 h 15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83" h="153501">
                <a:moveTo>
                  <a:pt x="3" y="29"/>
                </a:moveTo>
                <a:cubicBezTo>
                  <a:pt x="532" y="2146"/>
                  <a:pt x="73028" y="142904"/>
                  <a:pt x="73028" y="142904"/>
                </a:cubicBezTo>
                <a:cubicBezTo>
                  <a:pt x="84670" y="164600"/>
                  <a:pt x="79378" y="149254"/>
                  <a:pt x="69853" y="130204"/>
                </a:cubicBezTo>
                <a:cubicBezTo>
                  <a:pt x="60328" y="111154"/>
                  <a:pt x="-526" y="-2088"/>
                  <a:pt x="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A69CC2D3-0BB5-7081-C163-211B5FC0F9EB}"/>
              </a:ext>
            </a:extLst>
          </p:cNvPr>
          <p:cNvSpPr/>
          <p:nvPr/>
        </p:nvSpPr>
        <p:spPr>
          <a:xfrm>
            <a:off x="2733603" y="5803727"/>
            <a:ext cx="39036" cy="300398"/>
          </a:xfrm>
          <a:custGeom>
            <a:avLst/>
            <a:gdLst>
              <a:gd name="connsiteX0" fmla="*/ 72 w 39036"/>
              <a:gd name="connsiteY0" fmla="*/ 173 h 300398"/>
              <a:gd name="connsiteX1" fmla="*/ 25472 w 39036"/>
              <a:gd name="connsiteY1" fmla="*/ 114473 h 300398"/>
              <a:gd name="connsiteX2" fmla="*/ 12772 w 39036"/>
              <a:gd name="connsiteY2" fmla="*/ 146223 h 300398"/>
              <a:gd name="connsiteX3" fmla="*/ 22297 w 39036"/>
              <a:gd name="connsiteY3" fmla="*/ 104948 h 300398"/>
              <a:gd name="connsiteX4" fmla="*/ 12772 w 39036"/>
              <a:gd name="connsiteY4" fmla="*/ 298623 h 300398"/>
              <a:gd name="connsiteX5" fmla="*/ 28647 w 39036"/>
              <a:gd name="connsiteY5" fmla="*/ 197023 h 300398"/>
              <a:gd name="connsiteX6" fmla="*/ 38172 w 39036"/>
              <a:gd name="connsiteY6" fmla="*/ 127173 h 300398"/>
              <a:gd name="connsiteX7" fmla="*/ 34997 w 39036"/>
              <a:gd name="connsiteY7" fmla="*/ 143048 h 300398"/>
              <a:gd name="connsiteX8" fmla="*/ 72 w 39036"/>
              <a:gd name="connsiteY8" fmla="*/ 173 h 3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6" h="300398">
                <a:moveTo>
                  <a:pt x="72" y="173"/>
                </a:moveTo>
                <a:cubicBezTo>
                  <a:pt x="-1515" y="-4589"/>
                  <a:pt x="23355" y="90131"/>
                  <a:pt x="25472" y="114473"/>
                </a:cubicBezTo>
                <a:cubicBezTo>
                  <a:pt x="27589" y="138815"/>
                  <a:pt x="13301" y="147810"/>
                  <a:pt x="12772" y="146223"/>
                </a:cubicBezTo>
                <a:cubicBezTo>
                  <a:pt x="12243" y="144636"/>
                  <a:pt x="22297" y="79548"/>
                  <a:pt x="22297" y="104948"/>
                </a:cubicBezTo>
                <a:cubicBezTo>
                  <a:pt x="22297" y="130348"/>
                  <a:pt x="11714" y="283277"/>
                  <a:pt x="12772" y="298623"/>
                </a:cubicBezTo>
                <a:cubicBezTo>
                  <a:pt x="13830" y="313969"/>
                  <a:pt x="24414" y="225598"/>
                  <a:pt x="28647" y="197023"/>
                </a:cubicBezTo>
                <a:cubicBezTo>
                  <a:pt x="32880" y="168448"/>
                  <a:pt x="37114" y="136169"/>
                  <a:pt x="38172" y="127173"/>
                </a:cubicBezTo>
                <a:cubicBezTo>
                  <a:pt x="39230" y="118177"/>
                  <a:pt x="40289" y="159981"/>
                  <a:pt x="34997" y="143048"/>
                </a:cubicBezTo>
                <a:cubicBezTo>
                  <a:pt x="29705" y="126115"/>
                  <a:pt x="1659" y="4935"/>
                  <a:pt x="72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D9FD07-75BA-1013-72B3-F3A874D203C1}"/>
              </a:ext>
            </a:extLst>
          </p:cNvPr>
          <p:cNvSpPr/>
          <p:nvPr/>
        </p:nvSpPr>
        <p:spPr>
          <a:xfrm>
            <a:off x="2766117" y="5797503"/>
            <a:ext cx="294586" cy="57197"/>
          </a:xfrm>
          <a:custGeom>
            <a:avLst/>
            <a:gdLst>
              <a:gd name="connsiteX0" fmla="*/ 294583 w 294586"/>
              <a:gd name="connsiteY0" fmla="*/ 47 h 57197"/>
              <a:gd name="connsiteX1" fmla="*/ 8833 w 294586"/>
              <a:gd name="connsiteY1" fmla="*/ 50847 h 57197"/>
              <a:gd name="connsiteX2" fmla="*/ 100908 w 294586"/>
              <a:gd name="connsiteY2" fmla="*/ 38147 h 57197"/>
              <a:gd name="connsiteX3" fmla="*/ 196158 w 294586"/>
              <a:gd name="connsiteY3" fmla="*/ 57197 h 57197"/>
              <a:gd name="connsiteX4" fmla="*/ 132658 w 294586"/>
              <a:gd name="connsiteY4" fmla="*/ 38147 h 57197"/>
              <a:gd name="connsiteX5" fmla="*/ 129483 w 294586"/>
              <a:gd name="connsiteY5" fmla="*/ 31797 h 57197"/>
              <a:gd name="connsiteX6" fmla="*/ 2483 w 294586"/>
              <a:gd name="connsiteY6" fmla="*/ 41322 h 57197"/>
              <a:gd name="connsiteX7" fmla="*/ 294583 w 294586"/>
              <a:gd name="connsiteY7" fmla="*/ 47 h 5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586" h="57197">
                <a:moveTo>
                  <a:pt x="294583" y="47"/>
                </a:moveTo>
                <a:cubicBezTo>
                  <a:pt x="295641" y="1635"/>
                  <a:pt x="41112" y="44497"/>
                  <a:pt x="8833" y="50847"/>
                </a:cubicBezTo>
                <a:cubicBezTo>
                  <a:pt x="-23446" y="57197"/>
                  <a:pt x="69687" y="37089"/>
                  <a:pt x="100908" y="38147"/>
                </a:cubicBezTo>
                <a:cubicBezTo>
                  <a:pt x="132129" y="39205"/>
                  <a:pt x="190866" y="57197"/>
                  <a:pt x="196158" y="57197"/>
                </a:cubicBezTo>
                <a:cubicBezTo>
                  <a:pt x="201450" y="57197"/>
                  <a:pt x="143770" y="42380"/>
                  <a:pt x="132658" y="38147"/>
                </a:cubicBezTo>
                <a:cubicBezTo>
                  <a:pt x="121545" y="33914"/>
                  <a:pt x="151179" y="31268"/>
                  <a:pt x="129483" y="31797"/>
                </a:cubicBezTo>
                <a:cubicBezTo>
                  <a:pt x="107787" y="32326"/>
                  <a:pt x="-19213" y="45555"/>
                  <a:pt x="2483" y="41322"/>
                </a:cubicBezTo>
                <a:cubicBezTo>
                  <a:pt x="24179" y="37089"/>
                  <a:pt x="293525" y="-1541"/>
                  <a:pt x="29458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87FA622-38A4-F557-A2DF-F68B3E5DDB71}"/>
              </a:ext>
            </a:extLst>
          </p:cNvPr>
          <p:cNvSpPr/>
          <p:nvPr/>
        </p:nvSpPr>
        <p:spPr>
          <a:xfrm>
            <a:off x="2964959" y="6006873"/>
            <a:ext cx="384986" cy="44696"/>
          </a:xfrm>
          <a:custGeom>
            <a:avLst/>
            <a:gdLst>
              <a:gd name="connsiteX0" fmla="*/ 3666 w 384986"/>
              <a:gd name="connsiteY0" fmla="*/ 227 h 44696"/>
              <a:gd name="connsiteX1" fmla="*/ 349741 w 384986"/>
              <a:gd name="connsiteY1" fmla="*/ 16102 h 44696"/>
              <a:gd name="connsiteX2" fmla="*/ 333866 w 384986"/>
              <a:gd name="connsiteY2" fmla="*/ 28802 h 44696"/>
              <a:gd name="connsiteX3" fmla="*/ 384666 w 384986"/>
              <a:gd name="connsiteY3" fmla="*/ 44677 h 44696"/>
              <a:gd name="connsiteX4" fmla="*/ 305291 w 384986"/>
              <a:gd name="connsiteY4" fmla="*/ 31977 h 44696"/>
              <a:gd name="connsiteX5" fmla="*/ 140191 w 384986"/>
              <a:gd name="connsiteY5" fmla="*/ 28802 h 44696"/>
              <a:gd name="connsiteX6" fmla="*/ 165591 w 384986"/>
              <a:gd name="connsiteY6" fmla="*/ 28802 h 44696"/>
              <a:gd name="connsiteX7" fmla="*/ 3666 w 384986"/>
              <a:gd name="connsiteY7" fmla="*/ 227 h 4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986" h="44696">
                <a:moveTo>
                  <a:pt x="3666" y="227"/>
                </a:moveTo>
                <a:cubicBezTo>
                  <a:pt x="34358" y="-1890"/>
                  <a:pt x="294708" y="11339"/>
                  <a:pt x="349741" y="16102"/>
                </a:cubicBezTo>
                <a:cubicBezTo>
                  <a:pt x="404774" y="20865"/>
                  <a:pt x="328045" y="24040"/>
                  <a:pt x="333866" y="28802"/>
                </a:cubicBezTo>
                <a:cubicBezTo>
                  <a:pt x="339687" y="33564"/>
                  <a:pt x="389429" y="44148"/>
                  <a:pt x="384666" y="44677"/>
                </a:cubicBezTo>
                <a:cubicBezTo>
                  <a:pt x="379904" y="45206"/>
                  <a:pt x="346037" y="34623"/>
                  <a:pt x="305291" y="31977"/>
                </a:cubicBezTo>
                <a:cubicBezTo>
                  <a:pt x="264545" y="29331"/>
                  <a:pt x="163474" y="29331"/>
                  <a:pt x="140191" y="28802"/>
                </a:cubicBezTo>
                <a:cubicBezTo>
                  <a:pt x="116908" y="28273"/>
                  <a:pt x="186758" y="32506"/>
                  <a:pt x="165591" y="28802"/>
                </a:cubicBezTo>
                <a:cubicBezTo>
                  <a:pt x="144424" y="25098"/>
                  <a:pt x="-27026" y="2344"/>
                  <a:pt x="3666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1E212F4-7B9C-58DD-24BD-613D352797A9}"/>
              </a:ext>
            </a:extLst>
          </p:cNvPr>
          <p:cNvSpPr/>
          <p:nvPr/>
        </p:nvSpPr>
        <p:spPr>
          <a:xfrm>
            <a:off x="3575039" y="5743503"/>
            <a:ext cx="92345" cy="254778"/>
          </a:xfrm>
          <a:custGeom>
            <a:avLst/>
            <a:gdLst>
              <a:gd name="connsiteX0" fmla="*/ 11 w 92345"/>
              <a:gd name="connsiteY0" fmla="*/ 72 h 254778"/>
              <a:gd name="connsiteX1" fmla="*/ 85736 w 92345"/>
              <a:gd name="connsiteY1" fmla="*/ 238197 h 254778"/>
              <a:gd name="connsiteX2" fmla="*/ 79386 w 92345"/>
              <a:gd name="connsiteY2" fmla="*/ 212797 h 254778"/>
              <a:gd name="connsiteX3" fmla="*/ 11 w 92345"/>
              <a:gd name="connsiteY3" fmla="*/ 72 h 2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45" h="254778">
                <a:moveTo>
                  <a:pt x="11" y="72"/>
                </a:moveTo>
                <a:cubicBezTo>
                  <a:pt x="1069" y="4305"/>
                  <a:pt x="85736" y="238197"/>
                  <a:pt x="85736" y="238197"/>
                </a:cubicBezTo>
                <a:cubicBezTo>
                  <a:pt x="98965" y="273651"/>
                  <a:pt x="89969" y="246135"/>
                  <a:pt x="79386" y="212797"/>
                </a:cubicBezTo>
                <a:cubicBezTo>
                  <a:pt x="68803" y="179460"/>
                  <a:pt x="-1047" y="-4161"/>
                  <a:pt x="1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CF78A536-3DD4-90E3-939F-11549E6B6325}"/>
              </a:ext>
            </a:extLst>
          </p:cNvPr>
          <p:cNvSpPr/>
          <p:nvPr/>
        </p:nvSpPr>
        <p:spPr>
          <a:xfrm>
            <a:off x="4959080" y="7762644"/>
            <a:ext cx="16729" cy="115545"/>
          </a:xfrm>
          <a:custGeom>
            <a:avLst/>
            <a:gdLst>
              <a:gd name="connsiteX0" fmla="*/ 6620 w 16729"/>
              <a:gd name="connsiteY0" fmla="*/ 231 h 115545"/>
              <a:gd name="connsiteX1" fmla="*/ 270 w 16729"/>
              <a:gd name="connsiteY1" fmla="*/ 70081 h 115545"/>
              <a:gd name="connsiteX2" fmla="*/ 16145 w 16729"/>
              <a:gd name="connsiteY2" fmla="*/ 114531 h 115545"/>
              <a:gd name="connsiteX3" fmla="*/ 12970 w 16729"/>
              <a:gd name="connsiteY3" fmla="*/ 95481 h 115545"/>
              <a:gd name="connsiteX4" fmla="*/ 6620 w 16729"/>
              <a:gd name="connsiteY4" fmla="*/ 231 h 11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9" h="115545">
                <a:moveTo>
                  <a:pt x="6620" y="231"/>
                </a:moveTo>
                <a:cubicBezTo>
                  <a:pt x="4503" y="-4002"/>
                  <a:pt x="-1317" y="51031"/>
                  <a:pt x="270" y="70081"/>
                </a:cubicBezTo>
                <a:cubicBezTo>
                  <a:pt x="1857" y="89131"/>
                  <a:pt x="16145" y="114531"/>
                  <a:pt x="16145" y="114531"/>
                </a:cubicBezTo>
                <a:cubicBezTo>
                  <a:pt x="18262" y="118764"/>
                  <a:pt x="14028" y="109239"/>
                  <a:pt x="12970" y="95481"/>
                </a:cubicBezTo>
                <a:cubicBezTo>
                  <a:pt x="11912" y="81723"/>
                  <a:pt x="8737" y="4464"/>
                  <a:pt x="6620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F454F2FC-D0D0-7B88-9B4F-D2258704C3DC}"/>
              </a:ext>
            </a:extLst>
          </p:cNvPr>
          <p:cNvSpPr/>
          <p:nvPr/>
        </p:nvSpPr>
        <p:spPr>
          <a:xfrm>
            <a:off x="4317994" y="6972032"/>
            <a:ext cx="131025" cy="256560"/>
          </a:xfrm>
          <a:custGeom>
            <a:avLst/>
            <a:gdLst>
              <a:gd name="connsiteX0" fmla="*/ 6 w 131025"/>
              <a:gd name="connsiteY0" fmla="*/ 268 h 256560"/>
              <a:gd name="connsiteX1" fmla="*/ 47631 w 131025"/>
              <a:gd name="connsiteY1" fmla="*/ 143143 h 256560"/>
              <a:gd name="connsiteX2" fmla="*/ 28581 w 131025"/>
              <a:gd name="connsiteY2" fmla="*/ 219343 h 256560"/>
              <a:gd name="connsiteX3" fmla="*/ 57156 w 131025"/>
              <a:gd name="connsiteY3" fmla="*/ 178068 h 256560"/>
              <a:gd name="connsiteX4" fmla="*/ 15881 w 131025"/>
              <a:gd name="connsiteY4" fmla="*/ 254268 h 256560"/>
              <a:gd name="connsiteX5" fmla="*/ 130181 w 131025"/>
              <a:gd name="connsiteY5" fmla="*/ 73293 h 256560"/>
              <a:gd name="connsiteX6" fmla="*/ 66681 w 131025"/>
              <a:gd name="connsiteY6" fmla="*/ 162193 h 256560"/>
              <a:gd name="connsiteX7" fmla="*/ 44456 w 131025"/>
              <a:gd name="connsiteY7" fmla="*/ 108218 h 256560"/>
              <a:gd name="connsiteX8" fmla="*/ 6 w 131025"/>
              <a:gd name="connsiteY8" fmla="*/ 268 h 2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025" h="256560">
                <a:moveTo>
                  <a:pt x="6" y="268"/>
                </a:moveTo>
                <a:cubicBezTo>
                  <a:pt x="535" y="6089"/>
                  <a:pt x="42869" y="106631"/>
                  <a:pt x="47631" y="143143"/>
                </a:cubicBezTo>
                <a:cubicBezTo>
                  <a:pt x="52394" y="179656"/>
                  <a:pt x="26994" y="213522"/>
                  <a:pt x="28581" y="219343"/>
                </a:cubicBezTo>
                <a:cubicBezTo>
                  <a:pt x="30169" y="225164"/>
                  <a:pt x="59273" y="172247"/>
                  <a:pt x="57156" y="178068"/>
                </a:cubicBezTo>
                <a:cubicBezTo>
                  <a:pt x="55039" y="183889"/>
                  <a:pt x="3710" y="271730"/>
                  <a:pt x="15881" y="254268"/>
                </a:cubicBezTo>
                <a:cubicBezTo>
                  <a:pt x="28052" y="236806"/>
                  <a:pt x="121714" y="88639"/>
                  <a:pt x="130181" y="73293"/>
                </a:cubicBezTo>
                <a:cubicBezTo>
                  <a:pt x="138648" y="57947"/>
                  <a:pt x="80968" y="156372"/>
                  <a:pt x="66681" y="162193"/>
                </a:cubicBezTo>
                <a:cubicBezTo>
                  <a:pt x="52394" y="168014"/>
                  <a:pt x="55039" y="131501"/>
                  <a:pt x="44456" y="108218"/>
                </a:cubicBezTo>
                <a:cubicBezTo>
                  <a:pt x="33873" y="84935"/>
                  <a:pt x="-523" y="-5553"/>
                  <a:pt x="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42256EC-F74A-A131-6C05-2A505922865E}"/>
              </a:ext>
            </a:extLst>
          </p:cNvPr>
          <p:cNvSpPr/>
          <p:nvPr/>
        </p:nvSpPr>
        <p:spPr>
          <a:xfrm>
            <a:off x="4429060" y="6987453"/>
            <a:ext cx="41664" cy="178529"/>
          </a:xfrm>
          <a:custGeom>
            <a:avLst/>
            <a:gdLst>
              <a:gd name="connsiteX0" fmla="*/ 65 w 41664"/>
              <a:gd name="connsiteY0" fmla="*/ 722 h 178529"/>
              <a:gd name="connsiteX1" fmla="*/ 31815 w 41664"/>
              <a:gd name="connsiteY1" fmla="*/ 83272 h 178529"/>
              <a:gd name="connsiteX2" fmla="*/ 34990 w 41664"/>
              <a:gd name="connsiteY2" fmla="*/ 137247 h 178529"/>
              <a:gd name="connsiteX3" fmla="*/ 22290 w 41664"/>
              <a:gd name="connsiteY3" fmla="*/ 178522 h 178529"/>
              <a:gd name="connsiteX4" fmla="*/ 41340 w 41664"/>
              <a:gd name="connsiteY4" fmla="*/ 134072 h 178529"/>
              <a:gd name="connsiteX5" fmla="*/ 65 w 41664"/>
              <a:gd name="connsiteY5" fmla="*/ 722 h 1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64" h="178529">
                <a:moveTo>
                  <a:pt x="65" y="722"/>
                </a:moveTo>
                <a:cubicBezTo>
                  <a:pt x="-1522" y="-7745"/>
                  <a:pt x="25994" y="60518"/>
                  <a:pt x="31815" y="83272"/>
                </a:cubicBezTo>
                <a:cubicBezTo>
                  <a:pt x="37636" y="106026"/>
                  <a:pt x="36578" y="121372"/>
                  <a:pt x="34990" y="137247"/>
                </a:cubicBezTo>
                <a:cubicBezTo>
                  <a:pt x="33403" y="153122"/>
                  <a:pt x="21232" y="179051"/>
                  <a:pt x="22290" y="178522"/>
                </a:cubicBezTo>
                <a:cubicBezTo>
                  <a:pt x="23348" y="177993"/>
                  <a:pt x="44515" y="158414"/>
                  <a:pt x="41340" y="134072"/>
                </a:cubicBezTo>
                <a:cubicBezTo>
                  <a:pt x="38165" y="109730"/>
                  <a:pt x="1652" y="9189"/>
                  <a:pt x="65" y="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4A03647-04DB-4072-8424-8F5961328F4B}"/>
              </a:ext>
            </a:extLst>
          </p:cNvPr>
          <p:cNvSpPr/>
          <p:nvPr/>
        </p:nvSpPr>
        <p:spPr>
          <a:xfrm>
            <a:off x="4448115" y="7362810"/>
            <a:ext cx="63582" cy="174815"/>
          </a:xfrm>
          <a:custGeom>
            <a:avLst/>
            <a:gdLst>
              <a:gd name="connsiteX0" fmla="*/ 54035 w 63582"/>
              <a:gd name="connsiteY0" fmla="*/ 15 h 174815"/>
              <a:gd name="connsiteX1" fmla="*/ 57210 w 63582"/>
              <a:gd name="connsiteY1" fmla="*/ 76215 h 174815"/>
              <a:gd name="connsiteX2" fmla="*/ 38160 w 63582"/>
              <a:gd name="connsiteY2" fmla="*/ 142890 h 174815"/>
              <a:gd name="connsiteX3" fmla="*/ 60 w 63582"/>
              <a:gd name="connsiteY3" fmla="*/ 174640 h 174815"/>
              <a:gd name="connsiteX4" fmla="*/ 47685 w 63582"/>
              <a:gd name="connsiteY4" fmla="*/ 130190 h 174815"/>
              <a:gd name="connsiteX5" fmla="*/ 63560 w 63582"/>
              <a:gd name="connsiteY5" fmla="*/ 82565 h 174815"/>
              <a:gd name="connsiteX6" fmla="*/ 54035 w 63582"/>
              <a:gd name="connsiteY6" fmla="*/ 15 h 1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82" h="174815">
                <a:moveTo>
                  <a:pt x="54035" y="15"/>
                </a:moveTo>
                <a:cubicBezTo>
                  <a:pt x="52977" y="-1043"/>
                  <a:pt x="59856" y="52403"/>
                  <a:pt x="57210" y="76215"/>
                </a:cubicBezTo>
                <a:cubicBezTo>
                  <a:pt x="54564" y="100027"/>
                  <a:pt x="47685" y="126486"/>
                  <a:pt x="38160" y="142890"/>
                </a:cubicBezTo>
                <a:cubicBezTo>
                  <a:pt x="28635" y="159294"/>
                  <a:pt x="-1528" y="176757"/>
                  <a:pt x="60" y="174640"/>
                </a:cubicBezTo>
                <a:cubicBezTo>
                  <a:pt x="1648" y="172523"/>
                  <a:pt x="37102" y="145536"/>
                  <a:pt x="47685" y="130190"/>
                </a:cubicBezTo>
                <a:cubicBezTo>
                  <a:pt x="58268" y="114844"/>
                  <a:pt x="63031" y="99498"/>
                  <a:pt x="63560" y="82565"/>
                </a:cubicBezTo>
                <a:cubicBezTo>
                  <a:pt x="64089" y="65632"/>
                  <a:pt x="55093" y="1073"/>
                  <a:pt x="5403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44BC700-23E8-FD9A-5049-2967E9C657C3}"/>
              </a:ext>
            </a:extLst>
          </p:cNvPr>
          <p:cNvSpPr/>
          <p:nvPr/>
        </p:nvSpPr>
        <p:spPr>
          <a:xfrm>
            <a:off x="6396070" y="7076303"/>
            <a:ext cx="181848" cy="1083284"/>
          </a:xfrm>
          <a:custGeom>
            <a:avLst/>
            <a:gdLst>
              <a:gd name="connsiteX0" fmla="*/ 29444 w 181848"/>
              <a:gd name="connsiteY0" fmla="*/ 0 h 1083284"/>
              <a:gd name="connsiteX1" fmla="*/ 50038 w 181848"/>
              <a:gd name="connsiteY1" fmla="*/ 646670 h 1083284"/>
              <a:gd name="connsiteX2" fmla="*/ 50038 w 181848"/>
              <a:gd name="connsiteY2" fmla="*/ 605481 h 1083284"/>
              <a:gd name="connsiteX3" fmla="*/ 107703 w 181848"/>
              <a:gd name="connsiteY3" fmla="*/ 778475 h 1083284"/>
              <a:gd name="connsiteX4" fmla="*/ 74752 w 181848"/>
              <a:gd name="connsiteY4" fmla="*/ 700216 h 1083284"/>
              <a:gd name="connsiteX5" fmla="*/ 181844 w 181848"/>
              <a:gd name="connsiteY5" fmla="*/ 1083275 h 1083284"/>
              <a:gd name="connsiteX6" fmla="*/ 78871 w 181848"/>
              <a:gd name="connsiteY6" fmla="*/ 687859 h 1083284"/>
              <a:gd name="connsiteX7" fmla="*/ 611 w 181848"/>
              <a:gd name="connsiteY7" fmla="*/ 448962 h 1083284"/>
              <a:gd name="connsiteX8" fmla="*/ 41800 w 181848"/>
              <a:gd name="connsiteY8" fmla="*/ 564292 h 1083284"/>
              <a:gd name="connsiteX9" fmla="*/ 29444 w 181848"/>
              <a:gd name="connsiteY9" fmla="*/ 407773 h 1083284"/>
              <a:gd name="connsiteX10" fmla="*/ 29444 w 181848"/>
              <a:gd name="connsiteY10" fmla="*/ 440724 h 1083284"/>
              <a:gd name="connsiteX11" fmla="*/ 29444 w 181848"/>
              <a:gd name="connsiteY11" fmla="*/ 0 h 108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848" h="1083284">
                <a:moveTo>
                  <a:pt x="29444" y="0"/>
                </a:moveTo>
                <a:cubicBezTo>
                  <a:pt x="38025" y="272878"/>
                  <a:pt x="46606" y="545757"/>
                  <a:pt x="50038" y="646670"/>
                </a:cubicBezTo>
                <a:cubicBezTo>
                  <a:pt x="53470" y="747583"/>
                  <a:pt x="40427" y="583514"/>
                  <a:pt x="50038" y="605481"/>
                </a:cubicBezTo>
                <a:cubicBezTo>
                  <a:pt x="59649" y="627449"/>
                  <a:pt x="103584" y="762686"/>
                  <a:pt x="107703" y="778475"/>
                </a:cubicBezTo>
                <a:cubicBezTo>
                  <a:pt x="111822" y="794264"/>
                  <a:pt x="62395" y="649416"/>
                  <a:pt x="74752" y="700216"/>
                </a:cubicBezTo>
                <a:cubicBezTo>
                  <a:pt x="87109" y="751016"/>
                  <a:pt x="181157" y="1085335"/>
                  <a:pt x="181844" y="1083275"/>
                </a:cubicBezTo>
                <a:cubicBezTo>
                  <a:pt x="182531" y="1081215"/>
                  <a:pt x="109076" y="793578"/>
                  <a:pt x="78871" y="687859"/>
                </a:cubicBezTo>
                <a:cubicBezTo>
                  <a:pt x="48666" y="582140"/>
                  <a:pt x="6789" y="469556"/>
                  <a:pt x="611" y="448962"/>
                </a:cubicBezTo>
                <a:cubicBezTo>
                  <a:pt x="-5567" y="428368"/>
                  <a:pt x="36994" y="571157"/>
                  <a:pt x="41800" y="564292"/>
                </a:cubicBezTo>
                <a:cubicBezTo>
                  <a:pt x="46606" y="557427"/>
                  <a:pt x="31503" y="428368"/>
                  <a:pt x="29444" y="407773"/>
                </a:cubicBezTo>
                <a:cubicBezTo>
                  <a:pt x="27385" y="387178"/>
                  <a:pt x="29444" y="440724"/>
                  <a:pt x="29444" y="440724"/>
                </a:cubicBezTo>
                <a:lnTo>
                  <a:pt x="294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CC5A9519-DEE0-8062-A9F7-6AAFC23DD660}"/>
              </a:ext>
            </a:extLst>
          </p:cNvPr>
          <p:cNvSpPr/>
          <p:nvPr/>
        </p:nvSpPr>
        <p:spPr>
          <a:xfrm>
            <a:off x="4349553" y="9081478"/>
            <a:ext cx="351083" cy="773955"/>
          </a:xfrm>
          <a:custGeom>
            <a:avLst/>
            <a:gdLst>
              <a:gd name="connsiteX0" fmla="*/ 25 w 351083"/>
              <a:gd name="connsiteY0" fmla="*/ 738 h 773955"/>
              <a:gd name="connsiteX1" fmla="*/ 177139 w 351083"/>
              <a:gd name="connsiteY1" fmla="*/ 243754 h 773955"/>
              <a:gd name="connsiteX2" fmla="*/ 350133 w 351083"/>
              <a:gd name="connsiteY2" fmla="*/ 770976 h 773955"/>
              <a:gd name="connsiteX3" fmla="*/ 243042 w 351083"/>
              <a:gd name="connsiteY3" fmla="*/ 445581 h 773955"/>
              <a:gd name="connsiteX4" fmla="*/ 164782 w 351083"/>
              <a:gd name="connsiteY4" fmla="*/ 177852 h 773955"/>
              <a:gd name="connsiteX5" fmla="*/ 25 w 351083"/>
              <a:gd name="connsiteY5" fmla="*/ 738 h 77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83" h="773955">
                <a:moveTo>
                  <a:pt x="25" y="738"/>
                </a:moveTo>
                <a:cubicBezTo>
                  <a:pt x="2085" y="11722"/>
                  <a:pt x="118788" y="115381"/>
                  <a:pt x="177139" y="243754"/>
                </a:cubicBezTo>
                <a:cubicBezTo>
                  <a:pt x="235490" y="372127"/>
                  <a:pt x="339149" y="737338"/>
                  <a:pt x="350133" y="770976"/>
                </a:cubicBezTo>
                <a:cubicBezTo>
                  <a:pt x="361117" y="804614"/>
                  <a:pt x="273934" y="544435"/>
                  <a:pt x="243042" y="445581"/>
                </a:cubicBezTo>
                <a:cubicBezTo>
                  <a:pt x="212150" y="346727"/>
                  <a:pt x="206658" y="251992"/>
                  <a:pt x="164782" y="177852"/>
                </a:cubicBezTo>
                <a:cubicBezTo>
                  <a:pt x="122906" y="103712"/>
                  <a:pt x="-2035" y="-10246"/>
                  <a:pt x="25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5493E16A-7720-46F1-66DA-9339397FCFD1}"/>
              </a:ext>
            </a:extLst>
          </p:cNvPr>
          <p:cNvSpPr/>
          <p:nvPr/>
        </p:nvSpPr>
        <p:spPr>
          <a:xfrm>
            <a:off x="4558306" y="9135671"/>
            <a:ext cx="315208" cy="886354"/>
          </a:xfrm>
          <a:custGeom>
            <a:avLst/>
            <a:gdLst>
              <a:gd name="connsiteX0" fmla="*/ 30170 w 315208"/>
              <a:gd name="connsiteY0" fmla="*/ 91 h 886354"/>
              <a:gd name="connsiteX1" fmla="*/ 34289 w 315208"/>
              <a:gd name="connsiteY1" fmla="*/ 193680 h 886354"/>
              <a:gd name="connsiteX2" fmla="*/ 108429 w 315208"/>
              <a:gd name="connsiteY2" fmla="*/ 370794 h 886354"/>
              <a:gd name="connsiteX3" fmla="*/ 108429 w 315208"/>
              <a:gd name="connsiteY3" fmla="*/ 333724 h 886354"/>
              <a:gd name="connsiteX4" fmla="*/ 223759 w 315208"/>
              <a:gd name="connsiteY4" fmla="*/ 539670 h 886354"/>
              <a:gd name="connsiteX5" fmla="*/ 194926 w 315208"/>
              <a:gd name="connsiteY5" fmla="*/ 457291 h 886354"/>
              <a:gd name="connsiteX6" fmla="*/ 314375 w 315208"/>
              <a:gd name="connsiteY6" fmla="*/ 885659 h 886354"/>
              <a:gd name="connsiteX7" fmla="*/ 240235 w 315208"/>
              <a:gd name="connsiteY7" fmla="*/ 552026 h 886354"/>
              <a:gd name="connsiteX8" fmla="*/ 96072 w 315208"/>
              <a:gd name="connsiteY8" fmla="*/ 333724 h 886354"/>
              <a:gd name="connsiteX9" fmla="*/ 1337 w 315208"/>
              <a:gd name="connsiteY9" fmla="*/ 185443 h 886354"/>
              <a:gd name="connsiteX10" fmla="*/ 38408 w 315208"/>
              <a:gd name="connsiteY10" fmla="*/ 218394 h 886354"/>
              <a:gd name="connsiteX11" fmla="*/ 30170 w 315208"/>
              <a:gd name="connsiteY11" fmla="*/ 91 h 88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208" h="886354">
                <a:moveTo>
                  <a:pt x="30170" y="91"/>
                </a:moveTo>
                <a:cubicBezTo>
                  <a:pt x="29484" y="-4028"/>
                  <a:pt x="21246" y="131896"/>
                  <a:pt x="34289" y="193680"/>
                </a:cubicBezTo>
                <a:cubicBezTo>
                  <a:pt x="47332" y="255464"/>
                  <a:pt x="96072" y="347453"/>
                  <a:pt x="108429" y="370794"/>
                </a:cubicBezTo>
                <a:cubicBezTo>
                  <a:pt x="120786" y="394135"/>
                  <a:pt x="89207" y="305578"/>
                  <a:pt x="108429" y="333724"/>
                </a:cubicBezTo>
                <a:cubicBezTo>
                  <a:pt x="127651" y="361870"/>
                  <a:pt x="209343" y="519076"/>
                  <a:pt x="223759" y="539670"/>
                </a:cubicBezTo>
                <a:cubicBezTo>
                  <a:pt x="238175" y="560264"/>
                  <a:pt x="179823" y="399626"/>
                  <a:pt x="194926" y="457291"/>
                </a:cubicBezTo>
                <a:cubicBezTo>
                  <a:pt x="210029" y="514956"/>
                  <a:pt x="306824" y="869870"/>
                  <a:pt x="314375" y="885659"/>
                </a:cubicBezTo>
                <a:cubicBezTo>
                  <a:pt x="321926" y="901448"/>
                  <a:pt x="276619" y="644015"/>
                  <a:pt x="240235" y="552026"/>
                </a:cubicBezTo>
                <a:cubicBezTo>
                  <a:pt x="203851" y="460037"/>
                  <a:pt x="135888" y="394821"/>
                  <a:pt x="96072" y="333724"/>
                </a:cubicBezTo>
                <a:cubicBezTo>
                  <a:pt x="56256" y="272627"/>
                  <a:pt x="10948" y="204665"/>
                  <a:pt x="1337" y="185443"/>
                </a:cubicBezTo>
                <a:cubicBezTo>
                  <a:pt x="-8274" y="166221"/>
                  <a:pt x="37035" y="245167"/>
                  <a:pt x="38408" y="218394"/>
                </a:cubicBezTo>
                <a:cubicBezTo>
                  <a:pt x="39781" y="191621"/>
                  <a:pt x="30856" y="4210"/>
                  <a:pt x="3017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976DDB9-4BF9-2949-BA3A-CEB3B6D6C7E2}"/>
              </a:ext>
            </a:extLst>
          </p:cNvPr>
          <p:cNvSpPr/>
          <p:nvPr/>
        </p:nvSpPr>
        <p:spPr>
          <a:xfrm>
            <a:off x="4917952" y="9209835"/>
            <a:ext cx="119030" cy="325597"/>
          </a:xfrm>
          <a:custGeom>
            <a:avLst/>
            <a:gdLst>
              <a:gd name="connsiteX0" fmla="*/ 37 w 119030"/>
              <a:gd name="connsiteY0" fmla="*/ 68 h 325597"/>
              <a:gd name="connsiteX1" fmla="*/ 98891 w 119030"/>
              <a:gd name="connsiteY1" fmla="*/ 177181 h 325597"/>
              <a:gd name="connsiteX2" fmla="*/ 107129 w 119030"/>
              <a:gd name="connsiteY2" fmla="*/ 325462 h 325597"/>
              <a:gd name="connsiteX3" fmla="*/ 111248 w 119030"/>
              <a:gd name="connsiteY3" fmla="*/ 206014 h 325597"/>
              <a:gd name="connsiteX4" fmla="*/ 111248 w 119030"/>
              <a:gd name="connsiteY4" fmla="*/ 197776 h 325597"/>
              <a:gd name="connsiteX5" fmla="*/ 37 w 119030"/>
              <a:gd name="connsiteY5" fmla="*/ 68 h 32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30" h="325597">
                <a:moveTo>
                  <a:pt x="37" y="68"/>
                </a:moveTo>
                <a:cubicBezTo>
                  <a:pt x="-2023" y="-3365"/>
                  <a:pt x="81042" y="122949"/>
                  <a:pt x="98891" y="177181"/>
                </a:cubicBezTo>
                <a:cubicBezTo>
                  <a:pt x="116740" y="231413"/>
                  <a:pt x="105070" y="320657"/>
                  <a:pt x="107129" y="325462"/>
                </a:cubicBezTo>
                <a:cubicBezTo>
                  <a:pt x="109189" y="330268"/>
                  <a:pt x="111248" y="206014"/>
                  <a:pt x="111248" y="206014"/>
                </a:cubicBezTo>
                <a:cubicBezTo>
                  <a:pt x="111935" y="184733"/>
                  <a:pt x="128410" y="228668"/>
                  <a:pt x="111248" y="197776"/>
                </a:cubicBezTo>
                <a:cubicBezTo>
                  <a:pt x="94086" y="166884"/>
                  <a:pt x="2097" y="3501"/>
                  <a:pt x="3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F7AEC51E-B21A-BFAD-8F1F-1FB4E11C8A36}"/>
              </a:ext>
            </a:extLst>
          </p:cNvPr>
          <p:cNvSpPr/>
          <p:nvPr/>
        </p:nvSpPr>
        <p:spPr>
          <a:xfrm>
            <a:off x="4815016" y="9201665"/>
            <a:ext cx="309156" cy="828704"/>
          </a:xfrm>
          <a:custGeom>
            <a:avLst/>
            <a:gdLst>
              <a:gd name="connsiteX0" fmla="*/ 0 w 309156"/>
              <a:gd name="connsiteY0" fmla="*/ 0 h 828704"/>
              <a:gd name="connsiteX1" fmla="*/ 123568 w 309156"/>
              <a:gd name="connsiteY1" fmla="*/ 251254 h 828704"/>
              <a:gd name="connsiteX2" fmla="*/ 152400 w 309156"/>
              <a:gd name="connsiteY2" fmla="*/ 411892 h 828704"/>
              <a:gd name="connsiteX3" fmla="*/ 156519 w 309156"/>
              <a:gd name="connsiteY3" fmla="*/ 370703 h 828704"/>
              <a:gd name="connsiteX4" fmla="*/ 205946 w 309156"/>
              <a:gd name="connsiteY4" fmla="*/ 461319 h 828704"/>
              <a:gd name="connsiteX5" fmla="*/ 263611 w 309156"/>
              <a:gd name="connsiteY5" fmla="*/ 683740 h 828704"/>
              <a:gd name="connsiteX6" fmla="*/ 275968 w 309156"/>
              <a:gd name="connsiteY6" fmla="*/ 597243 h 828704"/>
              <a:gd name="connsiteX7" fmla="*/ 308919 w 309156"/>
              <a:gd name="connsiteY7" fmla="*/ 827903 h 828704"/>
              <a:gd name="connsiteX8" fmla="*/ 284206 w 309156"/>
              <a:gd name="connsiteY8" fmla="*/ 663146 h 828704"/>
              <a:gd name="connsiteX9" fmla="*/ 177114 w 309156"/>
              <a:gd name="connsiteY9" fmla="*/ 399535 h 828704"/>
              <a:gd name="connsiteX10" fmla="*/ 94735 w 309156"/>
              <a:gd name="connsiteY10" fmla="*/ 189470 h 828704"/>
              <a:gd name="connsiteX11" fmla="*/ 131806 w 309156"/>
              <a:gd name="connsiteY11" fmla="*/ 259492 h 828704"/>
              <a:gd name="connsiteX12" fmla="*/ 0 w 309156"/>
              <a:gd name="connsiteY12" fmla="*/ 0 h 82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56" h="828704">
                <a:moveTo>
                  <a:pt x="0" y="0"/>
                </a:moveTo>
                <a:cubicBezTo>
                  <a:pt x="49084" y="91302"/>
                  <a:pt x="98168" y="182605"/>
                  <a:pt x="123568" y="251254"/>
                </a:cubicBezTo>
                <a:cubicBezTo>
                  <a:pt x="148968" y="319903"/>
                  <a:pt x="146908" y="391984"/>
                  <a:pt x="152400" y="411892"/>
                </a:cubicBezTo>
                <a:cubicBezTo>
                  <a:pt x="157892" y="431800"/>
                  <a:pt x="147595" y="362465"/>
                  <a:pt x="156519" y="370703"/>
                </a:cubicBezTo>
                <a:cubicBezTo>
                  <a:pt x="165443" y="378941"/>
                  <a:pt x="188097" y="409146"/>
                  <a:pt x="205946" y="461319"/>
                </a:cubicBezTo>
                <a:cubicBezTo>
                  <a:pt x="223795" y="513492"/>
                  <a:pt x="251941" y="661086"/>
                  <a:pt x="263611" y="683740"/>
                </a:cubicBezTo>
                <a:cubicBezTo>
                  <a:pt x="275281" y="706394"/>
                  <a:pt x="268417" y="573216"/>
                  <a:pt x="275968" y="597243"/>
                </a:cubicBezTo>
                <a:cubicBezTo>
                  <a:pt x="283519" y="621270"/>
                  <a:pt x="307546" y="816919"/>
                  <a:pt x="308919" y="827903"/>
                </a:cubicBezTo>
                <a:cubicBezTo>
                  <a:pt x="310292" y="838887"/>
                  <a:pt x="306173" y="734541"/>
                  <a:pt x="284206" y="663146"/>
                </a:cubicBezTo>
                <a:cubicBezTo>
                  <a:pt x="262239" y="591751"/>
                  <a:pt x="208692" y="478481"/>
                  <a:pt x="177114" y="399535"/>
                </a:cubicBezTo>
                <a:cubicBezTo>
                  <a:pt x="145536" y="320589"/>
                  <a:pt x="102286" y="212810"/>
                  <a:pt x="94735" y="189470"/>
                </a:cubicBezTo>
                <a:cubicBezTo>
                  <a:pt x="87184" y="166130"/>
                  <a:pt x="131806" y="259492"/>
                  <a:pt x="131806" y="25949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C9F301C8-DC0E-FCB9-95F7-24A97BC5B1C2}"/>
              </a:ext>
            </a:extLst>
          </p:cNvPr>
          <p:cNvSpPr/>
          <p:nvPr/>
        </p:nvSpPr>
        <p:spPr>
          <a:xfrm>
            <a:off x="3108396" y="8859986"/>
            <a:ext cx="755957" cy="292716"/>
          </a:xfrm>
          <a:custGeom>
            <a:avLst/>
            <a:gdLst>
              <a:gd name="connsiteX0" fmla="*/ 9454 w 755957"/>
              <a:gd name="connsiteY0" fmla="*/ 290364 h 292716"/>
              <a:gd name="connsiteX1" fmla="*/ 371404 w 755957"/>
              <a:gd name="connsiteY1" fmla="*/ 153839 h 292716"/>
              <a:gd name="connsiteX2" fmla="*/ 323779 w 755957"/>
              <a:gd name="connsiteY2" fmla="*/ 188764 h 292716"/>
              <a:gd name="connsiteX3" fmla="*/ 257104 w 755957"/>
              <a:gd name="connsiteY3" fmla="*/ 242739 h 292716"/>
              <a:gd name="connsiteX4" fmla="*/ 457129 w 755957"/>
              <a:gd name="connsiteY4" fmla="*/ 90339 h 292716"/>
              <a:gd name="connsiteX5" fmla="*/ 415854 w 755957"/>
              <a:gd name="connsiteY5" fmla="*/ 128439 h 292716"/>
              <a:gd name="connsiteX6" fmla="*/ 460304 w 755957"/>
              <a:gd name="connsiteY6" fmla="*/ 150664 h 292716"/>
              <a:gd name="connsiteX7" fmla="*/ 577779 w 755957"/>
              <a:gd name="connsiteY7" fmla="*/ 150664 h 292716"/>
              <a:gd name="connsiteX8" fmla="*/ 561904 w 755957"/>
              <a:gd name="connsiteY8" fmla="*/ 125264 h 292716"/>
              <a:gd name="connsiteX9" fmla="*/ 593654 w 755957"/>
              <a:gd name="connsiteY9" fmla="*/ 93514 h 292716"/>
              <a:gd name="connsiteX10" fmla="*/ 542854 w 755957"/>
              <a:gd name="connsiteY10" fmla="*/ 106214 h 292716"/>
              <a:gd name="connsiteX11" fmla="*/ 752404 w 755957"/>
              <a:gd name="connsiteY11" fmla="*/ 1439 h 292716"/>
              <a:gd name="connsiteX12" fmla="*/ 666679 w 755957"/>
              <a:gd name="connsiteY12" fmla="*/ 49064 h 292716"/>
              <a:gd name="connsiteX13" fmla="*/ 561904 w 755957"/>
              <a:gd name="connsiteY13" fmla="*/ 103039 h 292716"/>
              <a:gd name="connsiteX14" fmla="*/ 425379 w 755957"/>
              <a:gd name="connsiteY14" fmla="*/ 172889 h 292716"/>
              <a:gd name="connsiteX15" fmla="*/ 431729 w 755957"/>
              <a:gd name="connsiteY15" fmla="*/ 141139 h 292716"/>
              <a:gd name="connsiteX16" fmla="*/ 260279 w 755957"/>
              <a:gd name="connsiteY16" fmla="*/ 230039 h 292716"/>
              <a:gd name="connsiteX17" fmla="*/ 285679 w 755957"/>
              <a:gd name="connsiteY17" fmla="*/ 258614 h 292716"/>
              <a:gd name="connsiteX18" fmla="*/ 117404 w 755957"/>
              <a:gd name="connsiteY18" fmla="*/ 201464 h 292716"/>
              <a:gd name="connsiteX19" fmla="*/ 133279 w 755957"/>
              <a:gd name="connsiteY19" fmla="*/ 217339 h 292716"/>
              <a:gd name="connsiteX20" fmla="*/ 107879 w 755957"/>
              <a:gd name="connsiteY20" fmla="*/ 239564 h 292716"/>
              <a:gd name="connsiteX21" fmla="*/ 9454 w 755957"/>
              <a:gd name="connsiteY21" fmla="*/ 290364 h 29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5957" h="292716">
                <a:moveTo>
                  <a:pt x="9454" y="290364"/>
                </a:moveTo>
                <a:cubicBezTo>
                  <a:pt x="53375" y="276077"/>
                  <a:pt x="319017" y="170772"/>
                  <a:pt x="371404" y="153839"/>
                </a:cubicBezTo>
                <a:cubicBezTo>
                  <a:pt x="423791" y="136906"/>
                  <a:pt x="342829" y="173947"/>
                  <a:pt x="323779" y="188764"/>
                </a:cubicBezTo>
                <a:cubicBezTo>
                  <a:pt x="304729" y="203581"/>
                  <a:pt x="234879" y="259143"/>
                  <a:pt x="257104" y="242739"/>
                </a:cubicBezTo>
                <a:cubicBezTo>
                  <a:pt x="279329" y="226335"/>
                  <a:pt x="430671" y="109389"/>
                  <a:pt x="457129" y="90339"/>
                </a:cubicBezTo>
                <a:cubicBezTo>
                  <a:pt x="483587" y="71289"/>
                  <a:pt x="415325" y="118385"/>
                  <a:pt x="415854" y="128439"/>
                </a:cubicBezTo>
                <a:cubicBezTo>
                  <a:pt x="416383" y="138493"/>
                  <a:pt x="433317" y="146960"/>
                  <a:pt x="460304" y="150664"/>
                </a:cubicBezTo>
                <a:cubicBezTo>
                  <a:pt x="487291" y="154368"/>
                  <a:pt x="560846" y="154897"/>
                  <a:pt x="577779" y="150664"/>
                </a:cubicBezTo>
                <a:cubicBezTo>
                  <a:pt x="594712" y="146431"/>
                  <a:pt x="559258" y="134789"/>
                  <a:pt x="561904" y="125264"/>
                </a:cubicBezTo>
                <a:cubicBezTo>
                  <a:pt x="564550" y="115739"/>
                  <a:pt x="596829" y="96689"/>
                  <a:pt x="593654" y="93514"/>
                </a:cubicBezTo>
                <a:cubicBezTo>
                  <a:pt x="590479" y="90339"/>
                  <a:pt x="516396" y="121560"/>
                  <a:pt x="542854" y="106214"/>
                </a:cubicBezTo>
                <a:cubicBezTo>
                  <a:pt x="569312" y="90868"/>
                  <a:pt x="731767" y="10964"/>
                  <a:pt x="752404" y="1439"/>
                </a:cubicBezTo>
                <a:cubicBezTo>
                  <a:pt x="773041" y="-8086"/>
                  <a:pt x="698429" y="32131"/>
                  <a:pt x="666679" y="49064"/>
                </a:cubicBezTo>
                <a:cubicBezTo>
                  <a:pt x="634929" y="65997"/>
                  <a:pt x="561904" y="103039"/>
                  <a:pt x="561904" y="103039"/>
                </a:cubicBezTo>
                <a:cubicBezTo>
                  <a:pt x="521688" y="123676"/>
                  <a:pt x="447075" y="166539"/>
                  <a:pt x="425379" y="172889"/>
                </a:cubicBezTo>
                <a:cubicBezTo>
                  <a:pt x="403683" y="179239"/>
                  <a:pt x="459246" y="131614"/>
                  <a:pt x="431729" y="141139"/>
                </a:cubicBezTo>
                <a:cubicBezTo>
                  <a:pt x="404212" y="150664"/>
                  <a:pt x="284621" y="210460"/>
                  <a:pt x="260279" y="230039"/>
                </a:cubicBezTo>
                <a:cubicBezTo>
                  <a:pt x="235937" y="249618"/>
                  <a:pt x="309491" y="263376"/>
                  <a:pt x="285679" y="258614"/>
                </a:cubicBezTo>
                <a:cubicBezTo>
                  <a:pt x="261867" y="253852"/>
                  <a:pt x="117404" y="201464"/>
                  <a:pt x="117404" y="201464"/>
                </a:cubicBezTo>
                <a:cubicBezTo>
                  <a:pt x="92004" y="194585"/>
                  <a:pt x="134867" y="210989"/>
                  <a:pt x="133279" y="217339"/>
                </a:cubicBezTo>
                <a:cubicBezTo>
                  <a:pt x="131692" y="223689"/>
                  <a:pt x="127987" y="229510"/>
                  <a:pt x="107879" y="239564"/>
                </a:cubicBezTo>
                <a:cubicBezTo>
                  <a:pt x="87771" y="249618"/>
                  <a:pt x="-34467" y="304651"/>
                  <a:pt x="9454" y="290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844273A5-EA09-A6B2-FA89-AFC6B022C396}"/>
              </a:ext>
            </a:extLst>
          </p:cNvPr>
          <p:cNvSpPr/>
          <p:nvPr/>
        </p:nvSpPr>
        <p:spPr>
          <a:xfrm>
            <a:off x="3746424" y="8883626"/>
            <a:ext cx="248256" cy="914702"/>
          </a:xfrm>
          <a:custGeom>
            <a:avLst/>
            <a:gdLst>
              <a:gd name="connsiteX0" fmla="*/ 174701 w 248256"/>
              <a:gd name="connsiteY0" fmla="*/ 24 h 914702"/>
              <a:gd name="connsiteX1" fmla="*/ 225501 w 248256"/>
              <a:gd name="connsiteY1" fmla="*/ 98449 h 914702"/>
              <a:gd name="connsiteX2" fmla="*/ 209626 w 248256"/>
              <a:gd name="connsiteY2" fmla="*/ 196874 h 914702"/>
              <a:gd name="connsiteX3" fmla="*/ 222326 w 248256"/>
              <a:gd name="connsiteY3" fmla="*/ 180999 h 914702"/>
              <a:gd name="connsiteX4" fmla="*/ 101676 w 248256"/>
              <a:gd name="connsiteY4" fmla="*/ 501674 h 914702"/>
              <a:gd name="connsiteX5" fmla="*/ 108026 w 248256"/>
              <a:gd name="connsiteY5" fmla="*/ 476274 h 914702"/>
              <a:gd name="connsiteX6" fmla="*/ 38176 w 248256"/>
              <a:gd name="connsiteY6" fmla="*/ 688999 h 914702"/>
              <a:gd name="connsiteX7" fmla="*/ 60401 w 248256"/>
              <a:gd name="connsiteY7" fmla="*/ 641374 h 914702"/>
              <a:gd name="connsiteX8" fmla="*/ 19126 w 248256"/>
              <a:gd name="connsiteY8" fmla="*/ 771549 h 914702"/>
              <a:gd name="connsiteX9" fmla="*/ 76 w 248256"/>
              <a:gd name="connsiteY9" fmla="*/ 914424 h 914702"/>
              <a:gd name="connsiteX10" fmla="*/ 25476 w 248256"/>
              <a:gd name="connsiteY10" fmla="*/ 733449 h 914702"/>
              <a:gd name="connsiteX11" fmla="*/ 123901 w 248256"/>
              <a:gd name="connsiteY11" fmla="*/ 450874 h 914702"/>
              <a:gd name="connsiteX12" fmla="*/ 184226 w 248256"/>
              <a:gd name="connsiteY12" fmla="*/ 304824 h 914702"/>
              <a:gd name="connsiteX13" fmla="*/ 247726 w 248256"/>
              <a:gd name="connsiteY13" fmla="*/ 117499 h 914702"/>
              <a:gd name="connsiteX14" fmla="*/ 215976 w 248256"/>
              <a:gd name="connsiteY14" fmla="*/ 184174 h 914702"/>
              <a:gd name="connsiteX15" fmla="*/ 241376 w 248256"/>
              <a:gd name="connsiteY15" fmla="*/ 123849 h 914702"/>
              <a:gd name="connsiteX16" fmla="*/ 228676 w 248256"/>
              <a:gd name="connsiteY16" fmla="*/ 88924 h 914702"/>
              <a:gd name="connsiteX17" fmla="*/ 174701 w 248256"/>
              <a:gd name="connsiteY17" fmla="*/ 24 h 9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8256" h="914702">
                <a:moveTo>
                  <a:pt x="174701" y="24"/>
                </a:moveTo>
                <a:cubicBezTo>
                  <a:pt x="174172" y="1611"/>
                  <a:pt x="219680" y="65641"/>
                  <a:pt x="225501" y="98449"/>
                </a:cubicBezTo>
                <a:cubicBezTo>
                  <a:pt x="231322" y="131257"/>
                  <a:pt x="209626" y="196874"/>
                  <a:pt x="209626" y="196874"/>
                </a:cubicBezTo>
                <a:cubicBezTo>
                  <a:pt x="209097" y="210632"/>
                  <a:pt x="240318" y="130199"/>
                  <a:pt x="222326" y="180999"/>
                </a:cubicBezTo>
                <a:cubicBezTo>
                  <a:pt x="204334" y="231799"/>
                  <a:pt x="120726" y="452462"/>
                  <a:pt x="101676" y="501674"/>
                </a:cubicBezTo>
                <a:cubicBezTo>
                  <a:pt x="82626" y="550887"/>
                  <a:pt x="118609" y="445053"/>
                  <a:pt x="108026" y="476274"/>
                </a:cubicBezTo>
                <a:cubicBezTo>
                  <a:pt x="97443" y="507495"/>
                  <a:pt x="46113" y="661483"/>
                  <a:pt x="38176" y="688999"/>
                </a:cubicBezTo>
                <a:cubicBezTo>
                  <a:pt x="30239" y="716515"/>
                  <a:pt x="63576" y="627616"/>
                  <a:pt x="60401" y="641374"/>
                </a:cubicBezTo>
                <a:cubicBezTo>
                  <a:pt x="57226" y="655132"/>
                  <a:pt x="29180" y="726041"/>
                  <a:pt x="19126" y="771549"/>
                </a:cubicBezTo>
                <a:cubicBezTo>
                  <a:pt x="9072" y="817057"/>
                  <a:pt x="-982" y="920774"/>
                  <a:pt x="76" y="914424"/>
                </a:cubicBezTo>
                <a:cubicBezTo>
                  <a:pt x="1134" y="908074"/>
                  <a:pt x="4838" y="810707"/>
                  <a:pt x="25476" y="733449"/>
                </a:cubicBezTo>
                <a:cubicBezTo>
                  <a:pt x="46113" y="656191"/>
                  <a:pt x="97443" y="522311"/>
                  <a:pt x="123901" y="450874"/>
                </a:cubicBezTo>
                <a:cubicBezTo>
                  <a:pt x="150359" y="379437"/>
                  <a:pt x="163588" y="360387"/>
                  <a:pt x="184226" y="304824"/>
                </a:cubicBezTo>
                <a:cubicBezTo>
                  <a:pt x="204864" y="249262"/>
                  <a:pt x="242434" y="137607"/>
                  <a:pt x="247726" y="117499"/>
                </a:cubicBezTo>
                <a:cubicBezTo>
                  <a:pt x="253018" y="97391"/>
                  <a:pt x="217034" y="183116"/>
                  <a:pt x="215976" y="184174"/>
                </a:cubicBezTo>
                <a:cubicBezTo>
                  <a:pt x="214918" y="185232"/>
                  <a:pt x="239259" y="139724"/>
                  <a:pt x="241376" y="123849"/>
                </a:cubicBezTo>
                <a:cubicBezTo>
                  <a:pt x="243493" y="107974"/>
                  <a:pt x="237672" y="102682"/>
                  <a:pt x="228676" y="88924"/>
                </a:cubicBezTo>
                <a:cubicBezTo>
                  <a:pt x="219680" y="75166"/>
                  <a:pt x="175230" y="-1563"/>
                  <a:pt x="17470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8D66C066-863C-7089-3B64-1686F31F05FF}"/>
              </a:ext>
            </a:extLst>
          </p:cNvPr>
          <p:cNvSpPr/>
          <p:nvPr/>
        </p:nvSpPr>
        <p:spPr>
          <a:xfrm>
            <a:off x="3794027" y="9006867"/>
            <a:ext cx="231892" cy="813446"/>
          </a:xfrm>
          <a:custGeom>
            <a:avLst/>
            <a:gdLst>
              <a:gd name="connsiteX0" fmla="*/ 231873 w 231892"/>
              <a:gd name="connsiteY0" fmla="*/ 608 h 813446"/>
              <a:gd name="connsiteX1" fmla="*/ 123923 w 231892"/>
              <a:gd name="connsiteY1" fmla="*/ 273658 h 813446"/>
              <a:gd name="connsiteX2" fmla="*/ 85823 w 231892"/>
              <a:gd name="connsiteY2" fmla="*/ 435583 h 813446"/>
              <a:gd name="connsiteX3" fmla="*/ 88998 w 231892"/>
              <a:gd name="connsiteY3" fmla="*/ 372083 h 813446"/>
              <a:gd name="connsiteX4" fmla="*/ 66773 w 231892"/>
              <a:gd name="connsiteY4" fmla="*/ 429233 h 813446"/>
              <a:gd name="connsiteX5" fmla="*/ 82648 w 231892"/>
              <a:gd name="connsiteY5" fmla="*/ 530833 h 813446"/>
              <a:gd name="connsiteX6" fmla="*/ 69948 w 231892"/>
              <a:gd name="connsiteY6" fmla="*/ 457808 h 813446"/>
              <a:gd name="connsiteX7" fmla="*/ 25498 w 231892"/>
              <a:gd name="connsiteY7" fmla="*/ 556233 h 813446"/>
              <a:gd name="connsiteX8" fmla="*/ 6448 w 231892"/>
              <a:gd name="connsiteY8" fmla="*/ 651483 h 813446"/>
              <a:gd name="connsiteX9" fmla="*/ 31848 w 231892"/>
              <a:gd name="connsiteY9" fmla="*/ 740383 h 813446"/>
              <a:gd name="connsiteX10" fmla="*/ 98 w 231892"/>
              <a:gd name="connsiteY10" fmla="*/ 813408 h 813446"/>
              <a:gd name="connsiteX11" fmla="*/ 44548 w 231892"/>
              <a:gd name="connsiteY11" fmla="*/ 730858 h 813446"/>
              <a:gd name="connsiteX12" fmla="*/ 12798 w 231892"/>
              <a:gd name="connsiteY12" fmla="*/ 702283 h 813446"/>
              <a:gd name="connsiteX13" fmla="*/ 15973 w 231892"/>
              <a:gd name="connsiteY13" fmla="*/ 600683 h 813446"/>
              <a:gd name="connsiteX14" fmla="*/ 92173 w 231892"/>
              <a:gd name="connsiteY14" fmla="*/ 365733 h 813446"/>
              <a:gd name="connsiteX15" fmla="*/ 184248 w 231892"/>
              <a:gd name="connsiteY15" fmla="*/ 146658 h 813446"/>
              <a:gd name="connsiteX16" fmla="*/ 133448 w 231892"/>
              <a:gd name="connsiteY16" fmla="*/ 197458 h 813446"/>
              <a:gd name="connsiteX17" fmla="*/ 231873 w 231892"/>
              <a:gd name="connsiteY17" fmla="*/ 608 h 81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1892" h="813446">
                <a:moveTo>
                  <a:pt x="231873" y="608"/>
                </a:moveTo>
                <a:cubicBezTo>
                  <a:pt x="230286" y="13308"/>
                  <a:pt x="148265" y="201162"/>
                  <a:pt x="123923" y="273658"/>
                </a:cubicBezTo>
                <a:cubicBezTo>
                  <a:pt x="99581" y="346154"/>
                  <a:pt x="91644" y="419179"/>
                  <a:pt x="85823" y="435583"/>
                </a:cubicBezTo>
                <a:cubicBezTo>
                  <a:pt x="80002" y="451987"/>
                  <a:pt x="92173" y="373141"/>
                  <a:pt x="88998" y="372083"/>
                </a:cubicBezTo>
                <a:cubicBezTo>
                  <a:pt x="85823" y="371025"/>
                  <a:pt x="67831" y="402775"/>
                  <a:pt x="66773" y="429233"/>
                </a:cubicBezTo>
                <a:cubicBezTo>
                  <a:pt x="65715" y="455691"/>
                  <a:pt x="82119" y="526071"/>
                  <a:pt x="82648" y="530833"/>
                </a:cubicBezTo>
                <a:cubicBezTo>
                  <a:pt x="83177" y="535596"/>
                  <a:pt x="79473" y="453575"/>
                  <a:pt x="69948" y="457808"/>
                </a:cubicBezTo>
                <a:cubicBezTo>
                  <a:pt x="60423" y="462041"/>
                  <a:pt x="36081" y="523954"/>
                  <a:pt x="25498" y="556233"/>
                </a:cubicBezTo>
                <a:cubicBezTo>
                  <a:pt x="14915" y="588512"/>
                  <a:pt x="5390" y="620791"/>
                  <a:pt x="6448" y="651483"/>
                </a:cubicBezTo>
                <a:cubicBezTo>
                  <a:pt x="7506" y="682175"/>
                  <a:pt x="32906" y="713396"/>
                  <a:pt x="31848" y="740383"/>
                </a:cubicBezTo>
                <a:cubicBezTo>
                  <a:pt x="30790" y="767370"/>
                  <a:pt x="-2019" y="814996"/>
                  <a:pt x="98" y="813408"/>
                </a:cubicBezTo>
                <a:cubicBezTo>
                  <a:pt x="2215" y="811820"/>
                  <a:pt x="42431" y="749379"/>
                  <a:pt x="44548" y="730858"/>
                </a:cubicBezTo>
                <a:cubicBezTo>
                  <a:pt x="46665" y="712337"/>
                  <a:pt x="17560" y="723979"/>
                  <a:pt x="12798" y="702283"/>
                </a:cubicBezTo>
                <a:cubicBezTo>
                  <a:pt x="8036" y="680587"/>
                  <a:pt x="2744" y="656775"/>
                  <a:pt x="15973" y="600683"/>
                </a:cubicBezTo>
                <a:cubicBezTo>
                  <a:pt x="29202" y="544591"/>
                  <a:pt x="64127" y="441404"/>
                  <a:pt x="92173" y="365733"/>
                </a:cubicBezTo>
                <a:cubicBezTo>
                  <a:pt x="120219" y="290062"/>
                  <a:pt x="177369" y="174704"/>
                  <a:pt x="184248" y="146658"/>
                </a:cubicBezTo>
                <a:cubicBezTo>
                  <a:pt x="191127" y="118612"/>
                  <a:pt x="127098" y="217037"/>
                  <a:pt x="133448" y="197458"/>
                </a:cubicBezTo>
                <a:cubicBezTo>
                  <a:pt x="139798" y="177879"/>
                  <a:pt x="233460" y="-12092"/>
                  <a:pt x="231873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A9DAF1D6-B6B9-A2E9-F4E1-32251C091D22}"/>
              </a:ext>
            </a:extLst>
          </p:cNvPr>
          <p:cNvSpPr/>
          <p:nvPr/>
        </p:nvSpPr>
        <p:spPr>
          <a:xfrm>
            <a:off x="4105198" y="9068131"/>
            <a:ext cx="80757" cy="792813"/>
          </a:xfrm>
          <a:custGeom>
            <a:avLst/>
            <a:gdLst>
              <a:gd name="connsiteX0" fmla="*/ 38177 w 80757"/>
              <a:gd name="connsiteY0" fmla="*/ 2844 h 792813"/>
              <a:gd name="connsiteX1" fmla="*/ 19127 w 80757"/>
              <a:gd name="connsiteY1" fmla="*/ 396544 h 792813"/>
              <a:gd name="connsiteX2" fmla="*/ 38177 w 80757"/>
              <a:gd name="connsiteY2" fmla="*/ 358444 h 792813"/>
              <a:gd name="connsiteX3" fmla="*/ 60402 w 80757"/>
              <a:gd name="connsiteY3" fmla="*/ 666419 h 792813"/>
              <a:gd name="connsiteX4" fmla="*/ 79452 w 80757"/>
              <a:gd name="connsiteY4" fmla="*/ 777544 h 792813"/>
              <a:gd name="connsiteX5" fmla="*/ 22302 w 80757"/>
              <a:gd name="connsiteY5" fmla="*/ 352094 h 792813"/>
              <a:gd name="connsiteX6" fmla="*/ 25477 w 80757"/>
              <a:gd name="connsiteY6" fmla="*/ 98094 h 792813"/>
              <a:gd name="connsiteX7" fmla="*/ 77 w 80757"/>
              <a:gd name="connsiteY7" fmla="*/ 212394 h 792813"/>
              <a:gd name="connsiteX8" fmla="*/ 38177 w 80757"/>
              <a:gd name="connsiteY8" fmla="*/ 2844 h 79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57" h="792813">
                <a:moveTo>
                  <a:pt x="38177" y="2844"/>
                </a:moveTo>
                <a:cubicBezTo>
                  <a:pt x="41352" y="33536"/>
                  <a:pt x="19127" y="337277"/>
                  <a:pt x="19127" y="396544"/>
                </a:cubicBezTo>
                <a:cubicBezTo>
                  <a:pt x="19127" y="455811"/>
                  <a:pt x="31298" y="313465"/>
                  <a:pt x="38177" y="358444"/>
                </a:cubicBezTo>
                <a:cubicBezTo>
                  <a:pt x="45056" y="403423"/>
                  <a:pt x="53523" y="596569"/>
                  <a:pt x="60402" y="666419"/>
                </a:cubicBezTo>
                <a:cubicBezTo>
                  <a:pt x="67281" y="736269"/>
                  <a:pt x="85802" y="829931"/>
                  <a:pt x="79452" y="777544"/>
                </a:cubicBezTo>
                <a:cubicBezTo>
                  <a:pt x="73102" y="725157"/>
                  <a:pt x="31298" y="465336"/>
                  <a:pt x="22302" y="352094"/>
                </a:cubicBezTo>
                <a:cubicBezTo>
                  <a:pt x="13306" y="238852"/>
                  <a:pt x="29181" y="121377"/>
                  <a:pt x="25477" y="98094"/>
                </a:cubicBezTo>
                <a:cubicBezTo>
                  <a:pt x="21773" y="74811"/>
                  <a:pt x="-1510" y="225094"/>
                  <a:pt x="77" y="212394"/>
                </a:cubicBezTo>
                <a:cubicBezTo>
                  <a:pt x="1664" y="199694"/>
                  <a:pt x="35002" y="-27848"/>
                  <a:pt x="38177" y="2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D189A26-AC92-5C62-0663-81B68669AA66}"/>
              </a:ext>
            </a:extLst>
          </p:cNvPr>
          <p:cNvSpPr/>
          <p:nvPr/>
        </p:nvSpPr>
        <p:spPr>
          <a:xfrm>
            <a:off x="4060409" y="9061029"/>
            <a:ext cx="45889" cy="812971"/>
          </a:xfrm>
          <a:custGeom>
            <a:avLst/>
            <a:gdLst>
              <a:gd name="connsiteX0" fmla="*/ 44866 w 45889"/>
              <a:gd name="connsiteY0" fmla="*/ 6771 h 812971"/>
              <a:gd name="connsiteX1" fmla="*/ 3591 w 45889"/>
              <a:gd name="connsiteY1" fmla="*/ 622721 h 812971"/>
              <a:gd name="connsiteX2" fmla="*/ 28991 w 45889"/>
              <a:gd name="connsiteY2" fmla="*/ 444921 h 812971"/>
              <a:gd name="connsiteX3" fmla="*/ 35341 w 45889"/>
              <a:gd name="connsiteY3" fmla="*/ 759246 h 812971"/>
              <a:gd name="connsiteX4" fmla="*/ 44866 w 45889"/>
              <a:gd name="connsiteY4" fmla="*/ 717971 h 812971"/>
              <a:gd name="connsiteX5" fmla="*/ 44866 w 45889"/>
              <a:gd name="connsiteY5" fmla="*/ 797346 h 812971"/>
              <a:gd name="connsiteX6" fmla="*/ 41691 w 45889"/>
              <a:gd name="connsiteY6" fmla="*/ 356021 h 812971"/>
              <a:gd name="connsiteX7" fmla="*/ 416 w 45889"/>
              <a:gd name="connsiteY7" fmla="*/ 483021 h 812971"/>
              <a:gd name="connsiteX8" fmla="*/ 19466 w 45889"/>
              <a:gd name="connsiteY8" fmla="*/ 178221 h 812971"/>
              <a:gd name="connsiteX9" fmla="*/ 3591 w 45889"/>
              <a:gd name="connsiteY9" fmla="*/ 286171 h 812971"/>
              <a:gd name="connsiteX10" fmla="*/ 44866 w 45889"/>
              <a:gd name="connsiteY10" fmla="*/ 6771 h 81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89" h="812971">
                <a:moveTo>
                  <a:pt x="44866" y="6771"/>
                </a:moveTo>
                <a:cubicBezTo>
                  <a:pt x="44866" y="62863"/>
                  <a:pt x="6237" y="549696"/>
                  <a:pt x="3591" y="622721"/>
                </a:cubicBezTo>
                <a:cubicBezTo>
                  <a:pt x="945" y="695746"/>
                  <a:pt x="23699" y="422167"/>
                  <a:pt x="28991" y="444921"/>
                </a:cubicBezTo>
                <a:cubicBezTo>
                  <a:pt x="34283" y="467675"/>
                  <a:pt x="32695" y="713738"/>
                  <a:pt x="35341" y="759246"/>
                </a:cubicBezTo>
                <a:cubicBezTo>
                  <a:pt x="37987" y="804754"/>
                  <a:pt x="43278" y="711621"/>
                  <a:pt x="44866" y="717971"/>
                </a:cubicBezTo>
                <a:cubicBezTo>
                  <a:pt x="46454" y="724321"/>
                  <a:pt x="45395" y="857671"/>
                  <a:pt x="44866" y="797346"/>
                </a:cubicBezTo>
                <a:cubicBezTo>
                  <a:pt x="44337" y="737021"/>
                  <a:pt x="49099" y="408409"/>
                  <a:pt x="41691" y="356021"/>
                </a:cubicBezTo>
                <a:cubicBezTo>
                  <a:pt x="34283" y="303634"/>
                  <a:pt x="4120" y="512654"/>
                  <a:pt x="416" y="483021"/>
                </a:cubicBezTo>
                <a:cubicBezTo>
                  <a:pt x="-3288" y="453388"/>
                  <a:pt x="18937" y="211029"/>
                  <a:pt x="19466" y="178221"/>
                </a:cubicBezTo>
                <a:cubicBezTo>
                  <a:pt x="19995" y="145413"/>
                  <a:pt x="416" y="311571"/>
                  <a:pt x="3591" y="286171"/>
                </a:cubicBezTo>
                <a:cubicBezTo>
                  <a:pt x="6766" y="260771"/>
                  <a:pt x="44866" y="-49321"/>
                  <a:pt x="44866" y="6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B025BE73-A997-4E86-90A3-922CEA3765CC}"/>
              </a:ext>
            </a:extLst>
          </p:cNvPr>
          <p:cNvSpPr/>
          <p:nvPr/>
        </p:nvSpPr>
        <p:spPr>
          <a:xfrm>
            <a:off x="4098011" y="9719754"/>
            <a:ext cx="256771" cy="992156"/>
          </a:xfrm>
          <a:custGeom>
            <a:avLst/>
            <a:gdLst>
              <a:gd name="connsiteX0" fmla="*/ 42189 w 256771"/>
              <a:gd name="connsiteY0" fmla="*/ 2096 h 992156"/>
              <a:gd name="connsiteX1" fmla="*/ 45364 w 256771"/>
              <a:gd name="connsiteY1" fmla="*/ 389446 h 992156"/>
              <a:gd name="connsiteX2" fmla="*/ 83464 w 256771"/>
              <a:gd name="connsiteY2" fmla="*/ 313246 h 992156"/>
              <a:gd name="connsiteX3" fmla="*/ 61239 w 256771"/>
              <a:gd name="connsiteY3" fmla="*/ 452946 h 992156"/>
              <a:gd name="connsiteX4" fmla="*/ 89814 w 256771"/>
              <a:gd name="connsiteY4" fmla="*/ 424371 h 992156"/>
              <a:gd name="connsiteX5" fmla="*/ 127914 w 256771"/>
              <a:gd name="connsiteY5" fmla="*/ 602171 h 992156"/>
              <a:gd name="connsiteX6" fmla="*/ 251739 w 256771"/>
              <a:gd name="connsiteY6" fmla="*/ 973646 h 992156"/>
              <a:gd name="connsiteX7" fmla="*/ 232689 w 256771"/>
              <a:gd name="connsiteY7" fmla="*/ 910146 h 992156"/>
              <a:gd name="connsiteX8" fmla="*/ 232689 w 256771"/>
              <a:gd name="connsiteY8" fmla="*/ 684721 h 992156"/>
              <a:gd name="connsiteX9" fmla="*/ 223164 w 256771"/>
              <a:gd name="connsiteY9" fmla="*/ 827596 h 992156"/>
              <a:gd name="connsiteX10" fmla="*/ 102514 w 256771"/>
              <a:gd name="connsiteY10" fmla="*/ 548196 h 992156"/>
              <a:gd name="connsiteX11" fmla="*/ 64414 w 256771"/>
              <a:gd name="connsiteY11" fmla="*/ 281496 h 992156"/>
              <a:gd name="connsiteX12" fmla="*/ 77114 w 256771"/>
              <a:gd name="connsiteY12" fmla="*/ 217996 h 992156"/>
              <a:gd name="connsiteX13" fmla="*/ 51714 w 256771"/>
              <a:gd name="connsiteY13" fmla="*/ 389446 h 992156"/>
              <a:gd name="connsiteX14" fmla="*/ 23139 w 256771"/>
              <a:gd name="connsiteY14" fmla="*/ 265621 h 992156"/>
              <a:gd name="connsiteX15" fmla="*/ 7264 w 256771"/>
              <a:gd name="connsiteY15" fmla="*/ 167196 h 992156"/>
              <a:gd name="connsiteX16" fmla="*/ 914 w 256771"/>
              <a:gd name="connsiteY16" fmla="*/ 230696 h 992156"/>
              <a:gd name="connsiteX17" fmla="*/ 42189 w 256771"/>
              <a:gd name="connsiteY17" fmla="*/ 2096 h 99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6771" h="992156">
                <a:moveTo>
                  <a:pt x="42189" y="2096"/>
                </a:moveTo>
                <a:cubicBezTo>
                  <a:pt x="49597" y="28554"/>
                  <a:pt x="38485" y="337588"/>
                  <a:pt x="45364" y="389446"/>
                </a:cubicBezTo>
                <a:cubicBezTo>
                  <a:pt x="52243" y="441304"/>
                  <a:pt x="80818" y="302663"/>
                  <a:pt x="83464" y="313246"/>
                </a:cubicBezTo>
                <a:cubicBezTo>
                  <a:pt x="86110" y="323829"/>
                  <a:pt x="60181" y="434425"/>
                  <a:pt x="61239" y="452946"/>
                </a:cubicBezTo>
                <a:cubicBezTo>
                  <a:pt x="62297" y="471467"/>
                  <a:pt x="78702" y="399500"/>
                  <a:pt x="89814" y="424371"/>
                </a:cubicBezTo>
                <a:cubicBezTo>
                  <a:pt x="100926" y="449242"/>
                  <a:pt x="100927" y="510625"/>
                  <a:pt x="127914" y="602171"/>
                </a:cubicBezTo>
                <a:cubicBezTo>
                  <a:pt x="154901" y="693717"/>
                  <a:pt x="234277" y="922317"/>
                  <a:pt x="251739" y="973646"/>
                </a:cubicBezTo>
                <a:cubicBezTo>
                  <a:pt x="269201" y="1024975"/>
                  <a:pt x="235864" y="958300"/>
                  <a:pt x="232689" y="910146"/>
                </a:cubicBezTo>
                <a:cubicBezTo>
                  <a:pt x="229514" y="861992"/>
                  <a:pt x="234276" y="698479"/>
                  <a:pt x="232689" y="684721"/>
                </a:cubicBezTo>
                <a:cubicBezTo>
                  <a:pt x="231102" y="670963"/>
                  <a:pt x="244860" y="850350"/>
                  <a:pt x="223164" y="827596"/>
                </a:cubicBezTo>
                <a:cubicBezTo>
                  <a:pt x="201468" y="804842"/>
                  <a:pt x="128972" y="639213"/>
                  <a:pt x="102514" y="548196"/>
                </a:cubicBezTo>
                <a:cubicBezTo>
                  <a:pt x="76056" y="457179"/>
                  <a:pt x="68647" y="336529"/>
                  <a:pt x="64414" y="281496"/>
                </a:cubicBezTo>
                <a:cubicBezTo>
                  <a:pt x="60181" y="226463"/>
                  <a:pt x="79231" y="200004"/>
                  <a:pt x="77114" y="217996"/>
                </a:cubicBezTo>
                <a:cubicBezTo>
                  <a:pt x="74997" y="235988"/>
                  <a:pt x="60710" y="381509"/>
                  <a:pt x="51714" y="389446"/>
                </a:cubicBezTo>
                <a:cubicBezTo>
                  <a:pt x="42718" y="397384"/>
                  <a:pt x="30547" y="302663"/>
                  <a:pt x="23139" y="265621"/>
                </a:cubicBezTo>
                <a:cubicBezTo>
                  <a:pt x="15731" y="228579"/>
                  <a:pt x="10968" y="173017"/>
                  <a:pt x="7264" y="167196"/>
                </a:cubicBezTo>
                <a:cubicBezTo>
                  <a:pt x="3560" y="161375"/>
                  <a:pt x="-2261" y="253450"/>
                  <a:pt x="914" y="230696"/>
                </a:cubicBezTo>
                <a:cubicBezTo>
                  <a:pt x="4089" y="207942"/>
                  <a:pt x="34781" y="-24362"/>
                  <a:pt x="42189" y="2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E7BC9CF8-58A5-867A-5537-AF519EF077D6}"/>
              </a:ext>
            </a:extLst>
          </p:cNvPr>
          <p:cNvSpPr/>
          <p:nvPr/>
        </p:nvSpPr>
        <p:spPr>
          <a:xfrm>
            <a:off x="4156677" y="9787783"/>
            <a:ext cx="240871" cy="858126"/>
          </a:xfrm>
          <a:custGeom>
            <a:avLst/>
            <a:gdLst>
              <a:gd name="connsiteX0" fmla="*/ 2573 w 240871"/>
              <a:gd name="connsiteY0" fmla="*/ 7092 h 858126"/>
              <a:gd name="connsiteX1" fmla="*/ 126398 w 240871"/>
              <a:gd name="connsiteY1" fmla="*/ 464292 h 858126"/>
              <a:gd name="connsiteX2" fmla="*/ 91473 w 240871"/>
              <a:gd name="connsiteY2" fmla="*/ 403967 h 858126"/>
              <a:gd name="connsiteX3" fmla="*/ 145448 w 240871"/>
              <a:gd name="connsiteY3" fmla="*/ 530967 h 858126"/>
              <a:gd name="connsiteX4" fmla="*/ 240698 w 240871"/>
              <a:gd name="connsiteY4" fmla="*/ 857992 h 858126"/>
              <a:gd name="connsiteX5" fmla="*/ 120048 w 240871"/>
              <a:gd name="connsiteY5" fmla="*/ 489692 h 858126"/>
              <a:gd name="connsiteX6" fmla="*/ 27973 w 240871"/>
              <a:gd name="connsiteY6" fmla="*/ 121392 h 858126"/>
              <a:gd name="connsiteX7" fmla="*/ 40673 w 240871"/>
              <a:gd name="connsiteY7" fmla="*/ 181717 h 858126"/>
              <a:gd name="connsiteX8" fmla="*/ 2573 w 240871"/>
              <a:gd name="connsiteY8" fmla="*/ 7092 h 8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71" h="858126">
                <a:moveTo>
                  <a:pt x="2573" y="7092"/>
                </a:moveTo>
                <a:cubicBezTo>
                  <a:pt x="16860" y="54188"/>
                  <a:pt x="111581" y="398146"/>
                  <a:pt x="126398" y="464292"/>
                </a:cubicBezTo>
                <a:cubicBezTo>
                  <a:pt x="141215" y="530438"/>
                  <a:pt x="88298" y="392854"/>
                  <a:pt x="91473" y="403967"/>
                </a:cubicBezTo>
                <a:cubicBezTo>
                  <a:pt x="94648" y="415080"/>
                  <a:pt x="120577" y="455296"/>
                  <a:pt x="145448" y="530967"/>
                </a:cubicBezTo>
                <a:cubicBezTo>
                  <a:pt x="170319" y="606638"/>
                  <a:pt x="244931" y="864871"/>
                  <a:pt x="240698" y="857992"/>
                </a:cubicBezTo>
                <a:cubicBezTo>
                  <a:pt x="236465" y="851113"/>
                  <a:pt x="155502" y="612459"/>
                  <a:pt x="120048" y="489692"/>
                </a:cubicBezTo>
                <a:cubicBezTo>
                  <a:pt x="84594" y="366925"/>
                  <a:pt x="41202" y="172721"/>
                  <a:pt x="27973" y="121392"/>
                </a:cubicBezTo>
                <a:cubicBezTo>
                  <a:pt x="14744" y="70063"/>
                  <a:pt x="43319" y="201296"/>
                  <a:pt x="40673" y="181717"/>
                </a:cubicBezTo>
                <a:cubicBezTo>
                  <a:pt x="38027" y="162138"/>
                  <a:pt x="-11714" y="-40004"/>
                  <a:pt x="2573" y="7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9AF2E15D-6E75-DBE4-B2B0-85E1E5EA5A52}"/>
              </a:ext>
            </a:extLst>
          </p:cNvPr>
          <p:cNvSpPr/>
          <p:nvPr/>
        </p:nvSpPr>
        <p:spPr>
          <a:xfrm>
            <a:off x="3666897" y="9775554"/>
            <a:ext cx="200342" cy="400353"/>
          </a:xfrm>
          <a:custGeom>
            <a:avLst/>
            <a:gdLst>
              <a:gd name="connsiteX0" fmla="*/ 200253 w 200342"/>
              <a:gd name="connsiteY0" fmla="*/ 16146 h 400353"/>
              <a:gd name="connsiteX1" fmla="*/ 57378 w 200342"/>
              <a:gd name="connsiteY1" fmla="*/ 263796 h 400353"/>
              <a:gd name="connsiteX2" fmla="*/ 111353 w 200342"/>
              <a:gd name="connsiteY2" fmla="*/ 222521 h 400353"/>
              <a:gd name="connsiteX3" fmla="*/ 228 w 200342"/>
              <a:gd name="connsiteY3" fmla="*/ 400321 h 400353"/>
              <a:gd name="connsiteX4" fmla="*/ 146278 w 200342"/>
              <a:gd name="connsiteY4" fmla="*/ 206646 h 400353"/>
              <a:gd name="connsiteX5" fmla="*/ 108178 w 200342"/>
              <a:gd name="connsiteY5" fmla="*/ 193946 h 400353"/>
              <a:gd name="connsiteX6" fmla="*/ 136753 w 200342"/>
              <a:gd name="connsiteY6" fmla="*/ 120921 h 400353"/>
              <a:gd name="connsiteX7" fmla="*/ 114528 w 200342"/>
              <a:gd name="connsiteY7" fmla="*/ 120921 h 400353"/>
              <a:gd name="connsiteX8" fmla="*/ 120878 w 200342"/>
              <a:gd name="connsiteY8" fmla="*/ 271 h 400353"/>
              <a:gd name="connsiteX9" fmla="*/ 82778 w 200342"/>
              <a:gd name="connsiteY9" fmla="*/ 159021 h 400353"/>
              <a:gd name="connsiteX10" fmla="*/ 149453 w 200342"/>
              <a:gd name="connsiteY10" fmla="*/ 79646 h 400353"/>
              <a:gd name="connsiteX11" fmla="*/ 79603 w 200342"/>
              <a:gd name="connsiteY11" fmla="*/ 190771 h 400353"/>
              <a:gd name="connsiteX12" fmla="*/ 200253 w 200342"/>
              <a:gd name="connsiteY12" fmla="*/ 16146 h 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342" h="400353">
                <a:moveTo>
                  <a:pt x="200253" y="16146"/>
                </a:moveTo>
                <a:cubicBezTo>
                  <a:pt x="196549" y="28317"/>
                  <a:pt x="72195" y="229400"/>
                  <a:pt x="57378" y="263796"/>
                </a:cubicBezTo>
                <a:cubicBezTo>
                  <a:pt x="42561" y="298192"/>
                  <a:pt x="120878" y="199767"/>
                  <a:pt x="111353" y="222521"/>
                </a:cubicBezTo>
                <a:cubicBezTo>
                  <a:pt x="101828" y="245275"/>
                  <a:pt x="-5593" y="402967"/>
                  <a:pt x="228" y="400321"/>
                </a:cubicBezTo>
                <a:cubicBezTo>
                  <a:pt x="6049" y="397675"/>
                  <a:pt x="128286" y="241042"/>
                  <a:pt x="146278" y="206646"/>
                </a:cubicBezTo>
                <a:cubicBezTo>
                  <a:pt x="164270" y="172250"/>
                  <a:pt x="109765" y="208233"/>
                  <a:pt x="108178" y="193946"/>
                </a:cubicBezTo>
                <a:cubicBezTo>
                  <a:pt x="106591" y="179659"/>
                  <a:pt x="135695" y="133092"/>
                  <a:pt x="136753" y="120921"/>
                </a:cubicBezTo>
                <a:cubicBezTo>
                  <a:pt x="137811" y="108750"/>
                  <a:pt x="117174" y="141029"/>
                  <a:pt x="114528" y="120921"/>
                </a:cubicBezTo>
                <a:cubicBezTo>
                  <a:pt x="111882" y="100813"/>
                  <a:pt x="126170" y="-6079"/>
                  <a:pt x="120878" y="271"/>
                </a:cubicBezTo>
                <a:cubicBezTo>
                  <a:pt x="115586" y="6621"/>
                  <a:pt x="78016" y="145792"/>
                  <a:pt x="82778" y="159021"/>
                </a:cubicBezTo>
                <a:cubicBezTo>
                  <a:pt x="87540" y="172250"/>
                  <a:pt x="149982" y="74354"/>
                  <a:pt x="149453" y="79646"/>
                </a:cubicBezTo>
                <a:cubicBezTo>
                  <a:pt x="148924" y="84938"/>
                  <a:pt x="67432" y="204000"/>
                  <a:pt x="79603" y="190771"/>
                </a:cubicBezTo>
                <a:cubicBezTo>
                  <a:pt x="91774" y="177542"/>
                  <a:pt x="203957" y="3975"/>
                  <a:pt x="200253" y="16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3E8D851-9DD8-DB34-2F30-5D5E7E5505C3}"/>
              </a:ext>
            </a:extLst>
          </p:cNvPr>
          <p:cNvSpPr/>
          <p:nvPr/>
        </p:nvSpPr>
        <p:spPr>
          <a:xfrm>
            <a:off x="3745802" y="10010772"/>
            <a:ext cx="228079" cy="403968"/>
          </a:xfrm>
          <a:custGeom>
            <a:avLst/>
            <a:gdLst>
              <a:gd name="connsiteX0" fmla="*/ 86423 w 228079"/>
              <a:gd name="connsiteY0" fmla="*/ 3 h 403968"/>
              <a:gd name="connsiteX1" fmla="*/ 41973 w 228079"/>
              <a:gd name="connsiteY1" fmla="*/ 92078 h 403968"/>
              <a:gd name="connsiteX2" fmla="*/ 140398 w 228079"/>
              <a:gd name="connsiteY2" fmla="*/ 295278 h 403968"/>
              <a:gd name="connsiteX3" fmla="*/ 118173 w 228079"/>
              <a:gd name="connsiteY3" fmla="*/ 279403 h 403968"/>
              <a:gd name="connsiteX4" fmla="*/ 226123 w 228079"/>
              <a:gd name="connsiteY4" fmla="*/ 400053 h 403968"/>
              <a:gd name="connsiteX5" fmla="*/ 10223 w 228079"/>
              <a:gd name="connsiteY5" fmla="*/ 111128 h 403968"/>
              <a:gd name="connsiteX6" fmla="*/ 35623 w 228079"/>
              <a:gd name="connsiteY6" fmla="*/ 133353 h 403968"/>
              <a:gd name="connsiteX7" fmla="*/ 41973 w 228079"/>
              <a:gd name="connsiteY7" fmla="*/ 88903 h 403968"/>
              <a:gd name="connsiteX8" fmla="*/ 86423 w 228079"/>
              <a:gd name="connsiteY8" fmla="*/ 3 h 40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079" h="403968">
                <a:moveTo>
                  <a:pt x="86423" y="3"/>
                </a:moveTo>
                <a:cubicBezTo>
                  <a:pt x="86423" y="532"/>
                  <a:pt x="32977" y="42866"/>
                  <a:pt x="41973" y="92078"/>
                </a:cubicBezTo>
                <a:cubicBezTo>
                  <a:pt x="50969" y="141290"/>
                  <a:pt x="127698" y="264057"/>
                  <a:pt x="140398" y="295278"/>
                </a:cubicBezTo>
                <a:cubicBezTo>
                  <a:pt x="153098" y="326499"/>
                  <a:pt x="103886" y="261941"/>
                  <a:pt x="118173" y="279403"/>
                </a:cubicBezTo>
                <a:cubicBezTo>
                  <a:pt x="132460" y="296865"/>
                  <a:pt x="244115" y="428099"/>
                  <a:pt x="226123" y="400053"/>
                </a:cubicBezTo>
                <a:cubicBezTo>
                  <a:pt x="208131" y="372007"/>
                  <a:pt x="41973" y="155578"/>
                  <a:pt x="10223" y="111128"/>
                </a:cubicBezTo>
                <a:cubicBezTo>
                  <a:pt x="-21527" y="66678"/>
                  <a:pt x="30331" y="137057"/>
                  <a:pt x="35623" y="133353"/>
                </a:cubicBezTo>
                <a:cubicBezTo>
                  <a:pt x="40915" y="129649"/>
                  <a:pt x="34565" y="109540"/>
                  <a:pt x="41973" y="88903"/>
                </a:cubicBezTo>
                <a:cubicBezTo>
                  <a:pt x="49381" y="68266"/>
                  <a:pt x="86423" y="-526"/>
                  <a:pt x="8642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FF4C59FE-BF0A-721E-30E6-B605A6C9F708}"/>
              </a:ext>
            </a:extLst>
          </p:cNvPr>
          <p:cNvSpPr/>
          <p:nvPr/>
        </p:nvSpPr>
        <p:spPr>
          <a:xfrm>
            <a:off x="3711214" y="10213183"/>
            <a:ext cx="387713" cy="467542"/>
          </a:xfrm>
          <a:custGeom>
            <a:avLst/>
            <a:gdLst>
              <a:gd name="connsiteX0" fmla="*/ 361 w 387713"/>
              <a:gd name="connsiteY0" fmla="*/ 792 h 467542"/>
              <a:gd name="connsiteX1" fmla="*/ 225786 w 387713"/>
              <a:gd name="connsiteY1" fmla="*/ 350042 h 467542"/>
              <a:gd name="connsiteX2" fmla="*/ 257536 w 387713"/>
              <a:gd name="connsiteY2" fmla="*/ 334167 h 467542"/>
              <a:gd name="connsiteX3" fmla="*/ 387711 w 387713"/>
              <a:gd name="connsiteY3" fmla="*/ 467517 h 467542"/>
              <a:gd name="connsiteX4" fmla="*/ 254361 w 387713"/>
              <a:gd name="connsiteY4" fmla="*/ 343692 h 467542"/>
              <a:gd name="connsiteX5" fmla="*/ 127361 w 387713"/>
              <a:gd name="connsiteY5" fmla="*/ 156367 h 467542"/>
              <a:gd name="connsiteX6" fmla="*/ 171811 w 387713"/>
              <a:gd name="connsiteY6" fmla="*/ 251617 h 467542"/>
              <a:gd name="connsiteX7" fmla="*/ 361 w 387713"/>
              <a:gd name="connsiteY7" fmla="*/ 792 h 4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713" h="467542">
                <a:moveTo>
                  <a:pt x="361" y="792"/>
                </a:moveTo>
                <a:cubicBezTo>
                  <a:pt x="9357" y="17196"/>
                  <a:pt x="182924" y="294480"/>
                  <a:pt x="225786" y="350042"/>
                </a:cubicBezTo>
                <a:cubicBezTo>
                  <a:pt x="268649" y="405605"/>
                  <a:pt x="230549" y="314588"/>
                  <a:pt x="257536" y="334167"/>
                </a:cubicBezTo>
                <a:cubicBezTo>
                  <a:pt x="284523" y="353746"/>
                  <a:pt x="388240" y="465930"/>
                  <a:pt x="387711" y="467517"/>
                </a:cubicBezTo>
                <a:cubicBezTo>
                  <a:pt x="387182" y="469104"/>
                  <a:pt x="297753" y="395550"/>
                  <a:pt x="254361" y="343692"/>
                </a:cubicBezTo>
                <a:cubicBezTo>
                  <a:pt x="210969" y="291834"/>
                  <a:pt x="141119" y="171713"/>
                  <a:pt x="127361" y="156367"/>
                </a:cubicBezTo>
                <a:cubicBezTo>
                  <a:pt x="113603" y="141021"/>
                  <a:pt x="190332" y="275429"/>
                  <a:pt x="171811" y="251617"/>
                </a:cubicBezTo>
                <a:cubicBezTo>
                  <a:pt x="153290" y="227805"/>
                  <a:pt x="-8635" y="-15612"/>
                  <a:pt x="361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8F4DEE5C-7035-C083-2C4A-BDB558039963}"/>
              </a:ext>
            </a:extLst>
          </p:cNvPr>
          <p:cNvSpPr/>
          <p:nvPr/>
        </p:nvSpPr>
        <p:spPr>
          <a:xfrm>
            <a:off x="6489715" y="7665310"/>
            <a:ext cx="198286" cy="339833"/>
          </a:xfrm>
          <a:custGeom>
            <a:avLst/>
            <a:gdLst>
              <a:gd name="connsiteX0" fmla="*/ 1520 w 198286"/>
              <a:gd name="connsiteY0" fmla="*/ 1582 h 339833"/>
              <a:gd name="connsiteX1" fmla="*/ 81907 w 198286"/>
              <a:gd name="connsiteY1" fmla="*/ 112114 h 339833"/>
              <a:gd name="connsiteX2" fmla="*/ 147221 w 198286"/>
              <a:gd name="connsiteY2" fmla="*/ 237719 h 339833"/>
              <a:gd name="connsiteX3" fmla="*/ 152245 w 198286"/>
              <a:gd name="connsiteY3" fmla="*/ 207574 h 339833"/>
              <a:gd name="connsiteX4" fmla="*/ 197463 w 198286"/>
              <a:gd name="connsiteY4" fmla="*/ 338202 h 339833"/>
              <a:gd name="connsiteX5" fmla="*/ 177366 w 198286"/>
              <a:gd name="connsiteY5" fmla="*/ 272888 h 339833"/>
              <a:gd name="connsiteX6" fmla="*/ 127125 w 198286"/>
              <a:gd name="connsiteY6" fmla="*/ 157332 h 339833"/>
              <a:gd name="connsiteX7" fmla="*/ 157270 w 198286"/>
              <a:gd name="connsiteY7" fmla="*/ 197525 h 339833"/>
              <a:gd name="connsiteX8" fmla="*/ 1520 w 198286"/>
              <a:gd name="connsiteY8" fmla="*/ 1582 h 3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86" h="339833">
                <a:moveTo>
                  <a:pt x="1520" y="1582"/>
                </a:moveTo>
                <a:cubicBezTo>
                  <a:pt x="-11041" y="-12653"/>
                  <a:pt x="57624" y="72758"/>
                  <a:pt x="81907" y="112114"/>
                </a:cubicBezTo>
                <a:cubicBezTo>
                  <a:pt x="106191" y="151470"/>
                  <a:pt x="147221" y="237719"/>
                  <a:pt x="147221" y="237719"/>
                </a:cubicBezTo>
                <a:cubicBezTo>
                  <a:pt x="158944" y="253629"/>
                  <a:pt x="143871" y="190827"/>
                  <a:pt x="152245" y="207574"/>
                </a:cubicBezTo>
                <a:cubicBezTo>
                  <a:pt x="160619" y="224321"/>
                  <a:pt x="193276" y="327316"/>
                  <a:pt x="197463" y="338202"/>
                </a:cubicBezTo>
                <a:cubicBezTo>
                  <a:pt x="201650" y="349088"/>
                  <a:pt x="189089" y="303033"/>
                  <a:pt x="177366" y="272888"/>
                </a:cubicBezTo>
                <a:cubicBezTo>
                  <a:pt x="165643" y="242743"/>
                  <a:pt x="130474" y="169892"/>
                  <a:pt x="127125" y="157332"/>
                </a:cubicBezTo>
                <a:cubicBezTo>
                  <a:pt x="123776" y="144772"/>
                  <a:pt x="175692" y="220134"/>
                  <a:pt x="157270" y="197525"/>
                </a:cubicBezTo>
                <a:cubicBezTo>
                  <a:pt x="138848" y="174916"/>
                  <a:pt x="14081" y="15817"/>
                  <a:pt x="1520" y="1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14B740CC-CEF7-6D0F-B4FE-586FF824F64E}"/>
              </a:ext>
            </a:extLst>
          </p:cNvPr>
          <p:cNvSpPr/>
          <p:nvPr/>
        </p:nvSpPr>
        <p:spPr>
          <a:xfrm>
            <a:off x="6496259" y="7661868"/>
            <a:ext cx="161706" cy="522636"/>
          </a:xfrm>
          <a:custGeom>
            <a:avLst/>
            <a:gdLst>
              <a:gd name="connsiteX0" fmla="*/ 0 w 161706"/>
              <a:gd name="connsiteY0" fmla="*/ 0 h 522636"/>
              <a:gd name="connsiteX1" fmla="*/ 85411 w 161706"/>
              <a:gd name="connsiteY1" fmla="*/ 211016 h 522636"/>
              <a:gd name="connsiteX2" fmla="*/ 105508 w 161706"/>
              <a:gd name="connsiteY2" fmla="*/ 291402 h 522636"/>
              <a:gd name="connsiteX3" fmla="*/ 115556 w 161706"/>
              <a:gd name="connsiteY3" fmla="*/ 271306 h 522636"/>
              <a:gd name="connsiteX4" fmla="*/ 115556 w 161706"/>
              <a:gd name="connsiteY4" fmla="*/ 371789 h 522636"/>
              <a:gd name="connsiteX5" fmla="*/ 140677 w 161706"/>
              <a:gd name="connsiteY5" fmla="*/ 351692 h 522636"/>
              <a:gd name="connsiteX6" fmla="*/ 115556 w 161706"/>
              <a:gd name="connsiteY6" fmla="*/ 522514 h 522636"/>
              <a:gd name="connsiteX7" fmla="*/ 160774 w 161706"/>
              <a:gd name="connsiteY7" fmla="*/ 321547 h 522636"/>
              <a:gd name="connsiteX8" fmla="*/ 145701 w 161706"/>
              <a:gd name="connsiteY8" fmla="*/ 351692 h 522636"/>
              <a:gd name="connsiteX9" fmla="*/ 140677 w 161706"/>
              <a:gd name="connsiteY9" fmla="*/ 246185 h 522636"/>
              <a:gd name="connsiteX10" fmla="*/ 70339 w 161706"/>
              <a:gd name="connsiteY10" fmla="*/ 170822 h 522636"/>
              <a:gd name="connsiteX11" fmla="*/ 85411 w 161706"/>
              <a:gd name="connsiteY11" fmla="*/ 211016 h 522636"/>
              <a:gd name="connsiteX12" fmla="*/ 0 w 161706"/>
              <a:gd name="connsiteY12" fmla="*/ 0 h 52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706" h="522636">
                <a:moveTo>
                  <a:pt x="0" y="0"/>
                </a:moveTo>
                <a:cubicBezTo>
                  <a:pt x="0" y="0"/>
                  <a:pt x="67826" y="162449"/>
                  <a:pt x="85411" y="211016"/>
                </a:cubicBezTo>
                <a:cubicBezTo>
                  <a:pt x="102996" y="259583"/>
                  <a:pt x="105508" y="291402"/>
                  <a:pt x="105508" y="291402"/>
                </a:cubicBezTo>
                <a:cubicBezTo>
                  <a:pt x="110532" y="301450"/>
                  <a:pt x="113881" y="257908"/>
                  <a:pt x="115556" y="271306"/>
                </a:cubicBezTo>
                <a:cubicBezTo>
                  <a:pt x="117231" y="284704"/>
                  <a:pt x="115556" y="371789"/>
                  <a:pt x="115556" y="371789"/>
                </a:cubicBezTo>
                <a:cubicBezTo>
                  <a:pt x="119743" y="385187"/>
                  <a:pt x="140677" y="326571"/>
                  <a:pt x="140677" y="351692"/>
                </a:cubicBezTo>
                <a:cubicBezTo>
                  <a:pt x="140677" y="376813"/>
                  <a:pt x="112207" y="527538"/>
                  <a:pt x="115556" y="522514"/>
                </a:cubicBezTo>
                <a:cubicBezTo>
                  <a:pt x="118905" y="517490"/>
                  <a:pt x="160774" y="321547"/>
                  <a:pt x="160774" y="321547"/>
                </a:cubicBezTo>
                <a:cubicBezTo>
                  <a:pt x="165798" y="293077"/>
                  <a:pt x="149050" y="364252"/>
                  <a:pt x="145701" y="351692"/>
                </a:cubicBezTo>
                <a:cubicBezTo>
                  <a:pt x="142352" y="339132"/>
                  <a:pt x="153237" y="276330"/>
                  <a:pt x="140677" y="246185"/>
                </a:cubicBezTo>
                <a:cubicBezTo>
                  <a:pt x="128117" y="216040"/>
                  <a:pt x="79550" y="176684"/>
                  <a:pt x="70339" y="170822"/>
                </a:cubicBezTo>
                <a:cubicBezTo>
                  <a:pt x="61128" y="164960"/>
                  <a:pt x="92110" y="242836"/>
                  <a:pt x="85411" y="211016"/>
                </a:cubicBezTo>
                <a:cubicBezTo>
                  <a:pt x="78712" y="17919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9452A8C8-ACDE-E8D5-9494-81DF2CAEE2EB}"/>
              </a:ext>
            </a:extLst>
          </p:cNvPr>
          <p:cNvSpPr/>
          <p:nvPr/>
        </p:nvSpPr>
        <p:spPr>
          <a:xfrm>
            <a:off x="6510678" y="7665955"/>
            <a:ext cx="221870" cy="383668"/>
          </a:xfrm>
          <a:custGeom>
            <a:avLst/>
            <a:gdLst>
              <a:gd name="connsiteX0" fmla="*/ 654 w 221870"/>
              <a:gd name="connsiteY0" fmla="*/ 937 h 383668"/>
              <a:gd name="connsiteX1" fmla="*/ 116210 w 221870"/>
              <a:gd name="connsiteY1" fmla="*/ 116493 h 383668"/>
              <a:gd name="connsiteX2" fmla="*/ 206645 w 221870"/>
              <a:gd name="connsiteY2" fmla="*/ 317460 h 383668"/>
              <a:gd name="connsiteX3" fmla="*/ 221718 w 221870"/>
              <a:gd name="connsiteY3" fmla="*/ 382775 h 383668"/>
              <a:gd name="connsiteX4" fmla="*/ 211669 w 221870"/>
              <a:gd name="connsiteY4" fmla="*/ 342581 h 383668"/>
              <a:gd name="connsiteX5" fmla="*/ 171476 w 221870"/>
              <a:gd name="connsiteY5" fmla="*/ 176783 h 383668"/>
              <a:gd name="connsiteX6" fmla="*/ 654 w 221870"/>
              <a:gd name="connsiteY6" fmla="*/ 937 h 38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870" h="383668">
                <a:moveTo>
                  <a:pt x="654" y="937"/>
                </a:moveTo>
                <a:cubicBezTo>
                  <a:pt x="-8557" y="-9111"/>
                  <a:pt x="81878" y="63739"/>
                  <a:pt x="116210" y="116493"/>
                </a:cubicBezTo>
                <a:cubicBezTo>
                  <a:pt x="150542" y="169247"/>
                  <a:pt x="189060" y="273080"/>
                  <a:pt x="206645" y="317460"/>
                </a:cubicBezTo>
                <a:cubicBezTo>
                  <a:pt x="224230" y="361840"/>
                  <a:pt x="220881" y="378588"/>
                  <a:pt x="221718" y="382775"/>
                </a:cubicBezTo>
                <a:cubicBezTo>
                  <a:pt x="222555" y="386962"/>
                  <a:pt x="220043" y="376913"/>
                  <a:pt x="211669" y="342581"/>
                </a:cubicBezTo>
                <a:cubicBezTo>
                  <a:pt x="203295" y="308249"/>
                  <a:pt x="209157" y="232886"/>
                  <a:pt x="171476" y="176783"/>
                </a:cubicBezTo>
                <a:cubicBezTo>
                  <a:pt x="133795" y="120680"/>
                  <a:pt x="9865" y="10985"/>
                  <a:pt x="654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695361C-5747-4B48-89CD-DAA6DABF35D4}"/>
              </a:ext>
            </a:extLst>
          </p:cNvPr>
          <p:cNvSpPr/>
          <p:nvPr/>
        </p:nvSpPr>
        <p:spPr>
          <a:xfrm>
            <a:off x="6471088" y="8078870"/>
            <a:ext cx="336706" cy="527545"/>
          </a:xfrm>
          <a:custGeom>
            <a:avLst/>
            <a:gdLst>
              <a:gd name="connsiteX0" fmla="*/ 336670 w 336706"/>
              <a:gd name="connsiteY0" fmla="*/ 5 h 527545"/>
              <a:gd name="connsiteX1" fmla="*/ 155800 w 336706"/>
              <a:gd name="connsiteY1" fmla="*/ 190923 h 527545"/>
              <a:gd name="connsiteX2" fmla="*/ 50 w 336706"/>
              <a:gd name="connsiteY2" fmla="*/ 527543 h 527545"/>
              <a:gd name="connsiteX3" fmla="*/ 140727 w 336706"/>
              <a:gd name="connsiteY3" fmla="*/ 185899 h 527545"/>
              <a:gd name="connsiteX4" fmla="*/ 336670 w 336706"/>
              <a:gd name="connsiteY4" fmla="*/ 5 h 5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06" h="527545">
                <a:moveTo>
                  <a:pt x="336670" y="5"/>
                </a:moveTo>
                <a:cubicBezTo>
                  <a:pt x="339182" y="842"/>
                  <a:pt x="211903" y="103000"/>
                  <a:pt x="155800" y="190923"/>
                </a:cubicBezTo>
                <a:cubicBezTo>
                  <a:pt x="99697" y="278846"/>
                  <a:pt x="2562" y="528380"/>
                  <a:pt x="50" y="527543"/>
                </a:cubicBezTo>
                <a:cubicBezTo>
                  <a:pt x="-2462" y="526706"/>
                  <a:pt x="89648" y="269635"/>
                  <a:pt x="140727" y="185899"/>
                </a:cubicBezTo>
                <a:cubicBezTo>
                  <a:pt x="191806" y="102163"/>
                  <a:pt x="334158" y="-832"/>
                  <a:pt x="33667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DD6BE9A2-FDFF-8774-6612-EED86465CE34}"/>
              </a:ext>
            </a:extLst>
          </p:cNvPr>
          <p:cNvSpPr/>
          <p:nvPr/>
        </p:nvSpPr>
        <p:spPr>
          <a:xfrm>
            <a:off x="6294976" y="8041093"/>
            <a:ext cx="467415" cy="858036"/>
          </a:xfrm>
          <a:custGeom>
            <a:avLst/>
            <a:gdLst>
              <a:gd name="connsiteX0" fmla="*/ 462540 w 467415"/>
              <a:gd name="connsiteY0" fmla="*/ 2612 h 858036"/>
              <a:gd name="connsiteX1" fmla="*/ 261573 w 467415"/>
              <a:gd name="connsiteY1" fmla="*/ 233725 h 858036"/>
              <a:gd name="connsiteX2" fmla="*/ 276646 w 467415"/>
              <a:gd name="connsiteY2" fmla="*/ 208604 h 858036"/>
              <a:gd name="connsiteX3" fmla="*/ 140993 w 467415"/>
              <a:gd name="connsiteY3" fmla="*/ 535175 h 858036"/>
              <a:gd name="connsiteX4" fmla="*/ 316 w 467415"/>
              <a:gd name="connsiteY4" fmla="*/ 856722 h 858036"/>
              <a:gd name="connsiteX5" fmla="*/ 181187 w 467415"/>
              <a:gd name="connsiteY5" fmla="*/ 409571 h 858036"/>
              <a:gd name="connsiteX6" fmla="*/ 246501 w 467415"/>
              <a:gd name="connsiteY6" fmla="*/ 268894 h 858036"/>
              <a:gd name="connsiteX7" fmla="*/ 392202 w 467415"/>
              <a:gd name="connsiteY7" fmla="*/ 118169 h 858036"/>
              <a:gd name="connsiteX8" fmla="*/ 462540 w 467415"/>
              <a:gd name="connsiteY8" fmla="*/ 2612 h 85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415" h="858036">
                <a:moveTo>
                  <a:pt x="462540" y="2612"/>
                </a:moveTo>
                <a:cubicBezTo>
                  <a:pt x="440769" y="21871"/>
                  <a:pt x="261573" y="233725"/>
                  <a:pt x="261573" y="233725"/>
                </a:cubicBezTo>
                <a:cubicBezTo>
                  <a:pt x="230591" y="268057"/>
                  <a:pt x="296743" y="158362"/>
                  <a:pt x="276646" y="208604"/>
                </a:cubicBezTo>
                <a:cubicBezTo>
                  <a:pt x="256549" y="258846"/>
                  <a:pt x="187048" y="427155"/>
                  <a:pt x="140993" y="535175"/>
                </a:cubicBezTo>
                <a:cubicBezTo>
                  <a:pt x="94938" y="643195"/>
                  <a:pt x="-6383" y="877656"/>
                  <a:pt x="316" y="856722"/>
                </a:cubicBezTo>
                <a:cubicBezTo>
                  <a:pt x="7015" y="835788"/>
                  <a:pt x="140156" y="507542"/>
                  <a:pt x="181187" y="409571"/>
                </a:cubicBezTo>
                <a:cubicBezTo>
                  <a:pt x="222218" y="311600"/>
                  <a:pt x="211332" y="317461"/>
                  <a:pt x="246501" y="268894"/>
                </a:cubicBezTo>
                <a:cubicBezTo>
                  <a:pt x="281670" y="220327"/>
                  <a:pt x="356196" y="160874"/>
                  <a:pt x="392202" y="118169"/>
                </a:cubicBezTo>
                <a:cubicBezTo>
                  <a:pt x="428208" y="75464"/>
                  <a:pt x="484311" y="-16647"/>
                  <a:pt x="462540" y="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542BA5E-88EA-9EE5-6A28-225187EF9F3F}"/>
              </a:ext>
            </a:extLst>
          </p:cNvPr>
          <p:cNvSpPr/>
          <p:nvPr/>
        </p:nvSpPr>
        <p:spPr>
          <a:xfrm>
            <a:off x="5850632" y="8943033"/>
            <a:ext cx="424564" cy="762081"/>
          </a:xfrm>
          <a:custGeom>
            <a:avLst/>
            <a:gdLst>
              <a:gd name="connsiteX0" fmla="*/ 424564 w 424564"/>
              <a:gd name="connsiteY0" fmla="*/ 0 h 762081"/>
              <a:gd name="connsiteX1" fmla="*/ 148234 w 424564"/>
              <a:gd name="connsiteY1" fmla="*/ 487345 h 762081"/>
              <a:gd name="connsiteX2" fmla="*/ 2533 w 424564"/>
              <a:gd name="connsiteY2" fmla="*/ 758651 h 762081"/>
              <a:gd name="connsiteX3" fmla="*/ 263790 w 424564"/>
              <a:gd name="connsiteY3" fmla="*/ 306475 h 762081"/>
              <a:gd name="connsiteX4" fmla="*/ 424564 w 424564"/>
              <a:gd name="connsiteY4" fmla="*/ 0 h 76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64" h="762081">
                <a:moveTo>
                  <a:pt x="424564" y="0"/>
                </a:moveTo>
                <a:cubicBezTo>
                  <a:pt x="321568" y="180451"/>
                  <a:pt x="218572" y="360903"/>
                  <a:pt x="148234" y="487345"/>
                </a:cubicBezTo>
                <a:cubicBezTo>
                  <a:pt x="77895" y="613787"/>
                  <a:pt x="-16726" y="788796"/>
                  <a:pt x="2533" y="758651"/>
                </a:cubicBezTo>
                <a:cubicBezTo>
                  <a:pt x="21792" y="728506"/>
                  <a:pt x="263790" y="306475"/>
                  <a:pt x="263790" y="306475"/>
                </a:cubicBezTo>
                <a:lnTo>
                  <a:pt x="4245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16EEAE4-D283-0982-D7CA-06CDCD73548A}"/>
              </a:ext>
            </a:extLst>
          </p:cNvPr>
          <p:cNvSpPr/>
          <p:nvPr/>
        </p:nvSpPr>
        <p:spPr>
          <a:xfrm>
            <a:off x="5830148" y="8682310"/>
            <a:ext cx="525139" cy="922975"/>
          </a:xfrm>
          <a:custGeom>
            <a:avLst/>
            <a:gdLst>
              <a:gd name="connsiteX0" fmla="*/ 520410 w 525139"/>
              <a:gd name="connsiteY0" fmla="*/ 4490 h 922975"/>
              <a:gd name="connsiteX1" fmla="*/ 374709 w 525139"/>
              <a:gd name="connsiteY1" fmla="*/ 336086 h 922975"/>
              <a:gd name="connsiteX2" fmla="*/ 2920 w 525139"/>
              <a:gd name="connsiteY2" fmla="*/ 918890 h 922975"/>
              <a:gd name="connsiteX3" fmla="*/ 218960 w 525139"/>
              <a:gd name="connsiteY3" fmla="*/ 567198 h 922975"/>
              <a:gd name="connsiteX4" fmla="*/ 520410 w 525139"/>
              <a:gd name="connsiteY4" fmla="*/ 4490 h 92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139" h="922975">
                <a:moveTo>
                  <a:pt x="520410" y="4490"/>
                </a:moveTo>
                <a:cubicBezTo>
                  <a:pt x="546368" y="-34029"/>
                  <a:pt x="460957" y="183686"/>
                  <a:pt x="374709" y="336086"/>
                </a:cubicBezTo>
                <a:cubicBezTo>
                  <a:pt x="288461" y="488486"/>
                  <a:pt x="28878" y="880371"/>
                  <a:pt x="2920" y="918890"/>
                </a:cubicBezTo>
                <a:cubicBezTo>
                  <a:pt x="-23038" y="957409"/>
                  <a:pt x="130200" y="714574"/>
                  <a:pt x="218960" y="567198"/>
                </a:cubicBezTo>
                <a:cubicBezTo>
                  <a:pt x="307720" y="419822"/>
                  <a:pt x="494452" y="43009"/>
                  <a:pt x="520410" y="4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F3F4D0AF-D47A-B42F-53EF-36391CE7533F}"/>
              </a:ext>
            </a:extLst>
          </p:cNvPr>
          <p:cNvSpPr/>
          <p:nvPr/>
        </p:nvSpPr>
        <p:spPr>
          <a:xfrm>
            <a:off x="5212003" y="9425046"/>
            <a:ext cx="726505" cy="721680"/>
          </a:xfrm>
          <a:custGeom>
            <a:avLst/>
            <a:gdLst>
              <a:gd name="connsiteX0" fmla="*/ 3092 w 726505"/>
              <a:gd name="connsiteY0" fmla="*/ 718765 h 721680"/>
              <a:gd name="connsiteX1" fmla="*/ 430146 w 726505"/>
              <a:gd name="connsiteY1" fmla="*/ 357024 h 721680"/>
              <a:gd name="connsiteX2" fmla="*/ 394977 w 726505"/>
              <a:gd name="connsiteY2" fmla="*/ 412290 h 721680"/>
              <a:gd name="connsiteX3" fmla="*/ 721549 w 726505"/>
              <a:gd name="connsiteY3" fmla="*/ 5332 h 721680"/>
              <a:gd name="connsiteX4" fmla="*/ 575848 w 726505"/>
              <a:gd name="connsiteY4" fmla="*/ 206299 h 721680"/>
              <a:gd name="connsiteX5" fmla="*/ 354784 w 726505"/>
              <a:gd name="connsiteY5" fmla="*/ 583112 h 721680"/>
              <a:gd name="connsiteX6" fmla="*/ 510533 w 726505"/>
              <a:gd name="connsiteY6" fmla="*/ 286686 h 721680"/>
              <a:gd name="connsiteX7" fmla="*/ 249276 w 726505"/>
              <a:gd name="connsiteY7" fmla="*/ 593161 h 721680"/>
              <a:gd name="connsiteX8" fmla="*/ 364832 w 726505"/>
              <a:gd name="connsiteY8" fmla="*/ 422339 h 721680"/>
              <a:gd name="connsiteX9" fmla="*/ 254300 w 726505"/>
              <a:gd name="connsiteY9" fmla="*/ 547943 h 721680"/>
              <a:gd name="connsiteX10" fmla="*/ 194010 w 726505"/>
              <a:gd name="connsiteY10" fmla="*/ 613257 h 721680"/>
              <a:gd name="connsiteX11" fmla="*/ 234204 w 726505"/>
              <a:gd name="connsiteY11" fmla="*/ 532870 h 721680"/>
              <a:gd name="connsiteX12" fmla="*/ 3092 w 726505"/>
              <a:gd name="connsiteY12" fmla="*/ 718765 h 72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505" h="721680">
                <a:moveTo>
                  <a:pt x="3092" y="718765"/>
                </a:moveTo>
                <a:cubicBezTo>
                  <a:pt x="35749" y="689457"/>
                  <a:pt x="364832" y="408103"/>
                  <a:pt x="430146" y="357024"/>
                </a:cubicBezTo>
                <a:cubicBezTo>
                  <a:pt x="495460" y="305945"/>
                  <a:pt x="346410" y="470905"/>
                  <a:pt x="394977" y="412290"/>
                </a:cubicBezTo>
                <a:cubicBezTo>
                  <a:pt x="443544" y="353675"/>
                  <a:pt x="691404" y="39664"/>
                  <a:pt x="721549" y="5332"/>
                </a:cubicBezTo>
                <a:cubicBezTo>
                  <a:pt x="751694" y="-29000"/>
                  <a:pt x="636975" y="110002"/>
                  <a:pt x="575848" y="206299"/>
                </a:cubicBezTo>
                <a:cubicBezTo>
                  <a:pt x="514721" y="302596"/>
                  <a:pt x="365670" y="569714"/>
                  <a:pt x="354784" y="583112"/>
                </a:cubicBezTo>
                <a:cubicBezTo>
                  <a:pt x="343898" y="596510"/>
                  <a:pt x="528118" y="285011"/>
                  <a:pt x="510533" y="286686"/>
                </a:cubicBezTo>
                <a:cubicBezTo>
                  <a:pt x="492948" y="288361"/>
                  <a:pt x="273559" y="570552"/>
                  <a:pt x="249276" y="593161"/>
                </a:cubicBezTo>
                <a:cubicBezTo>
                  <a:pt x="224993" y="615770"/>
                  <a:pt x="363995" y="429875"/>
                  <a:pt x="364832" y="422339"/>
                </a:cubicBezTo>
                <a:cubicBezTo>
                  <a:pt x="365669" y="414803"/>
                  <a:pt x="282770" y="516123"/>
                  <a:pt x="254300" y="547943"/>
                </a:cubicBezTo>
                <a:cubicBezTo>
                  <a:pt x="225830" y="579763"/>
                  <a:pt x="197359" y="615769"/>
                  <a:pt x="194010" y="613257"/>
                </a:cubicBezTo>
                <a:cubicBezTo>
                  <a:pt x="190661" y="610745"/>
                  <a:pt x="261837" y="518635"/>
                  <a:pt x="234204" y="532870"/>
                </a:cubicBezTo>
                <a:cubicBezTo>
                  <a:pt x="206571" y="547105"/>
                  <a:pt x="-29565" y="748073"/>
                  <a:pt x="3092" y="71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0DDDB4D8-9F39-8187-6B09-E9260001CAD7}"/>
              </a:ext>
            </a:extLst>
          </p:cNvPr>
          <p:cNvSpPr/>
          <p:nvPr/>
        </p:nvSpPr>
        <p:spPr>
          <a:xfrm>
            <a:off x="5318642" y="9947868"/>
            <a:ext cx="258193" cy="527650"/>
          </a:xfrm>
          <a:custGeom>
            <a:avLst/>
            <a:gdLst>
              <a:gd name="connsiteX0" fmla="*/ 258193 w 258193"/>
              <a:gd name="connsiteY0" fmla="*/ 0 h 527650"/>
              <a:gd name="connsiteX1" fmla="*/ 17033 w 258193"/>
              <a:gd name="connsiteY1" fmla="*/ 241161 h 527650"/>
              <a:gd name="connsiteX2" fmla="*/ 47178 w 258193"/>
              <a:gd name="connsiteY2" fmla="*/ 226088 h 527650"/>
              <a:gd name="connsiteX3" fmla="*/ 27081 w 258193"/>
              <a:gd name="connsiteY3" fmla="*/ 291402 h 527650"/>
              <a:gd name="connsiteX4" fmla="*/ 137613 w 258193"/>
              <a:gd name="connsiteY4" fmla="*/ 527539 h 527650"/>
              <a:gd name="connsiteX5" fmla="*/ 32105 w 258193"/>
              <a:gd name="connsiteY5" fmla="*/ 321547 h 527650"/>
              <a:gd name="connsiteX6" fmla="*/ 1960 w 258193"/>
              <a:gd name="connsiteY6" fmla="*/ 256233 h 527650"/>
              <a:gd name="connsiteX7" fmla="*/ 77323 w 258193"/>
              <a:gd name="connsiteY7" fmla="*/ 155750 h 527650"/>
              <a:gd name="connsiteX8" fmla="*/ 37129 w 258193"/>
              <a:gd name="connsiteY8" fmla="*/ 185895 h 527650"/>
              <a:gd name="connsiteX9" fmla="*/ 258193 w 258193"/>
              <a:gd name="connsiteY9" fmla="*/ 0 h 5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193" h="527650">
                <a:moveTo>
                  <a:pt x="258193" y="0"/>
                </a:moveTo>
                <a:cubicBezTo>
                  <a:pt x="155197" y="101740"/>
                  <a:pt x="52202" y="203480"/>
                  <a:pt x="17033" y="241161"/>
                </a:cubicBezTo>
                <a:cubicBezTo>
                  <a:pt x="-18136" y="278842"/>
                  <a:pt x="45503" y="217715"/>
                  <a:pt x="47178" y="226088"/>
                </a:cubicBezTo>
                <a:cubicBezTo>
                  <a:pt x="48853" y="234461"/>
                  <a:pt x="12009" y="241160"/>
                  <a:pt x="27081" y="291402"/>
                </a:cubicBezTo>
                <a:cubicBezTo>
                  <a:pt x="42153" y="341644"/>
                  <a:pt x="136776" y="522515"/>
                  <a:pt x="137613" y="527539"/>
                </a:cubicBezTo>
                <a:cubicBezTo>
                  <a:pt x="138450" y="532563"/>
                  <a:pt x="54714" y="366765"/>
                  <a:pt x="32105" y="321547"/>
                </a:cubicBezTo>
                <a:cubicBezTo>
                  <a:pt x="9496" y="276329"/>
                  <a:pt x="-5576" y="283866"/>
                  <a:pt x="1960" y="256233"/>
                </a:cubicBezTo>
                <a:cubicBezTo>
                  <a:pt x="9496" y="228600"/>
                  <a:pt x="71462" y="167473"/>
                  <a:pt x="77323" y="155750"/>
                </a:cubicBezTo>
                <a:cubicBezTo>
                  <a:pt x="83184" y="144027"/>
                  <a:pt x="37129" y="185895"/>
                  <a:pt x="37129" y="185895"/>
                </a:cubicBezTo>
                <a:lnTo>
                  <a:pt x="2581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0543C225-00F3-88D9-356C-FEEC2F8CC79D}"/>
              </a:ext>
            </a:extLst>
          </p:cNvPr>
          <p:cNvSpPr/>
          <p:nvPr/>
        </p:nvSpPr>
        <p:spPr>
          <a:xfrm>
            <a:off x="5227728" y="10192762"/>
            <a:ext cx="320519" cy="461627"/>
          </a:xfrm>
          <a:custGeom>
            <a:avLst/>
            <a:gdLst>
              <a:gd name="connsiteX0" fmla="*/ 2439 w 320519"/>
              <a:gd name="connsiteY0" fmla="*/ 6315 h 461627"/>
              <a:gd name="connsiteX1" fmla="*/ 183309 w 320519"/>
              <a:gd name="connsiteY1" fmla="*/ 267572 h 461627"/>
              <a:gd name="connsiteX2" fmla="*/ 318962 w 320519"/>
              <a:gd name="connsiteY2" fmla="*/ 458491 h 461627"/>
              <a:gd name="connsiteX3" fmla="*/ 92874 w 320519"/>
              <a:gd name="connsiteY3" fmla="*/ 111823 h 461627"/>
              <a:gd name="connsiteX4" fmla="*/ 2439 w 320519"/>
              <a:gd name="connsiteY4" fmla="*/ 6315 h 4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19" h="461627">
                <a:moveTo>
                  <a:pt x="2439" y="6315"/>
                </a:moveTo>
                <a:cubicBezTo>
                  <a:pt x="17511" y="32273"/>
                  <a:pt x="130555" y="192209"/>
                  <a:pt x="183309" y="267572"/>
                </a:cubicBezTo>
                <a:cubicBezTo>
                  <a:pt x="236063" y="342935"/>
                  <a:pt x="334034" y="484449"/>
                  <a:pt x="318962" y="458491"/>
                </a:cubicBezTo>
                <a:cubicBezTo>
                  <a:pt x="303890" y="432533"/>
                  <a:pt x="140604" y="185511"/>
                  <a:pt x="92874" y="111823"/>
                </a:cubicBezTo>
                <a:cubicBezTo>
                  <a:pt x="45144" y="38135"/>
                  <a:pt x="-12633" y="-19643"/>
                  <a:pt x="2439" y="6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FFF35A39-9842-70F6-CB32-E72D84C689E5}"/>
              </a:ext>
            </a:extLst>
          </p:cNvPr>
          <p:cNvSpPr/>
          <p:nvPr/>
        </p:nvSpPr>
        <p:spPr>
          <a:xfrm>
            <a:off x="5139627" y="10010407"/>
            <a:ext cx="303398" cy="266808"/>
          </a:xfrm>
          <a:custGeom>
            <a:avLst/>
            <a:gdLst>
              <a:gd name="connsiteX0" fmla="*/ 301555 w 303398"/>
              <a:gd name="connsiteY0" fmla="*/ 2775 h 266808"/>
              <a:gd name="connsiteX1" fmla="*/ 5129 w 303398"/>
              <a:gd name="connsiteY1" fmla="*/ 264033 h 266808"/>
              <a:gd name="connsiteX2" fmla="*/ 125709 w 303398"/>
              <a:gd name="connsiteY2" fmla="*/ 133404 h 266808"/>
              <a:gd name="connsiteX3" fmla="*/ 301555 w 303398"/>
              <a:gd name="connsiteY3" fmla="*/ 2775 h 2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398" h="266808">
                <a:moveTo>
                  <a:pt x="301555" y="2775"/>
                </a:moveTo>
                <a:cubicBezTo>
                  <a:pt x="281458" y="24547"/>
                  <a:pt x="34437" y="242262"/>
                  <a:pt x="5129" y="264033"/>
                </a:cubicBezTo>
                <a:cubicBezTo>
                  <a:pt x="-24179" y="285804"/>
                  <a:pt x="79654" y="173598"/>
                  <a:pt x="125709" y="133404"/>
                </a:cubicBezTo>
                <a:cubicBezTo>
                  <a:pt x="171764" y="93211"/>
                  <a:pt x="321652" y="-18997"/>
                  <a:pt x="301555" y="2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13EA9D7-C301-053E-84A5-759A568FFAFB}"/>
              </a:ext>
            </a:extLst>
          </p:cNvPr>
          <p:cNvSpPr/>
          <p:nvPr/>
        </p:nvSpPr>
        <p:spPr>
          <a:xfrm>
            <a:off x="4721302" y="10243524"/>
            <a:ext cx="434234" cy="411052"/>
          </a:xfrm>
          <a:custGeom>
            <a:avLst/>
            <a:gdLst>
              <a:gd name="connsiteX0" fmla="*/ 433502 w 434234"/>
              <a:gd name="connsiteY0" fmla="*/ 771 h 411052"/>
              <a:gd name="connsiteX1" fmla="*/ 212439 w 434234"/>
              <a:gd name="connsiteY1" fmla="*/ 116327 h 411052"/>
              <a:gd name="connsiteX2" fmla="*/ 71762 w 434234"/>
              <a:gd name="connsiteY2" fmla="*/ 297197 h 411052"/>
              <a:gd name="connsiteX3" fmla="*/ 1423 w 434234"/>
              <a:gd name="connsiteY3" fmla="*/ 407729 h 411052"/>
              <a:gd name="connsiteX4" fmla="*/ 132052 w 434234"/>
              <a:gd name="connsiteY4" fmla="*/ 171592 h 411052"/>
              <a:gd name="connsiteX5" fmla="*/ 433502 w 434234"/>
              <a:gd name="connsiteY5" fmla="*/ 771 h 41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234" h="411052">
                <a:moveTo>
                  <a:pt x="433502" y="771"/>
                </a:moveTo>
                <a:cubicBezTo>
                  <a:pt x="446900" y="-8440"/>
                  <a:pt x="272729" y="66923"/>
                  <a:pt x="212439" y="116327"/>
                </a:cubicBezTo>
                <a:cubicBezTo>
                  <a:pt x="152149" y="165731"/>
                  <a:pt x="106931" y="248630"/>
                  <a:pt x="71762" y="297197"/>
                </a:cubicBezTo>
                <a:cubicBezTo>
                  <a:pt x="36593" y="345764"/>
                  <a:pt x="-8625" y="428663"/>
                  <a:pt x="1423" y="407729"/>
                </a:cubicBezTo>
                <a:cubicBezTo>
                  <a:pt x="11471" y="386795"/>
                  <a:pt x="65900" y="236906"/>
                  <a:pt x="132052" y="171592"/>
                </a:cubicBezTo>
                <a:cubicBezTo>
                  <a:pt x="198204" y="106278"/>
                  <a:pt x="420104" y="9982"/>
                  <a:pt x="433502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5B74D0E3-BB73-0037-45BD-D03E40C2BE00}"/>
              </a:ext>
            </a:extLst>
          </p:cNvPr>
          <p:cNvSpPr/>
          <p:nvPr/>
        </p:nvSpPr>
        <p:spPr>
          <a:xfrm>
            <a:off x="4612190" y="10148835"/>
            <a:ext cx="638309" cy="517591"/>
          </a:xfrm>
          <a:custGeom>
            <a:avLst/>
            <a:gdLst>
              <a:gd name="connsiteX0" fmla="*/ 638074 w 638309"/>
              <a:gd name="connsiteY0" fmla="*/ 0 h 517591"/>
              <a:gd name="connsiteX1" fmla="*/ 341647 w 638309"/>
              <a:gd name="connsiteY1" fmla="*/ 175846 h 517591"/>
              <a:gd name="connsiteX2" fmla="*/ 110535 w 638309"/>
              <a:gd name="connsiteY2" fmla="*/ 286378 h 517591"/>
              <a:gd name="connsiteX3" fmla="*/ 211019 w 638309"/>
              <a:gd name="connsiteY3" fmla="*/ 231112 h 517591"/>
              <a:gd name="connsiteX4" fmla="*/ 80390 w 638309"/>
              <a:gd name="connsiteY4" fmla="*/ 316523 h 517591"/>
              <a:gd name="connsiteX5" fmla="*/ 150729 w 638309"/>
              <a:gd name="connsiteY5" fmla="*/ 306475 h 517591"/>
              <a:gd name="connsiteX6" fmla="*/ 3 w 638309"/>
              <a:gd name="connsiteY6" fmla="*/ 517490 h 517591"/>
              <a:gd name="connsiteX7" fmla="*/ 155753 w 638309"/>
              <a:gd name="connsiteY7" fmla="*/ 276330 h 517591"/>
              <a:gd name="connsiteX8" fmla="*/ 30148 w 638309"/>
              <a:gd name="connsiteY8" fmla="*/ 406958 h 517591"/>
              <a:gd name="connsiteX9" fmla="*/ 145705 w 638309"/>
              <a:gd name="connsiteY9" fmla="*/ 266281 h 517591"/>
              <a:gd name="connsiteX10" fmla="*/ 311502 w 638309"/>
              <a:gd name="connsiteY10" fmla="*/ 175846 h 517591"/>
              <a:gd name="connsiteX11" fmla="*/ 291406 w 638309"/>
              <a:gd name="connsiteY11" fmla="*/ 175846 h 517591"/>
              <a:gd name="connsiteX12" fmla="*/ 638074 w 638309"/>
              <a:gd name="connsiteY12" fmla="*/ 0 h 51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309" h="517591">
                <a:moveTo>
                  <a:pt x="638074" y="0"/>
                </a:moveTo>
                <a:cubicBezTo>
                  <a:pt x="646447" y="0"/>
                  <a:pt x="429570" y="128116"/>
                  <a:pt x="341647" y="175846"/>
                </a:cubicBezTo>
                <a:cubicBezTo>
                  <a:pt x="253724" y="223576"/>
                  <a:pt x="132306" y="277167"/>
                  <a:pt x="110535" y="286378"/>
                </a:cubicBezTo>
                <a:cubicBezTo>
                  <a:pt x="88764" y="295589"/>
                  <a:pt x="216043" y="226088"/>
                  <a:pt x="211019" y="231112"/>
                </a:cubicBezTo>
                <a:cubicBezTo>
                  <a:pt x="205995" y="236136"/>
                  <a:pt x="90438" y="303962"/>
                  <a:pt x="80390" y="316523"/>
                </a:cubicBezTo>
                <a:cubicBezTo>
                  <a:pt x="70342" y="329084"/>
                  <a:pt x="164127" y="272981"/>
                  <a:pt x="150729" y="306475"/>
                </a:cubicBezTo>
                <a:cubicBezTo>
                  <a:pt x="137331" y="339969"/>
                  <a:pt x="-834" y="522514"/>
                  <a:pt x="3" y="517490"/>
                </a:cubicBezTo>
                <a:cubicBezTo>
                  <a:pt x="840" y="512466"/>
                  <a:pt x="150729" y="294752"/>
                  <a:pt x="155753" y="276330"/>
                </a:cubicBezTo>
                <a:cubicBezTo>
                  <a:pt x="160777" y="257908"/>
                  <a:pt x="31823" y="408633"/>
                  <a:pt x="30148" y="406958"/>
                </a:cubicBezTo>
                <a:cubicBezTo>
                  <a:pt x="28473" y="405283"/>
                  <a:pt x="98813" y="304800"/>
                  <a:pt x="145705" y="266281"/>
                </a:cubicBezTo>
                <a:cubicBezTo>
                  <a:pt x="192597" y="227762"/>
                  <a:pt x="311502" y="175846"/>
                  <a:pt x="311502" y="175846"/>
                </a:cubicBezTo>
                <a:cubicBezTo>
                  <a:pt x="335785" y="160774"/>
                  <a:pt x="241164" y="200129"/>
                  <a:pt x="291406" y="175846"/>
                </a:cubicBezTo>
                <a:cubicBezTo>
                  <a:pt x="341648" y="151563"/>
                  <a:pt x="629701" y="0"/>
                  <a:pt x="6380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1A091505-BF6D-747F-0660-C9A2B4ED9E5F}"/>
              </a:ext>
            </a:extLst>
          </p:cNvPr>
          <p:cNvSpPr/>
          <p:nvPr/>
        </p:nvSpPr>
        <p:spPr>
          <a:xfrm>
            <a:off x="6782629" y="8028453"/>
            <a:ext cx="799611" cy="891998"/>
          </a:xfrm>
          <a:custGeom>
            <a:avLst/>
            <a:gdLst>
              <a:gd name="connsiteX0" fmla="*/ 8 w 799611"/>
              <a:gd name="connsiteY0" fmla="*/ 180 h 891998"/>
              <a:gd name="connsiteX1" fmla="*/ 331604 w 799611"/>
              <a:gd name="connsiteY1" fmla="*/ 321727 h 891998"/>
              <a:gd name="connsiteX2" fmla="*/ 587837 w 799611"/>
              <a:gd name="connsiteY2" fmla="*/ 678444 h 891998"/>
              <a:gd name="connsiteX3" fmla="*/ 587837 w 799611"/>
              <a:gd name="connsiteY3" fmla="*/ 623178 h 891998"/>
              <a:gd name="connsiteX4" fmla="*/ 798852 w 799611"/>
              <a:gd name="connsiteY4" fmla="*/ 889459 h 891998"/>
              <a:gd name="connsiteX5" fmla="*/ 502426 w 799611"/>
              <a:gd name="connsiteY5" fmla="*/ 437283 h 891998"/>
              <a:gd name="connsiteX6" fmla="*/ 567740 w 799611"/>
              <a:gd name="connsiteY6" fmla="*/ 582984 h 891998"/>
              <a:gd name="connsiteX7" fmla="*/ 366773 w 799611"/>
              <a:gd name="connsiteY7" fmla="*/ 336800 h 891998"/>
              <a:gd name="connsiteX8" fmla="*/ 321556 w 799611"/>
              <a:gd name="connsiteY8" fmla="*/ 276510 h 891998"/>
              <a:gd name="connsiteX9" fmla="*/ 8 w 799611"/>
              <a:gd name="connsiteY9" fmla="*/ 180 h 8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611" h="891998">
                <a:moveTo>
                  <a:pt x="8" y="180"/>
                </a:moveTo>
                <a:cubicBezTo>
                  <a:pt x="1683" y="7716"/>
                  <a:pt x="233633" y="208683"/>
                  <a:pt x="331604" y="321727"/>
                </a:cubicBezTo>
                <a:cubicBezTo>
                  <a:pt x="429576" y="434771"/>
                  <a:pt x="545132" y="628202"/>
                  <a:pt x="587837" y="678444"/>
                </a:cubicBezTo>
                <a:cubicBezTo>
                  <a:pt x="630542" y="728686"/>
                  <a:pt x="552668" y="588009"/>
                  <a:pt x="587837" y="623178"/>
                </a:cubicBezTo>
                <a:cubicBezTo>
                  <a:pt x="623006" y="658347"/>
                  <a:pt x="813087" y="920441"/>
                  <a:pt x="798852" y="889459"/>
                </a:cubicBezTo>
                <a:cubicBezTo>
                  <a:pt x="784617" y="858477"/>
                  <a:pt x="540945" y="488362"/>
                  <a:pt x="502426" y="437283"/>
                </a:cubicBezTo>
                <a:cubicBezTo>
                  <a:pt x="463907" y="386204"/>
                  <a:pt x="590349" y="599731"/>
                  <a:pt x="567740" y="582984"/>
                </a:cubicBezTo>
                <a:cubicBezTo>
                  <a:pt x="545131" y="566237"/>
                  <a:pt x="407804" y="387879"/>
                  <a:pt x="366773" y="336800"/>
                </a:cubicBezTo>
                <a:cubicBezTo>
                  <a:pt x="325742" y="285721"/>
                  <a:pt x="385196" y="329264"/>
                  <a:pt x="321556" y="276510"/>
                </a:cubicBezTo>
                <a:cubicBezTo>
                  <a:pt x="257917" y="223756"/>
                  <a:pt x="-1667" y="-7356"/>
                  <a:pt x="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AD126088-8AED-EC40-8D4C-CC1045365C9B}"/>
              </a:ext>
            </a:extLst>
          </p:cNvPr>
          <p:cNvSpPr/>
          <p:nvPr/>
        </p:nvSpPr>
        <p:spPr>
          <a:xfrm>
            <a:off x="7620496" y="8932159"/>
            <a:ext cx="774903" cy="437932"/>
          </a:xfrm>
          <a:custGeom>
            <a:avLst/>
            <a:gdLst>
              <a:gd name="connsiteX0" fmla="*/ 1179 w 774903"/>
              <a:gd name="connsiteY0" fmla="*/ 826 h 437932"/>
              <a:gd name="connsiteX1" fmla="*/ 428234 w 774903"/>
              <a:gd name="connsiteY1" fmla="*/ 287204 h 437932"/>
              <a:gd name="connsiteX2" fmla="*/ 352871 w 774903"/>
              <a:gd name="connsiteY2" fmla="*/ 272131 h 437932"/>
              <a:gd name="connsiteX3" fmla="*/ 774902 w 774903"/>
              <a:gd name="connsiteY3" fmla="*/ 437929 h 437932"/>
              <a:gd name="connsiteX4" fmla="*/ 347847 w 774903"/>
              <a:gd name="connsiteY4" fmla="*/ 267107 h 437932"/>
              <a:gd name="connsiteX5" fmla="*/ 362919 w 774903"/>
              <a:gd name="connsiteY5" fmla="*/ 267107 h 437932"/>
              <a:gd name="connsiteX6" fmla="*/ 222242 w 774903"/>
              <a:gd name="connsiteY6" fmla="*/ 111357 h 437932"/>
              <a:gd name="connsiteX7" fmla="*/ 297605 w 774903"/>
              <a:gd name="connsiteY7" fmla="*/ 196768 h 437932"/>
              <a:gd name="connsiteX8" fmla="*/ 1179 w 774903"/>
              <a:gd name="connsiteY8" fmla="*/ 826 h 43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903" h="437932">
                <a:moveTo>
                  <a:pt x="1179" y="826"/>
                </a:moveTo>
                <a:cubicBezTo>
                  <a:pt x="22950" y="15899"/>
                  <a:pt x="369619" y="241987"/>
                  <a:pt x="428234" y="287204"/>
                </a:cubicBezTo>
                <a:cubicBezTo>
                  <a:pt x="486849" y="332421"/>
                  <a:pt x="295093" y="247010"/>
                  <a:pt x="352871" y="272131"/>
                </a:cubicBezTo>
                <a:cubicBezTo>
                  <a:pt x="410649" y="297252"/>
                  <a:pt x="775739" y="438766"/>
                  <a:pt x="774902" y="437929"/>
                </a:cubicBezTo>
                <a:cubicBezTo>
                  <a:pt x="774065" y="437092"/>
                  <a:pt x="347847" y="267107"/>
                  <a:pt x="347847" y="267107"/>
                </a:cubicBezTo>
                <a:cubicBezTo>
                  <a:pt x="279183" y="238637"/>
                  <a:pt x="383853" y="293065"/>
                  <a:pt x="362919" y="267107"/>
                </a:cubicBezTo>
                <a:cubicBezTo>
                  <a:pt x="341985" y="241149"/>
                  <a:pt x="233128" y="123080"/>
                  <a:pt x="222242" y="111357"/>
                </a:cubicBezTo>
                <a:cubicBezTo>
                  <a:pt x="211356" y="99634"/>
                  <a:pt x="329425" y="211841"/>
                  <a:pt x="297605" y="196768"/>
                </a:cubicBezTo>
                <a:cubicBezTo>
                  <a:pt x="265785" y="181696"/>
                  <a:pt x="-20592" y="-14247"/>
                  <a:pt x="1179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E3DCCB4-6B96-277F-176B-BBA353E5DF93}"/>
              </a:ext>
            </a:extLst>
          </p:cNvPr>
          <p:cNvSpPr/>
          <p:nvPr/>
        </p:nvSpPr>
        <p:spPr>
          <a:xfrm>
            <a:off x="7541941" y="8800109"/>
            <a:ext cx="964172" cy="655515"/>
          </a:xfrm>
          <a:custGeom>
            <a:avLst/>
            <a:gdLst>
              <a:gd name="connsiteX0" fmla="*/ 19444 w 964172"/>
              <a:gd name="connsiteY0" fmla="*/ 7271 h 655515"/>
              <a:gd name="connsiteX1" fmla="*/ 49589 w 964172"/>
              <a:gd name="connsiteY1" fmla="*/ 57513 h 655515"/>
              <a:gd name="connsiteX2" fmla="*/ 381184 w 964172"/>
              <a:gd name="connsiteY2" fmla="*/ 258480 h 655515"/>
              <a:gd name="connsiteX3" fmla="*/ 662538 w 964172"/>
              <a:gd name="connsiteY3" fmla="*/ 459447 h 655515"/>
              <a:gd name="connsiteX4" fmla="*/ 828336 w 964172"/>
              <a:gd name="connsiteY4" fmla="*/ 524761 h 655515"/>
              <a:gd name="connsiteX5" fmla="*/ 963989 w 964172"/>
              <a:gd name="connsiteY5" fmla="*/ 655390 h 655515"/>
              <a:gd name="connsiteX6" fmla="*/ 848433 w 964172"/>
              <a:gd name="connsiteY6" fmla="*/ 499640 h 655515"/>
              <a:gd name="connsiteX7" fmla="*/ 506789 w 964172"/>
              <a:gd name="connsiteY7" fmla="*/ 419254 h 655515"/>
              <a:gd name="connsiteX8" fmla="*/ 562055 w 964172"/>
              <a:gd name="connsiteY8" fmla="*/ 419254 h 655515"/>
              <a:gd name="connsiteX9" fmla="*/ 356063 w 964172"/>
              <a:gd name="connsiteY9" fmla="*/ 243407 h 655515"/>
              <a:gd name="connsiteX10" fmla="*/ 220411 w 964172"/>
              <a:gd name="connsiteY10" fmla="*/ 163021 h 655515"/>
              <a:gd name="connsiteX11" fmla="*/ 225435 w 964172"/>
              <a:gd name="connsiteY11" fmla="*/ 188142 h 655515"/>
              <a:gd name="connsiteX12" fmla="*/ 19444 w 964172"/>
              <a:gd name="connsiteY12" fmla="*/ 7271 h 6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4172" h="655515">
                <a:moveTo>
                  <a:pt x="19444" y="7271"/>
                </a:moveTo>
                <a:cubicBezTo>
                  <a:pt x="-9864" y="-14500"/>
                  <a:pt x="-10701" y="15645"/>
                  <a:pt x="49589" y="57513"/>
                </a:cubicBezTo>
                <a:cubicBezTo>
                  <a:pt x="109879" y="99381"/>
                  <a:pt x="279026" y="191491"/>
                  <a:pt x="381184" y="258480"/>
                </a:cubicBezTo>
                <a:cubicBezTo>
                  <a:pt x="483342" y="325469"/>
                  <a:pt x="588013" y="415067"/>
                  <a:pt x="662538" y="459447"/>
                </a:cubicBezTo>
                <a:cubicBezTo>
                  <a:pt x="737063" y="503827"/>
                  <a:pt x="778094" y="492104"/>
                  <a:pt x="828336" y="524761"/>
                </a:cubicBezTo>
                <a:cubicBezTo>
                  <a:pt x="878578" y="557418"/>
                  <a:pt x="960640" y="659577"/>
                  <a:pt x="963989" y="655390"/>
                </a:cubicBezTo>
                <a:cubicBezTo>
                  <a:pt x="967338" y="651203"/>
                  <a:pt x="924633" y="538996"/>
                  <a:pt x="848433" y="499640"/>
                </a:cubicBezTo>
                <a:cubicBezTo>
                  <a:pt x="772233" y="460284"/>
                  <a:pt x="554519" y="432652"/>
                  <a:pt x="506789" y="419254"/>
                </a:cubicBezTo>
                <a:cubicBezTo>
                  <a:pt x="459059" y="405856"/>
                  <a:pt x="587176" y="448562"/>
                  <a:pt x="562055" y="419254"/>
                </a:cubicBezTo>
                <a:cubicBezTo>
                  <a:pt x="536934" y="389946"/>
                  <a:pt x="413004" y="286112"/>
                  <a:pt x="356063" y="243407"/>
                </a:cubicBezTo>
                <a:cubicBezTo>
                  <a:pt x="299122" y="200702"/>
                  <a:pt x="220411" y="163021"/>
                  <a:pt x="220411" y="163021"/>
                </a:cubicBezTo>
                <a:cubicBezTo>
                  <a:pt x="198640" y="153810"/>
                  <a:pt x="262279" y="211588"/>
                  <a:pt x="225435" y="188142"/>
                </a:cubicBezTo>
                <a:cubicBezTo>
                  <a:pt x="188591" y="164696"/>
                  <a:pt x="48752" y="29042"/>
                  <a:pt x="19444" y="7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9DD67B8B-AEEB-D1DE-5BB4-D6BBC9C7BABD}"/>
              </a:ext>
            </a:extLst>
          </p:cNvPr>
          <p:cNvSpPr/>
          <p:nvPr/>
        </p:nvSpPr>
        <p:spPr>
          <a:xfrm>
            <a:off x="8520505" y="9509817"/>
            <a:ext cx="1037741" cy="797002"/>
          </a:xfrm>
          <a:custGeom>
            <a:avLst/>
            <a:gdLst>
              <a:gd name="connsiteX0" fmla="*/ 497 w 1037741"/>
              <a:gd name="connsiteY0" fmla="*/ 948 h 797002"/>
              <a:gd name="connsiteX1" fmla="*/ 281851 w 1037741"/>
              <a:gd name="connsiteY1" fmla="*/ 222012 h 797002"/>
              <a:gd name="connsiteX2" fmla="*/ 387359 w 1037741"/>
              <a:gd name="connsiteY2" fmla="*/ 287326 h 797002"/>
              <a:gd name="connsiteX3" fmla="*/ 703882 w 1037741"/>
              <a:gd name="connsiteY3" fmla="*/ 538535 h 797002"/>
              <a:gd name="connsiteX4" fmla="*/ 698858 w 1037741"/>
              <a:gd name="connsiteY4" fmla="*/ 513414 h 797002"/>
              <a:gd name="connsiteX5" fmla="*/ 1035477 w 1037741"/>
              <a:gd name="connsiteY5" fmla="*/ 794768 h 797002"/>
              <a:gd name="connsiteX6" fmla="*/ 507939 w 1037741"/>
              <a:gd name="connsiteY6" fmla="*/ 337568 h 797002"/>
              <a:gd name="connsiteX7" fmla="*/ 392383 w 1037741"/>
              <a:gd name="connsiteY7" fmla="*/ 222012 h 797002"/>
              <a:gd name="connsiteX8" fmla="*/ 60787 w 1037741"/>
              <a:gd name="connsiteY8" fmla="*/ 196891 h 797002"/>
              <a:gd name="connsiteX9" fmla="*/ 231609 w 1037741"/>
              <a:gd name="connsiteY9" fmla="*/ 166746 h 797002"/>
              <a:gd name="connsiteX10" fmla="*/ 362238 w 1037741"/>
              <a:gd name="connsiteY10" fmla="*/ 262205 h 797002"/>
              <a:gd name="connsiteX11" fmla="*/ 216537 w 1037741"/>
              <a:gd name="connsiteY11" fmla="*/ 146649 h 797002"/>
              <a:gd name="connsiteX12" fmla="*/ 497 w 1037741"/>
              <a:gd name="connsiteY12" fmla="*/ 948 h 7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7741" h="797002">
                <a:moveTo>
                  <a:pt x="497" y="948"/>
                </a:moveTo>
                <a:cubicBezTo>
                  <a:pt x="11383" y="13508"/>
                  <a:pt x="217374" y="174282"/>
                  <a:pt x="281851" y="222012"/>
                </a:cubicBezTo>
                <a:cubicBezTo>
                  <a:pt x="346328" y="269742"/>
                  <a:pt x="317021" y="234572"/>
                  <a:pt x="387359" y="287326"/>
                </a:cubicBezTo>
                <a:cubicBezTo>
                  <a:pt x="457698" y="340080"/>
                  <a:pt x="651966" y="500854"/>
                  <a:pt x="703882" y="538535"/>
                </a:cubicBezTo>
                <a:cubicBezTo>
                  <a:pt x="755798" y="576216"/>
                  <a:pt x="643592" y="470709"/>
                  <a:pt x="698858" y="513414"/>
                </a:cubicBezTo>
                <a:cubicBezTo>
                  <a:pt x="754124" y="556119"/>
                  <a:pt x="1067297" y="824076"/>
                  <a:pt x="1035477" y="794768"/>
                </a:cubicBezTo>
                <a:cubicBezTo>
                  <a:pt x="1003657" y="765460"/>
                  <a:pt x="615121" y="433027"/>
                  <a:pt x="507939" y="337568"/>
                </a:cubicBezTo>
                <a:cubicBezTo>
                  <a:pt x="400757" y="242109"/>
                  <a:pt x="466908" y="245458"/>
                  <a:pt x="392383" y="222012"/>
                </a:cubicBezTo>
                <a:cubicBezTo>
                  <a:pt x="317858" y="198566"/>
                  <a:pt x="87583" y="206102"/>
                  <a:pt x="60787" y="196891"/>
                </a:cubicBezTo>
                <a:cubicBezTo>
                  <a:pt x="33991" y="187680"/>
                  <a:pt x="181367" y="155860"/>
                  <a:pt x="231609" y="166746"/>
                </a:cubicBezTo>
                <a:cubicBezTo>
                  <a:pt x="281851" y="177632"/>
                  <a:pt x="364750" y="265554"/>
                  <a:pt x="362238" y="262205"/>
                </a:cubicBezTo>
                <a:cubicBezTo>
                  <a:pt x="359726" y="258856"/>
                  <a:pt x="272640" y="189354"/>
                  <a:pt x="216537" y="146649"/>
                </a:cubicBezTo>
                <a:cubicBezTo>
                  <a:pt x="160434" y="103944"/>
                  <a:pt x="-10389" y="-11612"/>
                  <a:pt x="497" y="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7BAC7252-32F4-94C3-0A8E-7E8E6A1C683B}"/>
              </a:ext>
            </a:extLst>
          </p:cNvPr>
          <p:cNvSpPr/>
          <p:nvPr/>
        </p:nvSpPr>
        <p:spPr>
          <a:xfrm>
            <a:off x="7440557" y="9027967"/>
            <a:ext cx="208949" cy="668980"/>
          </a:xfrm>
          <a:custGeom>
            <a:avLst/>
            <a:gdLst>
              <a:gd name="connsiteX0" fmla="*/ 186142 w 208949"/>
              <a:gd name="connsiteY0" fmla="*/ 477 h 668980"/>
              <a:gd name="connsiteX1" fmla="*/ 155997 w 208949"/>
              <a:gd name="connsiteY1" fmla="*/ 311976 h 668980"/>
              <a:gd name="connsiteX2" fmla="*/ 247 w 208949"/>
              <a:gd name="connsiteY2" fmla="*/ 668692 h 668980"/>
              <a:gd name="connsiteX3" fmla="*/ 196190 w 208949"/>
              <a:gd name="connsiteY3" fmla="*/ 251686 h 668980"/>
              <a:gd name="connsiteX4" fmla="*/ 186142 w 208949"/>
              <a:gd name="connsiteY4" fmla="*/ 477 h 6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49" h="668980">
                <a:moveTo>
                  <a:pt x="186142" y="477"/>
                </a:moveTo>
                <a:cubicBezTo>
                  <a:pt x="179443" y="10525"/>
                  <a:pt x="186979" y="200607"/>
                  <a:pt x="155997" y="311976"/>
                </a:cubicBezTo>
                <a:cubicBezTo>
                  <a:pt x="125015" y="423345"/>
                  <a:pt x="-6452" y="678740"/>
                  <a:pt x="247" y="668692"/>
                </a:cubicBezTo>
                <a:cubicBezTo>
                  <a:pt x="6946" y="658644"/>
                  <a:pt x="165207" y="362218"/>
                  <a:pt x="196190" y="251686"/>
                </a:cubicBezTo>
                <a:cubicBezTo>
                  <a:pt x="227173" y="141154"/>
                  <a:pt x="192841" y="-9571"/>
                  <a:pt x="186142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6EBAD85-E821-BEAA-9E41-CF14CE956C3A}"/>
              </a:ext>
            </a:extLst>
          </p:cNvPr>
          <p:cNvSpPr/>
          <p:nvPr/>
        </p:nvSpPr>
        <p:spPr>
          <a:xfrm>
            <a:off x="7701635" y="9545916"/>
            <a:ext cx="527985" cy="457304"/>
          </a:xfrm>
          <a:custGeom>
            <a:avLst/>
            <a:gdLst>
              <a:gd name="connsiteX0" fmla="*/ 427 w 527985"/>
              <a:gd name="connsiteY0" fmla="*/ 150743 h 457304"/>
              <a:gd name="connsiteX1" fmla="*/ 136079 w 527985"/>
              <a:gd name="connsiteY1" fmla="*/ 226106 h 457304"/>
              <a:gd name="connsiteX2" fmla="*/ 161200 w 527985"/>
              <a:gd name="connsiteY2" fmla="*/ 286396 h 457304"/>
              <a:gd name="connsiteX3" fmla="*/ 146128 w 527985"/>
              <a:gd name="connsiteY3" fmla="*/ 336638 h 457304"/>
              <a:gd name="connsiteX4" fmla="*/ 211442 w 527985"/>
              <a:gd name="connsiteY4" fmla="*/ 291420 h 457304"/>
              <a:gd name="connsiteX5" fmla="*/ 70765 w 527985"/>
              <a:gd name="connsiteY5" fmla="*/ 457218 h 457304"/>
              <a:gd name="connsiteX6" fmla="*/ 226514 w 527985"/>
              <a:gd name="connsiteY6" fmla="*/ 266299 h 457304"/>
              <a:gd name="connsiteX7" fmla="*/ 527965 w 527985"/>
              <a:gd name="connsiteY7" fmla="*/ 18 h 457304"/>
              <a:gd name="connsiteX8" fmla="*/ 211442 w 527985"/>
              <a:gd name="connsiteY8" fmla="*/ 251227 h 457304"/>
              <a:gd name="connsiteX9" fmla="*/ 186321 w 527985"/>
              <a:gd name="connsiteY9" fmla="*/ 241179 h 457304"/>
              <a:gd name="connsiteX10" fmla="*/ 427 w 527985"/>
              <a:gd name="connsiteY10" fmla="*/ 150743 h 45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7985" h="457304">
                <a:moveTo>
                  <a:pt x="427" y="150743"/>
                </a:moveTo>
                <a:cubicBezTo>
                  <a:pt x="-7947" y="148231"/>
                  <a:pt x="109284" y="203497"/>
                  <a:pt x="136079" y="226106"/>
                </a:cubicBezTo>
                <a:cubicBezTo>
                  <a:pt x="162874" y="248715"/>
                  <a:pt x="159525" y="267974"/>
                  <a:pt x="161200" y="286396"/>
                </a:cubicBezTo>
                <a:cubicBezTo>
                  <a:pt x="162875" y="304818"/>
                  <a:pt x="137754" y="335801"/>
                  <a:pt x="146128" y="336638"/>
                </a:cubicBezTo>
                <a:cubicBezTo>
                  <a:pt x="154502" y="337475"/>
                  <a:pt x="224002" y="271323"/>
                  <a:pt x="211442" y="291420"/>
                </a:cubicBezTo>
                <a:cubicBezTo>
                  <a:pt x="198882" y="311517"/>
                  <a:pt x="68253" y="461405"/>
                  <a:pt x="70765" y="457218"/>
                </a:cubicBezTo>
                <a:cubicBezTo>
                  <a:pt x="73277" y="453031"/>
                  <a:pt x="150314" y="342499"/>
                  <a:pt x="226514" y="266299"/>
                </a:cubicBezTo>
                <a:cubicBezTo>
                  <a:pt x="302714" y="190099"/>
                  <a:pt x="530477" y="2530"/>
                  <a:pt x="527965" y="18"/>
                </a:cubicBezTo>
                <a:cubicBezTo>
                  <a:pt x="525453" y="-2494"/>
                  <a:pt x="211442" y="251227"/>
                  <a:pt x="211442" y="251227"/>
                </a:cubicBezTo>
                <a:cubicBezTo>
                  <a:pt x="154501" y="291421"/>
                  <a:pt x="216466" y="256251"/>
                  <a:pt x="186321" y="241179"/>
                </a:cubicBezTo>
                <a:cubicBezTo>
                  <a:pt x="156176" y="226107"/>
                  <a:pt x="8801" y="153255"/>
                  <a:pt x="427" y="150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5A0E7A7-8D64-F702-CB66-EAE0A6A52DA1}"/>
              </a:ext>
            </a:extLst>
          </p:cNvPr>
          <p:cNvSpPr/>
          <p:nvPr/>
        </p:nvSpPr>
        <p:spPr>
          <a:xfrm>
            <a:off x="7109016" y="9891556"/>
            <a:ext cx="331883" cy="559365"/>
          </a:xfrm>
          <a:custGeom>
            <a:avLst/>
            <a:gdLst>
              <a:gd name="connsiteX0" fmla="*/ 331788 w 331883"/>
              <a:gd name="connsiteY0" fmla="*/ 1046 h 559365"/>
              <a:gd name="connsiteX1" fmla="*/ 115749 w 331883"/>
              <a:gd name="connsiteY1" fmla="*/ 277376 h 559365"/>
              <a:gd name="connsiteX2" fmla="*/ 193 w 331883"/>
              <a:gd name="connsiteY2" fmla="*/ 558730 h 559365"/>
              <a:gd name="connsiteX3" fmla="*/ 140870 w 331883"/>
              <a:gd name="connsiteY3" fmla="*/ 196989 h 559365"/>
              <a:gd name="connsiteX4" fmla="*/ 331788 w 331883"/>
              <a:gd name="connsiteY4" fmla="*/ 1046 h 55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83" h="559365">
                <a:moveTo>
                  <a:pt x="331788" y="1046"/>
                </a:moveTo>
                <a:cubicBezTo>
                  <a:pt x="327601" y="14444"/>
                  <a:pt x="171015" y="184429"/>
                  <a:pt x="115749" y="277376"/>
                </a:cubicBezTo>
                <a:cubicBezTo>
                  <a:pt x="60483" y="370323"/>
                  <a:pt x="-3994" y="572128"/>
                  <a:pt x="193" y="558730"/>
                </a:cubicBezTo>
                <a:cubicBezTo>
                  <a:pt x="4380" y="545332"/>
                  <a:pt x="80580" y="288261"/>
                  <a:pt x="140870" y="196989"/>
                </a:cubicBezTo>
                <a:cubicBezTo>
                  <a:pt x="201160" y="105717"/>
                  <a:pt x="335975" y="-12352"/>
                  <a:pt x="331788" y="1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FEEECD28-C41D-765C-8273-B3D630B7AE3E}"/>
              </a:ext>
            </a:extLst>
          </p:cNvPr>
          <p:cNvSpPr/>
          <p:nvPr/>
        </p:nvSpPr>
        <p:spPr>
          <a:xfrm>
            <a:off x="7526177" y="9736663"/>
            <a:ext cx="227547" cy="165988"/>
          </a:xfrm>
          <a:custGeom>
            <a:avLst/>
            <a:gdLst>
              <a:gd name="connsiteX0" fmla="*/ 38 w 227547"/>
              <a:gd name="connsiteY0" fmla="*/ 190 h 165988"/>
              <a:gd name="connsiteX1" fmla="*/ 160812 w 227547"/>
              <a:gd name="connsiteY1" fmla="*/ 70528 h 165988"/>
              <a:gd name="connsiteX2" fmla="*/ 226126 w 227547"/>
              <a:gd name="connsiteY2" fmla="*/ 165988 h 165988"/>
              <a:gd name="connsiteX3" fmla="*/ 201005 w 227547"/>
              <a:gd name="connsiteY3" fmla="*/ 70528 h 165988"/>
              <a:gd name="connsiteX4" fmla="*/ 145739 w 227547"/>
              <a:gd name="connsiteY4" fmla="*/ 50432 h 165988"/>
              <a:gd name="connsiteX5" fmla="*/ 38 w 227547"/>
              <a:gd name="connsiteY5" fmla="*/ 190 h 1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547" h="165988">
                <a:moveTo>
                  <a:pt x="38" y="190"/>
                </a:moveTo>
                <a:cubicBezTo>
                  <a:pt x="2550" y="3539"/>
                  <a:pt x="123131" y="42895"/>
                  <a:pt x="160812" y="70528"/>
                </a:cubicBezTo>
                <a:cubicBezTo>
                  <a:pt x="198493" y="98161"/>
                  <a:pt x="219427" y="165988"/>
                  <a:pt x="226126" y="165988"/>
                </a:cubicBezTo>
                <a:cubicBezTo>
                  <a:pt x="232825" y="165988"/>
                  <a:pt x="214403" y="89787"/>
                  <a:pt x="201005" y="70528"/>
                </a:cubicBezTo>
                <a:cubicBezTo>
                  <a:pt x="187607" y="51269"/>
                  <a:pt x="171697" y="62155"/>
                  <a:pt x="145739" y="50432"/>
                </a:cubicBezTo>
                <a:cubicBezTo>
                  <a:pt x="119781" y="38709"/>
                  <a:pt x="-2474" y="-3159"/>
                  <a:pt x="3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0519B3C6-198C-8DE6-59F7-2D045D71D29B}"/>
              </a:ext>
            </a:extLst>
          </p:cNvPr>
          <p:cNvSpPr/>
          <p:nvPr/>
        </p:nvSpPr>
        <p:spPr>
          <a:xfrm>
            <a:off x="7546262" y="9751043"/>
            <a:ext cx="1097483" cy="729437"/>
          </a:xfrm>
          <a:custGeom>
            <a:avLst/>
            <a:gdLst>
              <a:gd name="connsiteX0" fmla="*/ 1095320 w 1097483"/>
              <a:gd name="connsiteY0" fmla="*/ 882 h 729437"/>
              <a:gd name="connsiteX1" fmla="*/ 396960 w 1097483"/>
              <a:gd name="connsiteY1" fmla="*/ 171704 h 729437"/>
              <a:gd name="connsiteX2" fmla="*/ 472323 w 1097483"/>
              <a:gd name="connsiteY2" fmla="*/ 136535 h 729437"/>
              <a:gd name="connsiteX3" fmla="*/ 331646 w 1097483"/>
              <a:gd name="connsiteY3" fmla="*/ 257115 h 729437"/>
              <a:gd name="connsiteX4" fmla="*/ 50 w 1097483"/>
              <a:gd name="connsiteY4" fmla="*/ 729388 h 729437"/>
              <a:gd name="connsiteX5" fmla="*/ 356767 w 1097483"/>
              <a:gd name="connsiteY5" fmla="*/ 226970 h 729437"/>
              <a:gd name="connsiteX6" fmla="*/ 537637 w 1097483"/>
              <a:gd name="connsiteY6" fmla="*/ 96342 h 729437"/>
              <a:gd name="connsiteX7" fmla="*/ 487395 w 1097483"/>
              <a:gd name="connsiteY7" fmla="*/ 136535 h 729437"/>
              <a:gd name="connsiteX8" fmla="*/ 788846 w 1097483"/>
              <a:gd name="connsiteY8" fmla="*/ 36052 h 729437"/>
              <a:gd name="connsiteX9" fmla="*/ 623048 w 1097483"/>
              <a:gd name="connsiteY9" fmla="*/ 101366 h 729437"/>
              <a:gd name="connsiteX10" fmla="*/ 1095320 w 1097483"/>
              <a:gd name="connsiteY10" fmla="*/ 882 h 72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7483" h="729437">
                <a:moveTo>
                  <a:pt x="1095320" y="882"/>
                </a:moveTo>
                <a:cubicBezTo>
                  <a:pt x="1057639" y="12605"/>
                  <a:pt x="500793" y="149095"/>
                  <a:pt x="396960" y="171704"/>
                </a:cubicBezTo>
                <a:cubicBezTo>
                  <a:pt x="293127" y="194313"/>
                  <a:pt x="483209" y="122300"/>
                  <a:pt x="472323" y="136535"/>
                </a:cubicBezTo>
                <a:cubicBezTo>
                  <a:pt x="461437" y="150770"/>
                  <a:pt x="410358" y="158306"/>
                  <a:pt x="331646" y="257115"/>
                </a:cubicBezTo>
                <a:cubicBezTo>
                  <a:pt x="252934" y="355924"/>
                  <a:pt x="-4137" y="734412"/>
                  <a:pt x="50" y="729388"/>
                </a:cubicBezTo>
                <a:cubicBezTo>
                  <a:pt x="4237" y="724364"/>
                  <a:pt x="267169" y="332478"/>
                  <a:pt x="356767" y="226970"/>
                </a:cubicBezTo>
                <a:cubicBezTo>
                  <a:pt x="446365" y="121462"/>
                  <a:pt x="515866" y="111415"/>
                  <a:pt x="537637" y="96342"/>
                </a:cubicBezTo>
                <a:cubicBezTo>
                  <a:pt x="559408" y="81269"/>
                  <a:pt x="445527" y="146583"/>
                  <a:pt x="487395" y="136535"/>
                </a:cubicBezTo>
                <a:cubicBezTo>
                  <a:pt x="529263" y="126487"/>
                  <a:pt x="766237" y="41913"/>
                  <a:pt x="788846" y="36052"/>
                </a:cubicBezTo>
                <a:cubicBezTo>
                  <a:pt x="811455" y="30191"/>
                  <a:pt x="579505" y="104715"/>
                  <a:pt x="623048" y="101366"/>
                </a:cubicBezTo>
                <a:cubicBezTo>
                  <a:pt x="666591" y="98017"/>
                  <a:pt x="1133001" y="-10841"/>
                  <a:pt x="1095320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03DFA2DE-9F57-F35C-8496-D4CE7E6EFB0E}"/>
              </a:ext>
            </a:extLst>
          </p:cNvPr>
          <p:cNvSpPr/>
          <p:nvPr/>
        </p:nvSpPr>
        <p:spPr>
          <a:xfrm>
            <a:off x="7537714" y="9941898"/>
            <a:ext cx="384555" cy="570032"/>
          </a:xfrm>
          <a:custGeom>
            <a:avLst/>
            <a:gdLst>
              <a:gd name="connsiteX0" fmla="*/ 370339 w 384555"/>
              <a:gd name="connsiteY0" fmla="*/ 26067 h 570032"/>
              <a:gd name="connsiteX1" fmla="*/ 3574 w 384555"/>
              <a:gd name="connsiteY1" fmla="*/ 568678 h 570032"/>
              <a:gd name="connsiteX2" fmla="*/ 174396 w 384555"/>
              <a:gd name="connsiteY2" fmla="*/ 191865 h 570032"/>
              <a:gd name="connsiteX3" fmla="*/ 13622 w 384555"/>
              <a:gd name="connsiteY3" fmla="*/ 568678 h 570032"/>
              <a:gd name="connsiteX4" fmla="*/ 279904 w 384555"/>
              <a:gd name="connsiteY4" fmla="*/ 136599 h 570032"/>
              <a:gd name="connsiteX5" fmla="*/ 370339 w 384555"/>
              <a:gd name="connsiteY5" fmla="*/ 26067 h 5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55" h="570032">
                <a:moveTo>
                  <a:pt x="370339" y="26067"/>
                </a:moveTo>
                <a:cubicBezTo>
                  <a:pt x="324284" y="98080"/>
                  <a:pt x="36231" y="541045"/>
                  <a:pt x="3574" y="568678"/>
                </a:cubicBezTo>
                <a:cubicBezTo>
                  <a:pt x="-29083" y="596311"/>
                  <a:pt x="172721" y="191865"/>
                  <a:pt x="174396" y="191865"/>
                </a:cubicBezTo>
                <a:cubicBezTo>
                  <a:pt x="176071" y="191865"/>
                  <a:pt x="-3963" y="577889"/>
                  <a:pt x="13622" y="568678"/>
                </a:cubicBezTo>
                <a:cubicBezTo>
                  <a:pt x="31207" y="559467"/>
                  <a:pt x="218777" y="228709"/>
                  <a:pt x="279904" y="136599"/>
                </a:cubicBezTo>
                <a:cubicBezTo>
                  <a:pt x="341031" y="44489"/>
                  <a:pt x="416394" y="-45946"/>
                  <a:pt x="370339" y="26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20A3DE4A-44D0-CDC5-99B0-3EC10A186D44}"/>
              </a:ext>
            </a:extLst>
          </p:cNvPr>
          <p:cNvSpPr/>
          <p:nvPr/>
        </p:nvSpPr>
        <p:spPr>
          <a:xfrm>
            <a:off x="8700251" y="10188712"/>
            <a:ext cx="574891" cy="331945"/>
          </a:xfrm>
          <a:custGeom>
            <a:avLst/>
            <a:gdLst>
              <a:gd name="connsiteX0" fmla="*/ 574378 w 574891"/>
              <a:gd name="connsiteY0" fmla="*/ 95776 h 331945"/>
              <a:gd name="connsiteX1" fmla="*/ 303072 w 574891"/>
              <a:gd name="connsiteY1" fmla="*/ 85728 h 331945"/>
              <a:gd name="connsiteX2" fmla="*/ 1622 w 574891"/>
              <a:gd name="connsiteY2" fmla="*/ 291719 h 331945"/>
              <a:gd name="connsiteX3" fmla="*/ 177468 w 574891"/>
              <a:gd name="connsiteY3" fmla="*/ 186211 h 331945"/>
              <a:gd name="connsiteX4" fmla="*/ 51863 w 574891"/>
              <a:gd name="connsiteY4" fmla="*/ 331912 h 331945"/>
              <a:gd name="connsiteX5" fmla="*/ 262879 w 574891"/>
              <a:gd name="connsiteY5" fmla="*/ 171139 h 331945"/>
              <a:gd name="connsiteX6" fmla="*/ 288000 w 574891"/>
              <a:gd name="connsiteY6" fmla="*/ 161090 h 331945"/>
              <a:gd name="connsiteX7" fmla="*/ 137274 w 574891"/>
              <a:gd name="connsiteY7" fmla="*/ 221380 h 331945"/>
              <a:gd name="connsiteX8" fmla="*/ 333217 w 574891"/>
              <a:gd name="connsiteY8" fmla="*/ 55583 h 331945"/>
              <a:gd name="connsiteX9" fmla="*/ 428676 w 574891"/>
              <a:gd name="connsiteY9" fmla="*/ 60607 h 331945"/>
              <a:gd name="connsiteX10" fmla="*/ 373411 w 574891"/>
              <a:gd name="connsiteY10" fmla="*/ 317 h 331945"/>
              <a:gd name="connsiteX11" fmla="*/ 574378 w 574891"/>
              <a:gd name="connsiteY11" fmla="*/ 95776 h 33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891" h="331945">
                <a:moveTo>
                  <a:pt x="574378" y="95776"/>
                </a:moveTo>
                <a:cubicBezTo>
                  <a:pt x="562655" y="110011"/>
                  <a:pt x="398531" y="53071"/>
                  <a:pt x="303072" y="85728"/>
                </a:cubicBezTo>
                <a:cubicBezTo>
                  <a:pt x="207613" y="118385"/>
                  <a:pt x="22556" y="274972"/>
                  <a:pt x="1622" y="291719"/>
                </a:cubicBezTo>
                <a:cubicBezTo>
                  <a:pt x="-19312" y="308466"/>
                  <a:pt x="169094" y="179512"/>
                  <a:pt x="177468" y="186211"/>
                </a:cubicBezTo>
                <a:cubicBezTo>
                  <a:pt x="185841" y="192910"/>
                  <a:pt x="37628" y="334424"/>
                  <a:pt x="51863" y="331912"/>
                </a:cubicBezTo>
                <a:cubicBezTo>
                  <a:pt x="66098" y="329400"/>
                  <a:pt x="223523" y="199609"/>
                  <a:pt x="262879" y="171139"/>
                </a:cubicBezTo>
                <a:cubicBezTo>
                  <a:pt x="302235" y="142669"/>
                  <a:pt x="288000" y="161090"/>
                  <a:pt x="288000" y="161090"/>
                </a:cubicBezTo>
                <a:cubicBezTo>
                  <a:pt x="267066" y="169464"/>
                  <a:pt x="129738" y="238964"/>
                  <a:pt x="137274" y="221380"/>
                </a:cubicBezTo>
                <a:cubicBezTo>
                  <a:pt x="144810" y="203796"/>
                  <a:pt x="284650" y="82378"/>
                  <a:pt x="333217" y="55583"/>
                </a:cubicBezTo>
                <a:cubicBezTo>
                  <a:pt x="381784" y="28788"/>
                  <a:pt x="421977" y="69818"/>
                  <a:pt x="428676" y="60607"/>
                </a:cubicBezTo>
                <a:cubicBezTo>
                  <a:pt x="435375" y="51396"/>
                  <a:pt x="353314" y="-4707"/>
                  <a:pt x="373411" y="317"/>
                </a:cubicBezTo>
                <a:cubicBezTo>
                  <a:pt x="393508" y="5341"/>
                  <a:pt x="586101" y="81541"/>
                  <a:pt x="574378" y="95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2DFF71F-E6F8-658B-FCF5-9570C4696D3A}"/>
              </a:ext>
            </a:extLst>
          </p:cNvPr>
          <p:cNvSpPr/>
          <p:nvPr/>
        </p:nvSpPr>
        <p:spPr>
          <a:xfrm>
            <a:off x="7867501" y="9824470"/>
            <a:ext cx="985141" cy="470112"/>
          </a:xfrm>
          <a:custGeom>
            <a:avLst/>
            <a:gdLst>
              <a:gd name="connsiteX0" fmla="*/ 136011 w 985141"/>
              <a:gd name="connsiteY0" fmla="*/ 153543 h 470112"/>
              <a:gd name="connsiteX1" fmla="*/ 276688 w 985141"/>
              <a:gd name="connsiteY1" fmla="*/ 324365 h 470112"/>
              <a:gd name="connsiteX2" fmla="*/ 296785 w 985141"/>
              <a:gd name="connsiteY2" fmla="*/ 284172 h 470112"/>
              <a:gd name="connsiteX3" fmla="*/ 568090 w 985141"/>
              <a:gd name="connsiteY3" fmla="*/ 68132 h 470112"/>
              <a:gd name="connsiteX4" fmla="*/ 517848 w 985141"/>
              <a:gd name="connsiteY4" fmla="*/ 138471 h 470112"/>
              <a:gd name="connsiteX5" fmla="*/ 723840 w 985141"/>
              <a:gd name="connsiteY5" fmla="*/ 17890 h 470112"/>
              <a:gd name="connsiteX6" fmla="*/ 985097 w 985141"/>
              <a:gd name="connsiteY6" fmla="*/ 7842 h 470112"/>
              <a:gd name="connsiteX7" fmla="*/ 703743 w 985141"/>
              <a:gd name="connsiteY7" fmla="*/ 12866 h 470112"/>
              <a:gd name="connsiteX8" fmla="*/ 512824 w 985141"/>
              <a:gd name="connsiteY8" fmla="*/ 158567 h 470112"/>
              <a:gd name="connsiteX9" fmla="*/ 472631 w 985141"/>
              <a:gd name="connsiteY9" fmla="*/ 193737 h 470112"/>
              <a:gd name="connsiteX10" fmla="*/ 507800 w 985141"/>
              <a:gd name="connsiteY10" fmla="*/ 118374 h 470112"/>
              <a:gd name="connsiteX11" fmla="*/ 352051 w 985141"/>
              <a:gd name="connsiteY11" fmla="*/ 284172 h 470112"/>
              <a:gd name="connsiteX12" fmla="*/ 517848 w 985141"/>
              <a:gd name="connsiteY12" fmla="*/ 264075 h 470112"/>
              <a:gd name="connsiteX13" fmla="*/ 588187 w 985141"/>
              <a:gd name="connsiteY13" fmla="*/ 269099 h 470112"/>
              <a:gd name="connsiteX14" fmla="*/ 874565 w 985141"/>
              <a:gd name="connsiteY14" fmla="*/ 434897 h 470112"/>
              <a:gd name="connsiteX15" fmla="*/ 748961 w 985141"/>
              <a:gd name="connsiteY15" fmla="*/ 324365 h 470112"/>
              <a:gd name="connsiteX16" fmla="*/ 658525 w 985141"/>
              <a:gd name="connsiteY16" fmla="*/ 324365 h 470112"/>
              <a:gd name="connsiteX17" fmla="*/ 568090 w 985141"/>
              <a:gd name="connsiteY17" fmla="*/ 354510 h 470112"/>
              <a:gd name="connsiteX18" fmla="*/ 573114 w 985141"/>
              <a:gd name="connsiteY18" fmla="*/ 309293 h 470112"/>
              <a:gd name="connsiteX19" fmla="*/ 362099 w 985141"/>
              <a:gd name="connsiteY19" fmla="*/ 379631 h 470112"/>
              <a:gd name="connsiteX20" fmla="*/ 542969 w 985141"/>
              <a:gd name="connsiteY20" fmla="*/ 314317 h 470112"/>
              <a:gd name="connsiteX21" fmla="*/ 397268 w 985141"/>
              <a:gd name="connsiteY21" fmla="*/ 284172 h 470112"/>
              <a:gd name="connsiteX22" fmla="*/ 316881 w 985141"/>
              <a:gd name="connsiteY22" fmla="*/ 304268 h 470112"/>
              <a:gd name="connsiteX23" fmla="*/ 358 w 985141"/>
              <a:gd name="connsiteY23" fmla="*/ 470066 h 470112"/>
              <a:gd name="connsiteX24" fmla="*/ 251567 w 985141"/>
              <a:gd name="connsiteY24" fmla="*/ 319341 h 470112"/>
              <a:gd name="connsiteX25" fmla="*/ 136011 w 985141"/>
              <a:gd name="connsiteY25" fmla="*/ 153543 h 4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85141" h="470112">
                <a:moveTo>
                  <a:pt x="136011" y="153543"/>
                </a:moveTo>
                <a:cubicBezTo>
                  <a:pt x="140198" y="154380"/>
                  <a:pt x="249892" y="302594"/>
                  <a:pt x="276688" y="324365"/>
                </a:cubicBezTo>
                <a:cubicBezTo>
                  <a:pt x="303484" y="346137"/>
                  <a:pt x="248218" y="326877"/>
                  <a:pt x="296785" y="284172"/>
                </a:cubicBezTo>
                <a:cubicBezTo>
                  <a:pt x="345352" y="241467"/>
                  <a:pt x="531246" y="92415"/>
                  <a:pt x="568090" y="68132"/>
                </a:cubicBezTo>
                <a:cubicBezTo>
                  <a:pt x="604934" y="43849"/>
                  <a:pt x="491890" y="146845"/>
                  <a:pt x="517848" y="138471"/>
                </a:cubicBezTo>
                <a:cubicBezTo>
                  <a:pt x="543806" y="130097"/>
                  <a:pt x="645965" y="39661"/>
                  <a:pt x="723840" y="17890"/>
                </a:cubicBezTo>
                <a:cubicBezTo>
                  <a:pt x="801715" y="-3881"/>
                  <a:pt x="988446" y="8679"/>
                  <a:pt x="985097" y="7842"/>
                </a:cubicBezTo>
                <a:cubicBezTo>
                  <a:pt x="981748" y="7005"/>
                  <a:pt x="782455" y="-12255"/>
                  <a:pt x="703743" y="12866"/>
                </a:cubicBezTo>
                <a:cubicBezTo>
                  <a:pt x="625031" y="37987"/>
                  <a:pt x="551343" y="128422"/>
                  <a:pt x="512824" y="158567"/>
                </a:cubicBezTo>
                <a:cubicBezTo>
                  <a:pt x="474305" y="188712"/>
                  <a:pt x="473468" y="200436"/>
                  <a:pt x="472631" y="193737"/>
                </a:cubicBezTo>
                <a:cubicBezTo>
                  <a:pt x="471794" y="187038"/>
                  <a:pt x="527897" y="103302"/>
                  <a:pt x="507800" y="118374"/>
                </a:cubicBezTo>
                <a:cubicBezTo>
                  <a:pt x="487703" y="133446"/>
                  <a:pt x="350376" y="259889"/>
                  <a:pt x="352051" y="284172"/>
                </a:cubicBezTo>
                <a:cubicBezTo>
                  <a:pt x="353726" y="308455"/>
                  <a:pt x="478492" y="266587"/>
                  <a:pt x="517848" y="264075"/>
                </a:cubicBezTo>
                <a:cubicBezTo>
                  <a:pt x="557204" y="261563"/>
                  <a:pt x="528734" y="240629"/>
                  <a:pt x="588187" y="269099"/>
                </a:cubicBezTo>
                <a:cubicBezTo>
                  <a:pt x="647640" y="297569"/>
                  <a:pt x="847769" y="425686"/>
                  <a:pt x="874565" y="434897"/>
                </a:cubicBezTo>
                <a:cubicBezTo>
                  <a:pt x="901361" y="444108"/>
                  <a:pt x="784968" y="342787"/>
                  <a:pt x="748961" y="324365"/>
                </a:cubicBezTo>
                <a:cubicBezTo>
                  <a:pt x="712954" y="305943"/>
                  <a:pt x="688670" y="319341"/>
                  <a:pt x="658525" y="324365"/>
                </a:cubicBezTo>
                <a:cubicBezTo>
                  <a:pt x="628380" y="329389"/>
                  <a:pt x="582325" y="357022"/>
                  <a:pt x="568090" y="354510"/>
                </a:cubicBezTo>
                <a:cubicBezTo>
                  <a:pt x="553855" y="351998"/>
                  <a:pt x="607446" y="305106"/>
                  <a:pt x="573114" y="309293"/>
                </a:cubicBezTo>
                <a:cubicBezTo>
                  <a:pt x="538782" y="313480"/>
                  <a:pt x="367123" y="378794"/>
                  <a:pt x="362099" y="379631"/>
                </a:cubicBezTo>
                <a:cubicBezTo>
                  <a:pt x="357075" y="380468"/>
                  <a:pt x="537107" y="330227"/>
                  <a:pt x="542969" y="314317"/>
                </a:cubicBezTo>
                <a:cubicBezTo>
                  <a:pt x="548831" y="298407"/>
                  <a:pt x="434949" y="285847"/>
                  <a:pt x="397268" y="284172"/>
                </a:cubicBezTo>
                <a:cubicBezTo>
                  <a:pt x="359587" y="282497"/>
                  <a:pt x="383033" y="273286"/>
                  <a:pt x="316881" y="304268"/>
                </a:cubicBezTo>
                <a:cubicBezTo>
                  <a:pt x="250729" y="335250"/>
                  <a:pt x="11244" y="467554"/>
                  <a:pt x="358" y="470066"/>
                </a:cubicBezTo>
                <a:cubicBezTo>
                  <a:pt x="-10528" y="472578"/>
                  <a:pt x="229796" y="372932"/>
                  <a:pt x="251567" y="319341"/>
                </a:cubicBezTo>
                <a:cubicBezTo>
                  <a:pt x="273338" y="265750"/>
                  <a:pt x="131824" y="152706"/>
                  <a:pt x="136011" y="153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C7EFE44-0252-9954-4E2E-09A50B73915C}"/>
              </a:ext>
            </a:extLst>
          </p:cNvPr>
          <p:cNvSpPr/>
          <p:nvPr/>
        </p:nvSpPr>
        <p:spPr>
          <a:xfrm>
            <a:off x="7580029" y="10202901"/>
            <a:ext cx="258085" cy="452304"/>
          </a:xfrm>
          <a:custGeom>
            <a:avLst/>
            <a:gdLst>
              <a:gd name="connsiteX0" fmla="*/ 257685 w 258085"/>
              <a:gd name="connsiteY0" fmla="*/ 1200 h 452304"/>
              <a:gd name="connsiteX1" fmla="*/ 11501 w 258085"/>
              <a:gd name="connsiteY1" fmla="*/ 438303 h 452304"/>
              <a:gd name="connsiteX2" fmla="*/ 66767 w 258085"/>
              <a:gd name="connsiteY2" fmla="*/ 312699 h 452304"/>
              <a:gd name="connsiteX3" fmla="*/ 257685 w 258085"/>
              <a:gd name="connsiteY3" fmla="*/ 1200 h 45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85" h="452304">
                <a:moveTo>
                  <a:pt x="257685" y="1200"/>
                </a:moveTo>
                <a:cubicBezTo>
                  <a:pt x="248474" y="22134"/>
                  <a:pt x="43321" y="386387"/>
                  <a:pt x="11501" y="438303"/>
                </a:cubicBezTo>
                <a:cubicBezTo>
                  <a:pt x="-20319" y="490219"/>
                  <a:pt x="19037" y="386387"/>
                  <a:pt x="66767" y="312699"/>
                </a:cubicBezTo>
                <a:cubicBezTo>
                  <a:pt x="114497" y="239011"/>
                  <a:pt x="266896" y="-19734"/>
                  <a:pt x="257685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630A65E5-CE31-9F3A-DA7E-86EE5B739508}"/>
              </a:ext>
            </a:extLst>
          </p:cNvPr>
          <p:cNvSpPr/>
          <p:nvPr/>
        </p:nvSpPr>
        <p:spPr>
          <a:xfrm>
            <a:off x="8781943" y="10364668"/>
            <a:ext cx="568322" cy="316756"/>
          </a:xfrm>
          <a:custGeom>
            <a:avLst/>
            <a:gdLst>
              <a:gd name="connsiteX0" fmla="*/ 568048 w 568322"/>
              <a:gd name="connsiteY0" fmla="*/ 207 h 316756"/>
              <a:gd name="connsiteX1" fmla="*/ 296743 w 568322"/>
              <a:gd name="connsiteY1" fmla="*/ 70545 h 316756"/>
              <a:gd name="connsiteX2" fmla="*/ 316 w 568322"/>
              <a:gd name="connsiteY2" fmla="*/ 316730 h 316756"/>
              <a:gd name="connsiteX3" fmla="*/ 246501 w 568322"/>
              <a:gd name="connsiteY3" fmla="*/ 85618 h 316756"/>
              <a:gd name="connsiteX4" fmla="*/ 568048 w 568322"/>
              <a:gd name="connsiteY4" fmla="*/ 207 h 31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22" h="316756">
                <a:moveTo>
                  <a:pt x="568048" y="207"/>
                </a:moveTo>
                <a:cubicBezTo>
                  <a:pt x="576422" y="-2305"/>
                  <a:pt x="391365" y="17791"/>
                  <a:pt x="296743" y="70545"/>
                </a:cubicBezTo>
                <a:cubicBezTo>
                  <a:pt x="202121" y="123299"/>
                  <a:pt x="8690" y="314218"/>
                  <a:pt x="316" y="316730"/>
                </a:cubicBezTo>
                <a:cubicBezTo>
                  <a:pt x="-8058" y="319242"/>
                  <a:pt x="151879" y="139209"/>
                  <a:pt x="246501" y="85618"/>
                </a:cubicBezTo>
                <a:cubicBezTo>
                  <a:pt x="341123" y="32027"/>
                  <a:pt x="559674" y="2719"/>
                  <a:pt x="568048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721441E-D6A0-F93E-881D-7455D8EA1093}"/>
              </a:ext>
            </a:extLst>
          </p:cNvPr>
          <p:cNvSpPr/>
          <p:nvPr/>
        </p:nvSpPr>
        <p:spPr>
          <a:xfrm>
            <a:off x="5550820" y="9655866"/>
            <a:ext cx="313948" cy="649713"/>
          </a:xfrm>
          <a:custGeom>
            <a:avLst/>
            <a:gdLst>
              <a:gd name="connsiteX0" fmla="*/ 312393 w 313948"/>
              <a:gd name="connsiteY0" fmla="*/ 5624 h 649713"/>
              <a:gd name="connsiteX1" fmla="*/ 41088 w 313948"/>
              <a:gd name="connsiteY1" fmla="*/ 608525 h 649713"/>
              <a:gd name="connsiteX2" fmla="*/ 66209 w 313948"/>
              <a:gd name="connsiteY2" fmla="*/ 533163 h 649713"/>
              <a:gd name="connsiteX3" fmla="*/ 226982 w 313948"/>
              <a:gd name="connsiteY3" fmla="*/ 65914 h 649713"/>
              <a:gd name="connsiteX4" fmla="*/ 41088 w 313948"/>
              <a:gd name="connsiteY4" fmla="*/ 593453 h 649713"/>
              <a:gd name="connsiteX5" fmla="*/ 71233 w 313948"/>
              <a:gd name="connsiteY5" fmla="*/ 292002 h 649713"/>
              <a:gd name="connsiteX6" fmla="*/ 5918 w 313948"/>
              <a:gd name="connsiteY6" fmla="*/ 648719 h 649713"/>
              <a:gd name="connsiteX7" fmla="*/ 247079 w 313948"/>
              <a:gd name="connsiteY7" fmla="*/ 156349 h 649713"/>
              <a:gd name="connsiteX8" fmla="*/ 156644 w 313948"/>
              <a:gd name="connsiteY8" fmla="*/ 297026 h 649713"/>
              <a:gd name="connsiteX9" fmla="*/ 312393 w 313948"/>
              <a:gd name="connsiteY9" fmla="*/ 5624 h 6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948" h="649713">
                <a:moveTo>
                  <a:pt x="312393" y="5624"/>
                </a:moveTo>
                <a:cubicBezTo>
                  <a:pt x="293134" y="57541"/>
                  <a:pt x="82119" y="520602"/>
                  <a:pt x="41088" y="608525"/>
                </a:cubicBezTo>
                <a:cubicBezTo>
                  <a:pt x="57" y="696448"/>
                  <a:pt x="35227" y="623598"/>
                  <a:pt x="66209" y="533163"/>
                </a:cubicBezTo>
                <a:cubicBezTo>
                  <a:pt x="97191" y="442728"/>
                  <a:pt x="231169" y="55866"/>
                  <a:pt x="226982" y="65914"/>
                </a:cubicBezTo>
                <a:cubicBezTo>
                  <a:pt x="222795" y="75962"/>
                  <a:pt x="67046" y="555772"/>
                  <a:pt x="41088" y="593453"/>
                </a:cubicBezTo>
                <a:cubicBezTo>
                  <a:pt x="15130" y="631134"/>
                  <a:pt x="77095" y="282791"/>
                  <a:pt x="71233" y="292002"/>
                </a:cubicBezTo>
                <a:cubicBezTo>
                  <a:pt x="65371" y="301213"/>
                  <a:pt x="-23390" y="671328"/>
                  <a:pt x="5918" y="648719"/>
                </a:cubicBezTo>
                <a:cubicBezTo>
                  <a:pt x="35226" y="626110"/>
                  <a:pt x="221958" y="214965"/>
                  <a:pt x="247079" y="156349"/>
                </a:cubicBezTo>
                <a:cubicBezTo>
                  <a:pt x="272200" y="97733"/>
                  <a:pt x="147433" y="316285"/>
                  <a:pt x="156644" y="297026"/>
                </a:cubicBezTo>
                <a:cubicBezTo>
                  <a:pt x="165855" y="277767"/>
                  <a:pt x="331652" y="-46293"/>
                  <a:pt x="312393" y="5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37E21829-3A83-B7DF-EF07-387030066EDB}"/>
              </a:ext>
            </a:extLst>
          </p:cNvPr>
          <p:cNvSpPr/>
          <p:nvPr/>
        </p:nvSpPr>
        <p:spPr>
          <a:xfrm>
            <a:off x="4795243" y="10297833"/>
            <a:ext cx="652996" cy="311097"/>
          </a:xfrm>
          <a:custGeom>
            <a:avLst/>
            <a:gdLst>
              <a:gd name="connsiteX0" fmla="*/ 2845 w 652996"/>
              <a:gd name="connsiteY0" fmla="*/ 278057 h 311097"/>
              <a:gd name="connsiteX1" fmla="*/ 384682 w 652996"/>
              <a:gd name="connsiteY1" fmla="*/ 1727 h 311097"/>
              <a:gd name="connsiteX2" fmla="*/ 590673 w 652996"/>
              <a:gd name="connsiteY2" fmla="*/ 157477 h 311097"/>
              <a:gd name="connsiteX3" fmla="*/ 535408 w 652996"/>
              <a:gd name="connsiteY3" fmla="*/ 87138 h 311097"/>
              <a:gd name="connsiteX4" fmla="*/ 650964 w 652996"/>
              <a:gd name="connsiteY4" fmla="*/ 308202 h 311097"/>
              <a:gd name="connsiteX5" fmla="*/ 600722 w 652996"/>
              <a:gd name="connsiteY5" fmla="*/ 217767 h 311097"/>
              <a:gd name="connsiteX6" fmla="*/ 495214 w 652996"/>
              <a:gd name="connsiteY6" fmla="*/ 283081 h 311097"/>
              <a:gd name="connsiteX7" fmla="*/ 585649 w 652996"/>
              <a:gd name="connsiteY7" fmla="*/ 157477 h 311097"/>
              <a:gd name="connsiteX8" fmla="*/ 359561 w 652996"/>
              <a:gd name="connsiteY8" fmla="*/ 237864 h 311097"/>
              <a:gd name="connsiteX9" fmla="*/ 510287 w 652996"/>
              <a:gd name="connsiteY9" fmla="*/ 147429 h 311097"/>
              <a:gd name="connsiteX10" fmla="*/ 414827 w 652996"/>
              <a:gd name="connsiteY10" fmla="*/ 72066 h 311097"/>
              <a:gd name="connsiteX11" fmla="*/ 495214 w 652996"/>
              <a:gd name="connsiteY11" fmla="*/ 132356 h 311097"/>
              <a:gd name="connsiteX12" fmla="*/ 349513 w 652996"/>
              <a:gd name="connsiteY12" fmla="*/ 26848 h 311097"/>
              <a:gd name="connsiteX13" fmla="*/ 264102 w 652996"/>
              <a:gd name="connsiteY13" fmla="*/ 102211 h 311097"/>
              <a:gd name="connsiteX14" fmla="*/ 374634 w 652996"/>
              <a:gd name="connsiteY14" fmla="*/ 152453 h 311097"/>
              <a:gd name="connsiteX15" fmla="*/ 294247 w 652996"/>
              <a:gd name="connsiteY15" fmla="*/ 117283 h 311097"/>
              <a:gd name="connsiteX16" fmla="*/ 213860 w 652996"/>
              <a:gd name="connsiteY16" fmla="*/ 137380 h 311097"/>
              <a:gd name="connsiteX17" fmla="*/ 2845 w 652996"/>
              <a:gd name="connsiteY17" fmla="*/ 278057 h 31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2996" h="311097">
                <a:moveTo>
                  <a:pt x="2845" y="278057"/>
                </a:moveTo>
                <a:cubicBezTo>
                  <a:pt x="31315" y="255448"/>
                  <a:pt x="286711" y="21824"/>
                  <a:pt x="384682" y="1727"/>
                </a:cubicBezTo>
                <a:cubicBezTo>
                  <a:pt x="482653" y="-18370"/>
                  <a:pt x="565552" y="143242"/>
                  <a:pt x="590673" y="157477"/>
                </a:cubicBezTo>
                <a:cubicBezTo>
                  <a:pt x="615794" y="171712"/>
                  <a:pt x="525360" y="62017"/>
                  <a:pt x="535408" y="87138"/>
                </a:cubicBezTo>
                <a:cubicBezTo>
                  <a:pt x="545456" y="112259"/>
                  <a:pt x="640078" y="286431"/>
                  <a:pt x="650964" y="308202"/>
                </a:cubicBezTo>
                <a:cubicBezTo>
                  <a:pt x="661850" y="329974"/>
                  <a:pt x="626680" y="221954"/>
                  <a:pt x="600722" y="217767"/>
                </a:cubicBezTo>
                <a:cubicBezTo>
                  <a:pt x="574764" y="213580"/>
                  <a:pt x="497726" y="293129"/>
                  <a:pt x="495214" y="283081"/>
                </a:cubicBezTo>
                <a:cubicBezTo>
                  <a:pt x="492702" y="273033"/>
                  <a:pt x="608258" y="165013"/>
                  <a:pt x="585649" y="157477"/>
                </a:cubicBezTo>
                <a:cubicBezTo>
                  <a:pt x="563040" y="149941"/>
                  <a:pt x="372121" y="239539"/>
                  <a:pt x="359561" y="237864"/>
                </a:cubicBezTo>
                <a:cubicBezTo>
                  <a:pt x="347001" y="236189"/>
                  <a:pt x="501076" y="175062"/>
                  <a:pt x="510287" y="147429"/>
                </a:cubicBezTo>
                <a:cubicBezTo>
                  <a:pt x="519498" y="119796"/>
                  <a:pt x="417339" y="74578"/>
                  <a:pt x="414827" y="72066"/>
                </a:cubicBezTo>
                <a:cubicBezTo>
                  <a:pt x="412315" y="69554"/>
                  <a:pt x="506100" y="139892"/>
                  <a:pt x="495214" y="132356"/>
                </a:cubicBezTo>
                <a:cubicBezTo>
                  <a:pt x="484328" y="124820"/>
                  <a:pt x="388032" y="31872"/>
                  <a:pt x="349513" y="26848"/>
                </a:cubicBezTo>
                <a:cubicBezTo>
                  <a:pt x="310994" y="21824"/>
                  <a:pt x="259915" y="81277"/>
                  <a:pt x="264102" y="102211"/>
                </a:cubicBezTo>
                <a:cubicBezTo>
                  <a:pt x="268289" y="123145"/>
                  <a:pt x="369610" y="149941"/>
                  <a:pt x="374634" y="152453"/>
                </a:cubicBezTo>
                <a:cubicBezTo>
                  <a:pt x="379658" y="154965"/>
                  <a:pt x="321043" y="119795"/>
                  <a:pt x="294247" y="117283"/>
                </a:cubicBezTo>
                <a:cubicBezTo>
                  <a:pt x="267451" y="114771"/>
                  <a:pt x="259915" y="108910"/>
                  <a:pt x="213860" y="137380"/>
                </a:cubicBezTo>
                <a:cubicBezTo>
                  <a:pt x="167805" y="165850"/>
                  <a:pt x="-25625" y="300666"/>
                  <a:pt x="2845" y="278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94590246-11F7-42B9-C371-DD9C979FB420}"/>
              </a:ext>
            </a:extLst>
          </p:cNvPr>
          <p:cNvSpPr/>
          <p:nvPr/>
        </p:nvSpPr>
        <p:spPr>
          <a:xfrm>
            <a:off x="5059012" y="9098050"/>
            <a:ext cx="110538" cy="243830"/>
          </a:xfrm>
          <a:custGeom>
            <a:avLst/>
            <a:gdLst>
              <a:gd name="connsiteX0" fmla="*/ 55 w 110538"/>
              <a:gd name="connsiteY0" fmla="*/ 0 h 243830"/>
              <a:gd name="connsiteX1" fmla="*/ 82765 w 110538"/>
              <a:gd name="connsiteY1" fmla="*/ 128660 h 243830"/>
              <a:gd name="connsiteX2" fmla="*/ 91955 w 110538"/>
              <a:gd name="connsiteY2" fmla="*/ 243534 h 243830"/>
              <a:gd name="connsiteX3" fmla="*/ 110335 w 110538"/>
              <a:gd name="connsiteY3" fmla="*/ 160824 h 243830"/>
              <a:gd name="connsiteX4" fmla="*/ 96550 w 110538"/>
              <a:gd name="connsiteY4" fmla="*/ 128660 h 243830"/>
              <a:gd name="connsiteX5" fmla="*/ 55 w 110538"/>
              <a:gd name="connsiteY5" fmla="*/ 0 h 24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38" h="243830">
                <a:moveTo>
                  <a:pt x="55" y="0"/>
                </a:moveTo>
                <a:cubicBezTo>
                  <a:pt x="-2242" y="0"/>
                  <a:pt x="67448" y="88071"/>
                  <a:pt x="82765" y="128660"/>
                </a:cubicBezTo>
                <a:cubicBezTo>
                  <a:pt x="98082" y="169249"/>
                  <a:pt x="87360" y="238173"/>
                  <a:pt x="91955" y="243534"/>
                </a:cubicBezTo>
                <a:cubicBezTo>
                  <a:pt x="96550" y="248895"/>
                  <a:pt x="109569" y="179970"/>
                  <a:pt x="110335" y="160824"/>
                </a:cubicBezTo>
                <a:cubicBezTo>
                  <a:pt x="111101" y="141678"/>
                  <a:pt x="110335" y="150103"/>
                  <a:pt x="96550" y="128660"/>
                </a:cubicBezTo>
                <a:cubicBezTo>
                  <a:pt x="82765" y="107217"/>
                  <a:pt x="2352" y="0"/>
                  <a:pt x="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95E9BFD3-0062-BAC3-CA22-7570D3C683DD}"/>
              </a:ext>
            </a:extLst>
          </p:cNvPr>
          <p:cNvSpPr/>
          <p:nvPr/>
        </p:nvSpPr>
        <p:spPr>
          <a:xfrm>
            <a:off x="5614539" y="8438169"/>
            <a:ext cx="330227" cy="366206"/>
          </a:xfrm>
          <a:custGeom>
            <a:avLst/>
            <a:gdLst>
              <a:gd name="connsiteX0" fmla="*/ 520 w 330227"/>
              <a:gd name="connsiteY0" fmla="*/ 365803 h 366206"/>
              <a:gd name="connsiteX1" fmla="*/ 317574 w 330227"/>
              <a:gd name="connsiteY1" fmla="*/ 16585 h 366206"/>
              <a:gd name="connsiteX2" fmla="*/ 244054 w 330227"/>
              <a:gd name="connsiteY2" fmla="*/ 85509 h 366206"/>
              <a:gd name="connsiteX3" fmla="*/ 520 w 330227"/>
              <a:gd name="connsiteY3" fmla="*/ 365803 h 36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27" h="366206">
                <a:moveTo>
                  <a:pt x="520" y="365803"/>
                </a:moveTo>
                <a:cubicBezTo>
                  <a:pt x="12773" y="354316"/>
                  <a:pt x="276985" y="63301"/>
                  <a:pt x="317574" y="16585"/>
                </a:cubicBezTo>
                <a:cubicBezTo>
                  <a:pt x="358163" y="-30131"/>
                  <a:pt x="292301" y="31135"/>
                  <a:pt x="244054" y="85509"/>
                </a:cubicBezTo>
                <a:cubicBezTo>
                  <a:pt x="195807" y="139883"/>
                  <a:pt x="-11733" y="377290"/>
                  <a:pt x="520" y="365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82531103-644D-C526-6B24-9824F9AE4DF2}"/>
              </a:ext>
            </a:extLst>
          </p:cNvPr>
          <p:cNvSpPr/>
          <p:nvPr/>
        </p:nvSpPr>
        <p:spPr>
          <a:xfrm>
            <a:off x="6289314" y="7712477"/>
            <a:ext cx="51762" cy="713315"/>
          </a:xfrm>
          <a:custGeom>
            <a:avLst/>
            <a:gdLst>
              <a:gd name="connsiteX0" fmla="*/ 14992 w 51762"/>
              <a:gd name="connsiteY0" fmla="*/ 2486 h 713315"/>
              <a:gd name="connsiteX1" fmla="*/ 1207 w 51762"/>
              <a:gd name="connsiteY1" fmla="*/ 301159 h 713315"/>
              <a:gd name="connsiteX2" fmla="*/ 51751 w 51762"/>
              <a:gd name="connsiteY2" fmla="*/ 710112 h 713315"/>
              <a:gd name="connsiteX3" fmla="*/ 5802 w 51762"/>
              <a:gd name="connsiteY3" fmla="*/ 466578 h 713315"/>
              <a:gd name="connsiteX4" fmla="*/ 14992 w 51762"/>
              <a:gd name="connsiteY4" fmla="*/ 2486 h 71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2" h="713315">
                <a:moveTo>
                  <a:pt x="14992" y="2486"/>
                </a:moveTo>
                <a:cubicBezTo>
                  <a:pt x="14226" y="-25084"/>
                  <a:pt x="-4919" y="183221"/>
                  <a:pt x="1207" y="301159"/>
                </a:cubicBezTo>
                <a:cubicBezTo>
                  <a:pt x="7333" y="419097"/>
                  <a:pt x="50985" y="682542"/>
                  <a:pt x="51751" y="710112"/>
                </a:cubicBezTo>
                <a:cubicBezTo>
                  <a:pt x="52517" y="737682"/>
                  <a:pt x="14226" y="581452"/>
                  <a:pt x="5802" y="466578"/>
                </a:cubicBezTo>
                <a:cubicBezTo>
                  <a:pt x="-2622" y="351704"/>
                  <a:pt x="15758" y="30056"/>
                  <a:pt x="14992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C73F6F60-69B9-552F-8FCE-1F1DE7519AA3}"/>
              </a:ext>
            </a:extLst>
          </p:cNvPr>
          <p:cNvSpPr/>
          <p:nvPr/>
        </p:nvSpPr>
        <p:spPr>
          <a:xfrm>
            <a:off x="5282872" y="9140482"/>
            <a:ext cx="427720" cy="740649"/>
          </a:xfrm>
          <a:custGeom>
            <a:avLst/>
            <a:gdLst>
              <a:gd name="connsiteX0" fmla="*/ 1349 w 427720"/>
              <a:gd name="connsiteY0" fmla="*/ 738714 h 740649"/>
              <a:gd name="connsiteX1" fmla="*/ 405707 w 427720"/>
              <a:gd name="connsiteY1" fmla="*/ 40278 h 740649"/>
              <a:gd name="connsiteX2" fmla="*/ 364352 w 427720"/>
              <a:gd name="connsiteY2" fmla="*/ 122987 h 740649"/>
              <a:gd name="connsiteX3" fmla="*/ 281643 w 427720"/>
              <a:gd name="connsiteY3" fmla="*/ 444636 h 740649"/>
              <a:gd name="connsiteX4" fmla="*/ 345972 w 427720"/>
              <a:gd name="connsiteY4" fmla="*/ 127582 h 740649"/>
              <a:gd name="connsiteX5" fmla="*/ 217313 w 427720"/>
              <a:gd name="connsiteY5" fmla="*/ 329761 h 740649"/>
              <a:gd name="connsiteX6" fmla="*/ 272453 w 427720"/>
              <a:gd name="connsiteY6" fmla="*/ 251647 h 740649"/>
              <a:gd name="connsiteX7" fmla="*/ 1349 w 427720"/>
              <a:gd name="connsiteY7" fmla="*/ 738714 h 74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720" h="740649">
                <a:moveTo>
                  <a:pt x="1349" y="738714"/>
                </a:moveTo>
                <a:cubicBezTo>
                  <a:pt x="23558" y="703486"/>
                  <a:pt x="345207" y="142899"/>
                  <a:pt x="405707" y="40278"/>
                </a:cubicBezTo>
                <a:cubicBezTo>
                  <a:pt x="466208" y="-62343"/>
                  <a:pt x="385029" y="55594"/>
                  <a:pt x="364352" y="122987"/>
                </a:cubicBezTo>
                <a:cubicBezTo>
                  <a:pt x="343675" y="190380"/>
                  <a:pt x="284706" y="443870"/>
                  <a:pt x="281643" y="444636"/>
                </a:cubicBezTo>
                <a:cubicBezTo>
                  <a:pt x="278580" y="445402"/>
                  <a:pt x="356694" y="146728"/>
                  <a:pt x="345972" y="127582"/>
                </a:cubicBezTo>
                <a:cubicBezTo>
                  <a:pt x="335250" y="108436"/>
                  <a:pt x="229566" y="309083"/>
                  <a:pt x="217313" y="329761"/>
                </a:cubicBezTo>
                <a:cubicBezTo>
                  <a:pt x="205060" y="350438"/>
                  <a:pt x="306915" y="185786"/>
                  <a:pt x="272453" y="251647"/>
                </a:cubicBezTo>
                <a:cubicBezTo>
                  <a:pt x="237991" y="317508"/>
                  <a:pt x="-20860" y="773942"/>
                  <a:pt x="1349" y="738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2D8004AF-34F2-9998-C167-23EFCA18FF0E}"/>
              </a:ext>
            </a:extLst>
          </p:cNvPr>
          <p:cNvSpPr/>
          <p:nvPr/>
        </p:nvSpPr>
        <p:spPr>
          <a:xfrm>
            <a:off x="4227375" y="9139324"/>
            <a:ext cx="204567" cy="366261"/>
          </a:xfrm>
          <a:custGeom>
            <a:avLst/>
            <a:gdLst>
              <a:gd name="connsiteX0" fmla="*/ 2 w 204567"/>
              <a:gd name="connsiteY0" fmla="*/ 81 h 366261"/>
              <a:gd name="connsiteX1" fmla="*/ 183801 w 204567"/>
              <a:gd name="connsiteY1" fmla="*/ 340109 h 366261"/>
              <a:gd name="connsiteX2" fmla="*/ 179206 w 204567"/>
              <a:gd name="connsiteY2" fmla="*/ 307944 h 366261"/>
              <a:gd name="connsiteX3" fmla="*/ 2 w 204567"/>
              <a:gd name="connsiteY3" fmla="*/ 81 h 36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67" h="366261">
                <a:moveTo>
                  <a:pt x="2" y="81"/>
                </a:moveTo>
                <a:cubicBezTo>
                  <a:pt x="768" y="5442"/>
                  <a:pt x="153934" y="288799"/>
                  <a:pt x="183801" y="340109"/>
                </a:cubicBezTo>
                <a:cubicBezTo>
                  <a:pt x="213668" y="391420"/>
                  <a:pt x="210605" y="360020"/>
                  <a:pt x="179206" y="307944"/>
                </a:cubicBezTo>
                <a:cubicBezTo>
                  <a:pt x="147807" y="255868"/>
                  <a:pt x="-764" y="-5280"/>
                  <a:pt x="2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068E589-5AC7-4526-ACB7-306FDF742F79}"/>
              </a:ext>
            </a:extLst>
          </p:cNvPr>
          <p:cNvSpPr/>
          <p:nvPr/>
        </p:nvSpPr>
        <p:spPr>
          <a:xfrm>
            <a:off x="4360505" y="9116275"/>
            <a:ext cx="299890" cy="818346"/>
          </a:xfrm>
          <a:custGeom>
            <a:avLst/>
            <a:gdLst>
              <a:gd name="connsiteX0" fmla="*/ 126 w 299890"/>
              <a:gd name="connsiteY0" fmla="*/ 155 h 818346"/>
              <a:gd name="connsiteX1" fmla="*/ 211495 w 299890"/>
              <a:gd name="connsiteY1" fmla="*/ 464248 h 818346"/>
              <a:gd name="connsiteX2" fmla="*/ 298800 w 299890"/>
              <a:gd name="connsiteY2" fmla="*/ 818061 h 818346"/>
              <a:gd name="connsiteX3" fmla="*/ 243660 w 299890"/>
              <a:gd name="connsiteY3" fmla="*/ 514792 h 818346"/>
              <a:gd name="connsiteX4" fmla="*/ 126 w 299890"/>
              <a:gd name="connsiteY4" fmla="*/ 155 h 81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90" h="818346">
                <a:moveTo>
                  <a:pt x="126" y="155"/>
                </a:moveTo>
                <a:cubicBezTo>
                  <a:pt x="-5235" y="-8269"/>
                  <a:pt x="161716" y="327930"/>
                  <a:pt x="211495" y="464248"/>
                </a:cubicBezTo>
                <a:cubicBezTo>
                  <a:pt x="261274" y="600566"/>
                  <a:pt x="293439" y="809637"/>
                  <a:pt x="298800" y="818061"/>
                </a:cubicBezTo>
                <a:cubicBezTo>
                  <a:pt x="304161" y="826485"/>
                  <a:pt x="290376" y="646515"/>
                  <a:pt x="243660" y="514792"/>
                </a:cubicBezTo>
                <a:cubicBezTo>
                  <a:pt x="196944" y="383069"/>
                  <a:pt x="5487" y="8579"/>
                  <a:pt x="12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EFEC2DF7-7E7A-88E9-6CDF-720D224F89E9}"/>
              </a:ext>
            </a:extLst>
          </p:cNvPr>
          <p:cNvSpPr/>
          <p:nvPr/>
        </p:nvSpPr>
        <p:spPr>
          <a:xfrm>
            <a:off x="4387349" y="9883777"/>
            <a:ext cx="384869" cy="179518"/>
          </a:xfrm>
          <a:custGeom>
            <a:avLst/>
            <a:gdLst>
              <a:gd name="connsiteX0" fmla="*/ 852 w 384869"/>
              <a:gd name="connsiteY0" fmla="*/ 114888 h 179518"/>
              <a:gd name="connsiteX1" fmla="*/ 244386 w 384869"/>
              <a:gd name="connsiteY1" fmla="*/ 147053 h 179518"/>
              <a:gd name="connsiteX2" fmla="*/ 382235 w 384869"/>
              <a:gd name="connsiteY2" fmla="*/ 179218 h 179518"/>
              <a:gd name="connsiteX3" fmla="*/ 331690 w 384869"/>
              <a:gd name="connsiteY3" fmla="*/ 151648 h 179518"/>
              <a:gd name="connsiteX4" fmla="*/ 290335 w 384869"/>
              <a:gd name="connsiteY4" fmla="*/ 14 h 179518"/>
              <a:gd name="connsiteX5" fmla="*/ 317905 w 384869"/>
              <a:gd name="connsiteY5" fmla="*/ 142458 h 179518"/>
              <a:gd name="connsiteX6" fmla="*/ 276550 w 384869"/>
              <a:gd name="connsiteY6" fmla="*/ 137863 h 179518"/>
              <a:gd name="connsiteX7" fmla="*/ 336285 w 384869"/>
              <a:gd name="connsiteY7" fmla="*/ 147053 h 179518"/>
              <a:gd name="connsiteX8" fmla="*/ 852 w 384869"/>
              <a:gd name="connsiteY8" fmla="*/ 114888 h 1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869" h="179518">
                <a:moveTo>
                  <a:pt x="852" y="114888"/>
                </a:moveTo>
                <a:cubicBezTo>
                  <a:pt x="-14464" y="114888"/>
                  <a:pt x="180822" y="136331"/>
                  <a:pt x="244386" y="147053"/>
                </a:cubicBezTo>
                <a:cubicBezTo>
                  <a:pt x="307950" y="157775"/>
                  <a:pt x="367684" y="178452"/>
                  <a:pt x="382235" y="179218"/>
                </a:cubicBezTo>
                <a:cubicBezTo>
                  <a:pt x="396786" y="179984"/>
                  <a:pt x="347007" y="181515"/>
                  <a:pt x="331690" y="151648"/>
                </a:cubicBezTo>
                <a:cubicBezTo>
                  <a:pt x="316373" y="121781"/>
                  <a:pt x="292632" y="1546"/>
                  <a:pt x="290335" y="14"/>
                </a:cubicBezTo>
                <a:cubicBezTo>
                  <a:pt x="288038" y="-1518"/>
                  <a:pt x="320203" y="119483"/>
                  <a:pt x="317905" y="142458"/>
                </a:cubicBezTo>
                <a:cubicBezTo>
                  <a:pt x="315608" y="165433"/>
                  <a:pt x="273487" y="137097"/>
                  <a:pt x="276550" y="137863"/>
                </a:cubicBezTo>
                <a:cubicBezTo>
                  <a:pt x="279613" y="138629"/>
                  <a:pt x="384532" y="151648"/>
                  <a:pt x="336285" y="147053"/>
                </a:cubicBezTo>
                <a:lnTo>
                  <a:pt x="852" y="1148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E1187CCC-97A7-4A19-2658-DB5EE7BB388F}"/>
              </a:ext>
            </a:extLst>
          </p:cNvPr>
          <p:cNvSpPr/>
          <p:nvPr/>
        </p:nvSpPr>
        <p:spPr>
          <a:xfrm>
            <a:off x="6077972" y="7878396"/>
            <a:ext cx="108909" cy="546486"/>
          </a:xfrm>
          <a:custGeom>
            <a:avLst/>
            <a:gdLst>
              <a:gd name="connsiteX0" fmla="*/ 10370 w 108909"/>
              <a:gd name="connsiteY0" fmla="*/ 512028 h 546486"/>
              <a:gd name="connsiteX1" fmla="*/ 10370 w 108909"/>
              <a:gd name="connsiteY1" fmla="*/ 456888 h 546486"/>
              <a:gd name="connsiteX2" fmla="*/ 102269 w 108909"/>
              <a:gd name="connsiteY2" fmla="*/ 15771 h 546486"/>
              <a:gd name="connsiteX3" fmla="*/ 102269 w 108909"/>
              <a:gd name="connsiteY3" fmla="*/ 121455 h 546486"/>
              <a:gd name="connsiteX4" fmla="*/ 106864 w 108909"/>
              <a:gd name="connsiteY4" fmla="*/ 346609 h 546486"/>
              <a:gd name="connsiteX5" fmla="*/ 83889 w 108909"/>
              <a:gd name="connsiteY5" fmla="*/ 47936 h 546486"/>
              <a:gd name="connsiteX6" fmla="*/ 10370 w 108909"/>
              <a:gd name="connsiteY6" fmla="*/ 512028 h 54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09" h="546486">
                <a:moveTo>
                  <a:pt x="10370" y="512028"/>
                </a:moveTo>
                <a:cubicBezTo>
                  <a:pt x="-1883" y="580187"/>
                  <a:pt x="-4946" y="539597"/>
                  <a:pt x="10370" y="456888"/>
                </a:cubicBezTo>
                <a:cubicBezTo>
                  <a:pt x="25686" y="374179"/>
                  <a:pt x="86953" y="71676"/>
                  <a:pt x="102269" y="15771"/>
                </a:cubicBezTo>
                <a:cubicBezTo>
                  <a:pt x="117585" y="-40134"/>
                  <a:pt x="101503" y="66315"/>
                  <a:pt x="102269" y="121455"/>
                </a:cubicBezTo>
                <a:cubicBezTo>
                  <a:pt x="103035" y="176595"/>
                  <a:pt x="109927" y="358862"/>
                  <a:pt x="106864" y="346609"/>
                </a:cubicBezTo>
                <a:cubicBezTo>
                  <a:pt x="103801" y="334356"/>
                  <a:pt x="102269" y="23429"/>
                  <a:pt x="83889" y="47936"/>
                </a:cubicBezTo>
                <a:cubicBezTo>
                  <a:pt x="65509" y="72442"/>
                  <a:pt x="22623" y="443869"/>
                  <a:pt x="10370" y="51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62BEF15F-B879-1DB3-B711-F089D8B489CC}"/>
              </a:ext>
            </a:extLst>
          </p:cNvPr>
          <p:cNvSpPr/>
          <p:nvPr/>
        </p:nvSpPr>
        <p:spPr>
          <a:xfrm>
            <a:off x="4717757" y="9029126"/>
            <a:ext cx="226637" cy="281619"/>
          </a:xfrm>
          <a:custGeom>
            <a:avLst/>
            <a:gdLst>
              <a:gd name="connsiteX0" fmla="*/ 1282 w 226637"/>
              <a:gd name="connsiteY0" fmla="*/ 280293 h 281619"/>
              <a:gd name="connsiteX1" fmla="*/ 125347 w 226637"/>
              <a:gd name="connsiteY1" fmla="*/ 27569 h 281619"/>
              <a:gd name="connsiteX2" fmla="*/ 111562 w 226637"/>
              <a:gd name="connsiteY2" fmla="*/ 73519 h 281619"/>
              <a:gd name="connsiteX3" fmla="*/ 226436 w 226637"/>
              <a:gd name="connsiteY3" fmla="*/ 124064 h 281619"/>
              <a:gd name="connsiteX4" fmla="*/ 79397 w 226637"/>
              <a:gd name="connsiteY4" fmla="*/ 68924 h 281619"/>
              <a:gd name="connsiteX5" fmla="*/ 51827 w 226637"/>
              <a:gd name="connsiteY5" fmla="*/ 0 h 281619"/>
              <a:gd name="connsiteX6" fmla="*/ 65612 w 226637"/>
              <a:gd name="connsiteY6" fmla="*/ 68924 h 281619"/>
              <a:gd name="connsiteX7" fmla="*/ 61017 w 226637"/>
              <a:gd name="connsiteY7" fmla="*/ 124064 h 281619"/>
              <a:gd name="connsiteX8" fmla="*/ 1282 w 226637"/>
              <a:gd name="connsiteY8" fmla="*/ 280293 h 28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637" h="281619">
                <a:moveTo>
                  <a:pt x="1282" y="280293"/>
                </a:moveTo>
                <a:cubicBezTo>
                  <a:pt x="12004" y="264211"/>
                  <a:pt x="106967" y="62031"/>
                  <a:pt x="125347" y="27569"/>
                </a:cubicBezTo>
                <a:cubicBezTo>
                  <a:pt x="143727" y="-6893"/>
                  <a:pt x="94714" y="57437"/>
                  <a:pt x="111562" y="73519"/>
                </a:cubicBezTo>
                <a:cubicBezTo>
                  <a:pt x="128410" y="89601"/>
                  <a:pt x="231797" y="124830"/>
                  <a:pt x="226436" y="124064"/>
                </a:cubicBezTo>
                <a:cubicBezTo>
                  <a:pt x="221075" y="123298"/>
                  <a:pt x="108498" y="89601"/>
                  <a:pt x="79397" y="68924"/>
                </a:cubicBezTo>
                <a:cubicBezTo>
                  <a:pt x="50296" y="48247"/>
                  <a:pt x="54124" y="0"/>
                  <a:pt x="51827" y="0"/>
                </a:cubicBezTo>
                <a:cubicBezTo>
                  <a:pt x="49530" y="0"/>
                  <a:pt x="64080" y="48247"/>
                  <a:pt x="65612" y="68924"/>
                </a:cubicBezTo>
                <a:cubicBezTo>
                  <a:pt x="67144" y="89601"/>
                  <a:pt x="71739" y="86538"/>
                  <a:pt x="61017" y="124064"/>
                </a:cubicBezTo>
                <a:cubicBezTo>
                  <a:pt x="50295" y="161590"/>
                  <a:pt x="-9440" y="296375"/>
                  <a:pt x="1282" y="280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87D4CF09-2153-B747-6526-173E5A80C8F7}"/>
              </a:ext>
            </a:extLst>
          </p:cNvPr>
          <p:cNvSpPr/>
          <p:nvPr/>
        </p:nvSpPr>
        <p:spPr>
          <a:xfrm>
            <a:off x="5510645" y="8022207"/>
            <a:ext cx="476957" cy="520175"/>
          </a:xfrm>
          <a:custGeom>
            <a:avLst/>
            <a:gdLst>
              <a:gd name="connsiteX0" fmla="*/ 476607 w 476957"/>
              <a:gd name="connsiteY0" fmla="*/ 619 h 520175"/>
              <a:gd name="connsiteX1" fmla="*/ 26300 w 476957"/>
              <a:gd name="connsiteY1" fmla="*/ 496876 h 520175"/>
              <a:gd name="connsiteX2" fmla="*/ 99819 w 476957"/>
              <a:gd name="connsiteY2" fmla="*/ 395787 h 520175"/>
              <a:gd name="connsiteX3" fmla="*/ 476607 w 476957"/>
              <a:gd name="connsiteY3" fmla="*/ 619 h 5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957" h="520175">
                <a:moveTo>
                  <a:pt x="476607" y="619"/>
                </a:moveTo>
                <a:cubicBezTo>
                  <a:pt x="464354" y="17467"/>
                  <a:pt x="89098" y="431015"/>
                  <a:pt x="26300" y="496876"/>
                </a:cubicBezTo>
                <a:cubicBezTo>
                  <a:pt x="-36498" y="562737"/>
                  <a:pt x="23236" y="476199"/>
                  <a:pt x="99819" y="395787"/>
                </a:cubicBezTo>
                <a:cubicBezTo>
                  <a:pt x="176402" y="315375"/>
                  <a:pt x="488860" y="-16229"/>
                  <a:pt x="476607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5C454483-5B74-9D2F-B3BD-47F0070FFC4A}"/>
              </a:ext>
            </a:extLst>
          </p:cNvPr>
          <p:cNvSpPr/>
          <p:nvPr/>
        </p:nvSpPr>
        <p:spPr>
          <a:xfrm>
            <a:off x="5160145" y="8783027"/>
            <a:ext cx="372221" cy="122053"/>
          </a:xfrm>
          <a:custGeom>
            <a:avLst/>
            <a:gdLst>
              <a:gd name="connsiteX0" fmla="*/ 12 w 372221"/>
              <a:gd name="connsiteY0" fmla="*/ 122034 h 122053"/>
              <a:gd name="connsiteX1" fmla="*/ 202191 w 372221"/>
              <a:gd name="connsiteY1" fmla="*/ 16350 h 122053"/>
              <a:gd name="connsiteX2" fmla="*/ 372205 w 372221"/>
              <a:gd name="connsiteY2" fmla="*/ 7160 h 122053"/>
              <a:gd name="connsiteX3" fmla="*/ 211381 w 372221"/>
              <a:gd name="connsiteY3" fmla="*/ 7160 h 122053"/>
              <a:gd name="connsiteX4" fmla="*/ 12 w 372221"/>
              <a:gd name="connsiteY4" fmla="*/ 122034 h 1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21" h="122053">
                <a:moveTo>
                  <a:pt x="12" y="122034"/>
                </a:moveTo>
                <a:cubicBezTo>
                  <a:pt x="-1520" y="123566"/>
                  <a:pt x="140159" y="35496"/>
                  <a:pt x="202191" y="16350"/>
                </a:cubicBezTo>
                <a:cubicBezTo>
                  <a:pt x="264223" y="-2796"/>
                  <a:pt x="370673" y="8692"/>
                  <a:pt x="372205" y="7160"/>
                </a:cubicBezTo>
                <a:cubicBezTo>
                  <a:pt x="373737" y="5628"/>
                  <a:pt x="268052" y="-8157"/>
                  <a:pt x="211381" y="7160"/>
                </a:cubicBezTo>
                <a:cubicBezTo>
                  <a:pt x="154710" y="22477"/>
                  <a:pt x="1544" y="120502"/>
                  <a:pt x="12" y="12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3C0A23D9-10C2-5D4F-D9BF-6E0B195235A8}"/>
              </a:ext>
            </a:extLst>
          </p:cNvPr>
          <p:cNvSpPr/>
          <p:nvPr/>
        </p:nvSpPr>
        <p:spPr>
          <a:xfrm>
            <a:off x="809260" y="9867959"/>
            <a:ext cx="48613" cy="323989"/>
          </a:xfrm>
          <a:custGeom>
            <a:avLst/>
            <a:gdLst>
              <a:gd name="connsiteX0" fmla="*/ 47990 w 48613"/>
              <a:gd name="connsiteY0" fmla="*/ 6291 h 323989"/>
              <a:gd name="connsiteX1" fmla="*/ 3540 w 48613"/>
              <a:gd name="connsiteY1" fmla="*/ 193616 h 323989"/>
              <a:gd name="connsiteX2" fmla="*/ 3540 w 48613"/>
              <a:gd name="connsiteY2" fmla="*/ 323791 h 323989"/>
              <a:gd name="connsiteX3" fmla="*/ 9890 w 48613"/>
              <a:gd name="connsiteY3" fmla="*/ 165041 h 323989"/>
              <a:gd name="connsiteX4" fmla="*/ 28940 w 48613"/>
              <a:gd name="connsiteY4" fmla="*/ 53916 h 323989"/>
              <a:gd name="connsiteX5" fmla="*/ 47990 w 48613"/>
              <a:gd name="connsiteY5" fmla="*/ 6291 h 32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13" h="323989">
                <a:moveTo>
                  <a:pt x="47990" y="6291"/>
                </a:moveTo>
                <a:cubicBezTo>
                  <a:pt x="43757" y="29574"/>
                  <a:pt x="10948" y="140699"/>
                  <a:pt x="3540" y="193616"/>
                </a:cubicBezTo>
                <a:cubicBezTo>
                  <a:pt x="-3868" y="246533"/>
                  <a:pt x="2482" y="328553"/>
                  <a:pt x="3540" y="323791"/>
                </a:cubicBezTo>
                <a:cubicBezTo>
                  <a:pt x="4598" y="319029"/>
                  <a:pt x="5657" y="210020"/>
                  <a:pt x="9890" y="165041"/>
                </a:cubicBezTo>
                <a:cubicBezTo>
                  <a:pt x="14123" y="120062"/>
                  <a:pt x="24178" y="77728"/>
                  <a:pt x="28940" y="53916"/>
                </a:cubicBezTo>
                <a:cubicBezTo>
                  <a:pt x="33702" y="30104"/>
                  <a:pt x="52223" y="-16992"/>
                  <a:pt x="47990" y="6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77D24A8-D476-952C-DDFB-64DD67835706}"/>
              </a:ext>
            </a:extLst>
          </p:cNvPr>
          <p:cNvSpPr/>
          <p:nvPr/>
        </p:nvSpPr>
        <p:spPr>
          <a:xfrm>
            <a:off x="803264" y="10232903"/>
            <a:ext cx="23304" cy="246982"/>
          </a:xfrm>
          <a:custGeom>
            <a:avLst/>
            <a:gdLst>
              <a:gd name="connsiteX0" fmla="*/ 11 w 23304"/>
              <a:gd name="connsiteY0" fmla="*/ 122 h 246982"/>
              <a:gd name="connsiteX1" fmla="*/ 22236 w 23304"/>
              <a:gd name="connsiteY1" fmla="*/ 231897 h 246982"/>
              <a:gd name="connsiteX2" fmla="*/ 19061 w 23304"/>
              <a:gd name="connsiteY2" fmla="*/ 200147 h 246982"/>
              <a:gd name="connsiteX3" fmla="*/ 11 w 23304"/>
              <a:gd name="connsiteY3" fmla="*/ 122 h 24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4" h="246982">
                <a:moveTo>
                  <a:pt x="11" y="122"/>
                </a:moveTo>
                <a:cubicBezTo>
                  <a:pt x="540" y="5414"/>
                  <a:pt x="19061" y="198560"/>
                  <a:pt x="22236" y="231897"/>
                </a:cubicBezTo>
                <a:cubicBezTo>
                  <a:pt x="25411" y="265234"/>
                  <a:pt x="20649" y="238247"/>
                  <a:pt x="19061" y="200147"/>
                </a:cubicBezTo>
                <a:cubicBezTo>
                  <a:pt x="17473" y="162047"/>
                  <a:pt x="-518" y="-5170"/>
                  <a:pt x="11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50F82A76-352C-8B9F-A986-D95A823AE9D3}"/>
              </a:ext>
            </a:extLst>
          </p:cNvPr>
          <p:cNvSpPr/>
          <p:nvPr/>
        </p:nvSpPr>
        <p:spPr>
          <a:xfrm>
            <a:off x="736180" y="10201617"/>
            <a:ext cx="77152" cy="426299"/>
          </a:xfrm>
          <a:custGeom>
            <a:avLst/>
            <a:gdLst>
              <a:gd name="connsiteX0" fmla="*/ 76620 w 77152"/>
              <a:gd name="connsiteY0" fmla="*/ 2833 h 426299"/>
              <a:gd name="connsiteX1" fmla="*/ 51220 w 77152"/>
              <a:gd name="connsiteY1" fmla="*/ 113958 h 426299"/>
              <a:gd name="connsiteX2" fmla="*/ 420 w 77152"/>
              <a:gd name="connsiteY2" fmla="*/ 425108 h 426299"/>
              <a:gd name="connsiteX3" fmla="*/ 28995 w 77152"/>
              <a:gd name="connsiteY3" fmla="*/ 212383 h 426299"/>
              <a:gd name="connsiteX4" fmla="*/ 76620 w 77152"/>
              <a:gd name="connsiteY4" fmla="*/ 2833 h 42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" h="426299">
                <a:moveTo>
                  <a:pt x="76620" y="2833"/>
                </a:moveTo>
                <a:cubicBezTo>
                  <a:pt x="80324" y="-13571"/>
                  <a:pt x="63920" y="43579"/>
                  <a:pt x="51220" y="113958"/>
                </a:cubicBezTo>
                <a:cubicBezTo>
                  <a:pt x="38520" y="184337"/>
                  <a:pt x="4124" y="408704"/>
                  <a:pt x="420" y="425108"/>
                </a:cubicBezTo>
                <a:cubicBezTo>
                  <a:pt x="-3284" y="441512"/>
                  <a:pt x="18412" y="284350"/>
                  <a:pt x="28995" y="212383"/>
                </a:cubicBezTo>
                <a:cubicBezTo>
                  <a:pt x="39578" y="140416"/>
                  <a:pt x="72916" y="19237"/>
                  <a:pt x="76620" y="2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610BB28B-90EF-3145-0F12-34139CB20FD8}"/>
              </a:ext>
            </a:extLst>
          </p:cNvPr>
          <p:cNvSpPr/>
          <p:nvPr/>
        </p:nvSpPr>
        <p:spPr>
          <a:xfrm>
            <a:off x="869366" y="9832229"/>
            <a:ext cx="83171" cy="241325"/>
          </a:xfrm>
          <a:custGeom>
            <a:avLst/>
            <a:gdLst>
              <a:gd name="connsiteX0" fmla="*/ 83134 w 83171"/>
              <a:gd name="connsiteY0" fmla="*/ 746 h 241325"/>
              <a:gd name="connsiteX1" fmla="*/ 16459 w 83171"/>
              <a:gd name="connsiteY1" fmla="*/ 121396 h 241325"/>
              <a:gd name="connsiteX2" fmla="*/ 584 w 83171"/>
              <a:gd name="connsiteY2" fmla="*/ 238871 h 241325"/>
              <a:gd name="connsiteX3" fmla="*/ 3759 w 83171"/>
              <a:gd name="connsiteY3" fmla="*/ 7096 h 241325"/>
              <a:gd name="connsiteX4" fmla="*/ 6934 w 83171"/>
              <a:gd name="connsiteY4" fmla="*/ 92821 h 241325"/>
              <a:gd name="connsiteX5" fmla="*/ 25984 w 83171"/>
              <a:gd name="connsiteY5" fmla="*/ 70596 h 241325"/>
              <a:gd name="connsiteX6" fmla="*/ 83134 w 83171"/>
              <a:gd name="connsiteY6" fmla="*/ 746 h 2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71" h="241325">
                <a:moveTo>
                  <a:pt x="83134" y="746"/>
                </a:moveTo>
                <a:cubicBezTo>
                  <a:pt x="81547" y="9213"/>
                  <a:pt x="30217" y="81709"/>
                  <a:pt x="16459" y="121396"/>
                </a:cubicBezTo>
                <a:cubicBezTo>
                  <a:pt x="2701" y="161083"/>
                  <a:pt x="2701" y="257921"/>
                  <a:pt x="584" y="238871"/>
                </a:cubicBezTo>
                <a:cubicBezTo>
                  <a:pt x="-1533" y="219821"/>
                  <a:pt x="2701" y="31438"/>
                  <a:pt x="3759" y="7096"/>
                </a:cubicBezTo>
                <a:cubicBezTo>
                  <a:pt x="4817" y="-17246"/>
                  <a:pt x="3230" y="82238"/>
                  <a:pt x="6934" y="92821"/>
                </a:cubicBezTo>
                <a:cubicBezTo>
                  <a:pt x="10638" y="103404"/>
                  <a:pt x="15930" y="82767"/>
                  <a:pt x="25984" y="70596"/>
                </a:cubicBezTo>
                <a:cubicBezTo>
                  <a:pt x="36038" y="58425"/>
                  <a:pt x="84721" y="-7721"/>
                  <a:pt x="83134" y="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7322AE0-150E-738B-908A-B6407BBE285B}"/>
              </a:ext>
            </a:extLst>
          </p:cNvPr>
          <p:cNvSpPr/>
          <p:nvPr/>
        </p:nvSpPr>
        <p:spPr>
          <a:xfrm>
            <a:off x="953434" y="9940796"/>
            <a:ext cx="81673" cy="200158"/>
          </a:xfrm>
          <a:custGeom>
            <a:avLst/>
            <a:gdLst>
              <a:gd name="connsiteX0" fmla="*/ 81616 w 81673"/>
              <a:gd name="connsiteY0" fmla="*/ 129 h 200158"/>
              <a:gd name="connsiteX1" fmla="*/ 14941 w 81673"/>
              <a:gd name="connsiteY1" fmla="*/ 133479 h 200158"/>
              <a:gd name="connsiteX2" fmla="*/ 11766 w 81673"/>
              <a:gd name="connsiteY2" fmla="*/ 200154 h 200158"/>
              <a:gd name="connsiteX3" fmla="*/ 11766 w 81673"/>
              <a:gd name="connsiteY3" fmla="*/ 136654 h 200158"/>
              <a:gd name="connsiteX4" fmla="*/ 18116 w 81673"/>
              <a:gd name="connsiteY4" fmla="*/ 76329 h 200158"/>
              <a:gd name="connsiteX5" fmla="*/ 2241 w 81673"/>
              <a:gd name="connsiteY5" fmla="*/ 108079 h 200158"/>
              <a:gd name="connsiteX6" fmla="*/ 81616 w 81673"/>
              <a:gd name="connsiteY6" fmla="*/ 129 h 20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3" h="200158">
                <a:moveTo>
                  <a:pt x="81616" y="129"/>
                </a:moveTo>
                <a:cubicBezTo>
                  <a:pt x="83733" y="4362"/>
                  <a:pt x="26583" y="100142"/>
                  <a:pt x="14941" y="133479"/>
                </a:cubicBezTo>
                <a:cubicBezTo>
                  <a:pt x="3299" y="166816"/>
                  <a:pt x="12295" y="199625"/>
                  <a:pt x="11766" y="200154"/>
                </a:cubicBezTo>
                <a:cubicBezTo>
                  <a:pt x="11237" y="200683"/>
                  <a:pt x="10708" y="157291"/>
                  <a:pt x="11766" y="136654"/>
                </a:cubicBezTo>
                <a:cubicBezTo>
                  <a:pt x="12824" y="116017"/>
                  <a:pt x="19703" y="81091"/>
                  <a:pt x="18116" y="76329"/>
                </a:cubicBezTo>
                <a:cubicBezTo>
                  <a:pt x="16529" y="71567"/>
                  <a:pt x="-7284" y="119192"/>
                  <a:pt x="2241" y="108079"/>
                </a:cubicBezTo>
                <a:cubicBezTo>
                  <a:pt x="11766" y="96967"/>
                  <a:pt x="79499" y="-4104"/>
                  <a:pt x="8161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FC8DA36A-45C6-CD0D-F03D-10C75B9FBD5E}"/>
              </a:ext>
            </a:extLst>
          </p:cNvPr>
          <p:cNvSpPr/>
          <p:nvPr/>
        </p:nvSpPr>
        <p:spPr>
          <a:xfrm>
            <a:off x="850688" y="9955100"/>
            <a:ext cx="9770" cy="334346"/>
          </a:xfrm>
          <a:custGeom>
            <a:avLst/>
            <a:gdLst>
              <a:gd name="connsiteX0" fmla="*/ 212 w 9770"/>
              <a:gd name="connsiteY0" fmla="*/ 4875 h 334346"/>
              <a:gd name="connsiteX1" fmla="*/ 9737 w 9770"/>
              <a:gd name="connsiteY1" fmla="*/ 331900 h 334346"/>
              <a:gd name="connsiteX2" fmla="*/ 3387 w 9770"/>
              <a:gd name="connsiteY2" fmla="*/ 147750 h 334346"/>
              <a:gd name="connsiteX3" fmla="*/ 212 w 9770"/>
              <a:gd name="connsiteY3" fmla="*/ 4875 h 3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0" h="334346">
                <a:moveTo>
                  <a:pt x="212" y="4875"/>
                </a:moveTo>
                <a:cubicBezTo>
                  <a:pt x="1270" y="35567"/>
                  <a:pt x="9208" y="308088"/>
                  <a:pt x="9737" y="331900"/>
                </a:cubicBezTo>
                <a:cubicBezTo>
                  <a:pt x="10266" y="355712"/>
                  <a:pt x="4445" y="199079"/>
                  <a:pt x="3387" y="147750"/>
                </a:cubicBezTo>
                <a:cubicBezTo>
                  <a:pt x="2329" y="96421"/>
                  <a:pt x="-846" y="-25817"/>
                  <a:pt x="212" y="4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38897E5E-B298-4AFF-F81B-4FC716C601D3}"/>
              </a:ext>
            </a:extLst>
          </p:cNvPr>
          <p:cNvSpPr/>
          <p:nvPr/>
        </p:nvSpPr>
        <p:spPr>
          <a:xfrm>
            <a:off x="892016" y="9774457"/>
            <a:ext cx="181146" cy="137896"/>
          </a:xfrm>
          <a:custGeom>
            <a:avLst/>
            <a:gdLst>
              <a:gd name="connsiteX0" fmla="*/ 159 w 181146"/>
              <a:gd name="connsiteY0" fmla="*/ 83918 h 137896"/>
              <a:gd name="connsiteX1" fmla="*/ 31909 w 181146"/>
              <a:gd name="connsiteY1" fmla="*/ 17243 h 137896"/>
              <a:gd name="connsiteX2" fmla="*/ 47784 w 181146"/>
              <a:gd name="connsiteY2" fmla="*/ 45818 h 137896"/>
              <a:gd name="connsiteX3" fmla="*/ 120809 w 181146"/>
              <a:gd name="connsiteY3" fmla="*/ 83918 h 137896"/>
              <a:gd name="connsiteX4" fmla="*/ 104934 w 181146"/>
              <a:gd name="connsiteY4" fmla="*/ 64868 h 137896"/>
              <a:gd name="connsiteX5" fmla="*/ 181134 w 181146"/>
              <a:gd name="connsiteY5" fmla="*/ 137893 h 137896"/>
              <a:gd name="connsiteX6" fmla="*/ 98584 w 181146"/>
              <a:gd name="connsiteY6" fmla="*/ 68043 h 137896"/>
              <a:gd name="connsiteX7" fmla="*/ 60484 w 181146"/>
              <a:gd name="connsiteY7" fmla="*/ 102968 h 137896"/>
              <a:gd name="connsiteX8" fmla="*/ 54134 w 181146"/>
              <a:gd name="connsiteY8" fmla="*/ 58518 h 137896"/>
              <a:gd name="connsiteX9" fmla="*/ 9684 w 181146"/>
              <a:gd name="connsiteY9" fmla="*/ 1368 h 137896"/>
              <a:gd name="connsiteX10" fmla="*/ 19209 w 181146"/>
              <a:gd name="connsiteY10" fmla="*/ 23593 h 137896"/>
              <a:gd name="connsiteX11" fmla="*/ 159 w 181146"/>
              <a:gd name="connsiteY11" fmla="*/ 83918 h 1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146" h="137896">
                <a:moveTo>
                  <a:pt x="159" y="83918"/>
                </a:moveTo>
                <a:cubicBezTo>
                  <a:pt x="2276" y="82860"/>
                  <a:pt x="23972" y="23593"/>
                  <a:pt x="31909" y="17243"/>
                </a:cubicBezTo>
                <a:cubicBezTo>
                  <a:pt x="39846" y="10893"/>
                  <a:pt x="32968" y="34706"/>
                  <a:pt x="47784" y="45818"/>
                </a:cubicBezTo>
                <a:cubicBezTo>
                  <a:pt x="62600" y="56930"/>
                  <a:pt x="120809" y="83918"/>
                  <a:pt x="120809" y="83918"/>
                </a:cubicBezTo>
                <a:cubicBezTo>
                  <a:pt x="130334" y="87093"/>
                  <a:pt x="94880" y="55872"/>
                  <a:pt x="104934" y="64868"/>
                </a:cubicBezTo>
                <a:cubicBezTo>
                  <a:pt x="114988" y="73864"/>
                  <a:pt x="182192" y="137364"/>
                  <a:pt x="181134" y="137893"/>
                </a:cubicBezTo>
                <a:cubicBezTo>
                  <a:pt x="180076" y="138422"/>
                  <a:pt x="118692" y="73864"/>
                  <a:pt x="98584" y="68043"/>
                </a:cubicBezTo>
                <a:cubicBezTo>
                  <a:pt x="78476" y="62222"/>
                  <a:pt x="67892" y="104555"/>
                  <a:pt x="60484" y="102968"/>
                </a:cubicBezTo>
                <a:cubicBezTo>
                  <a:pt x="53076" y="101381"/>
                  <a:pt x="62601" y="75451"/>
                  <a:pt x="54134" y="58518"/>
                </a:cubicBezTo>
                <a:cubicBezTo>
                  <a:pt x="45667" y="41585"/>
                  <a:pt x="15505" y="7189"/>
                  <a:pt x="9684" y="1368"/>
                </a:cubicBezTo>
                <a:cubicBezTo>
                  <a:pt x="3863" y="-4453"/>
                  <a:pt x="20796" y="9306"/>
                  <a:pt x="19209" y="23593"/>
                </a:cubicBezTo>
                <a:cubicBezTo>
                  <a:pt x="17622" y="37880"/>
                  <a:pt x="-1958" y="84976"/>
                  <a:pt x="159" y="83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3B413EA3-041E-9FDA-6C59-3F687E73DF62}"/>
              </a:ext>
            </a:extLst>
          </p:cNvPr>
          <p:cNvSpPr/>
          <p:nvPr/>
        </p:nvSpPr>
        <p:spPr>
          <a:xfrm>
            <a:off x="904846" y="9870989"/>
            <a:ext cx="92376" cy="59659"/>
          </a:xfrm>
          <a:custGeom>
            <a:avLst/>
            <a:gdLst>
              <a:gd name="connsiteX0" fmla="*/ 29 w 92376"/>
              <a:gd name="connsiteY0" fmla="*/ 86 h 59659"/>
              <a:gd name="connsiteX1" fmla="*/ 85754 w 92376"/>
              <a:gd name="connsiteY1" fmla="*/ 57236 h 59659"/>
              <a:gd name="connsiteX2" fmla="*/ 76229 w 92376"/>
              <a:gd name="connsiteY2" fmla="*/ 44536 h 59659"/>
              <a:gd name="connsiteX3" fmla="*/ 29 w 92376"/>
              <a:gd name="connsiteY3" fmla="*/ 86 h 5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76" h="59659">
                <a:moveTo>
                  <a:pt x="29" y="86"/>
                </a:moveTo>
                <a:cubicBezTo>
                  <a:pt x="1617" y="2203"/>
                  <a:pt x="85754" y="57236"/>
                  <a:pt x="85754" y="57236"/>
                </a:cubicBezTo>
                <a:cubicBezTo>
                  <a:pt x="98454" y="64644"/>
                  <a:pt x="91575" y="53532"/>
                  <a:pt x="76229" y="44536"/>
                </a:cubicBezTo>
                <a:cubicBezTo>
                  <a:pt x="60883" y="35540"/>
                  <a:pt x="-1559" y="-2031"/>
                  <a:pt x="29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51F7975A-522F-BD74-646D-BEE1153AF6D6}"/>
              </a:ext>
            </a:extLst>
          </p:cNvPr>
          <p:cNvSpPr/>
          <p:nvPr/>
        </p:nvSpPr>
        <p:spPr>
          <a:xfrm>
            <a:off x="843886" y="10247781"/>
            <a:ext cx="143614" cy="306112"/>
          </a:xfrm>
          <a:custGeom>
            <a:avLst/>
            <a:gdLst>
              <a:gd name="connsiteX0" fmla="*/ 143539 w 143614"/>
              <a:gd name="connsiteY0" fmla="*/ 4294 h 306112"/>
              <a:gd name="connsiteX1" fmla="*/ 29239 w 143614"/>
              <a:gd name="connsiteY1" fmla="*/ 29694 h 306112"/>
              <a:gd name="connsiteX2" fmla="*/ 22889 w 143614"/>
              <a:gd name="connsiteY2" fmla="*/ 99544 h 306112"/>
              <a:gd name="connsiteX3" fmla="*/ 664 w 143614"/>
              <a:gd name="connsiteY3" fmla="*/ 10644 h 306112"/>
              <a:gd name="connsiteX4" fmla="*/ 51464 w 143614"/>
              <a:gd name="connsiteY4" fmla="*/ 305919 h 306112"/>
              <a:gd name="connsiteX5" fmla="*/ 3839 w 143614"/>
              <a:gd name="connsiteY5" fmla="*/ 55094 h 306112"/>
              <a:gd name="connsiteX6" fmla="*/ 35589 w 143614"/>
              <a:gd name="connsiteY6" fmla="*/ 1119 h 306112"/>
              <a:gd name="connsiteX7" fmla="*/ 10189 w 143614"/>
              <a:gd name="connsiteY7" fmla="*/ 16994 h 306112"/>
              <a:gd name="connsiteX8" fmla="*/ 143539 w 143614"/>
              <a:gd name="connsiteY8" fmla="*/ 4294 h 3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14" h="306112">
                <a:moveTo>
                  <a:pt x="143539" y="4294"/>
                </a:moveTo>
                <a:cubicBezTo>
                  <a:pt x="146714" y="6411"/>
                  <a:pt x="49347" y="13819"/>
                  <a:pt x="29239" y="29694"/>
                </a:cubicBezTo>
                <a:cubicBezTo>
                  <a:pt x="9131" y="45569"/>
                  <a:pt x="27651" y="102719"/>
                  <a:pt x="22889" y="99544"/>
                </a:cubicBezTo>
                <a:cubicBezTo>
                  <a:pt x="18127" y="96369"/>
                  <a:pt x="-4098" y="-23752"/>
                  <a:pt x="664" y="10644"/>
                </a:cubicBezTo>
                <a:cubicBezTo>
                  <a:pt x="5426" y="45040"/>
                  <a:pt x="50935" y="298511"/>
                  <a:pt x="51464" y="305919"/>
                </a:cubicBezTo>
                <a:cubicBezTo>
                  <a:pt x="51993" y="313327"/>
                  <a:pt x="6485" y="105894"/>
                  <a:pt x="3839" y="55094"/>
                </a:cubicBezTo>
                <a:cubicBezTo>
                  <a:pt x="1193" y="4294"/>
                  <a:pt x="34531" y="7469"/>
                  <a:pt x="35589" y="1119"/>
                </a:cubicBezTo>
                <a:cubicBezTo>
                  <a:pt x="36647" y="-5231"/>
                  <a:pt x="-6215" y="17523"/>
                  <a:pt x="10189" y="16994"/>
                </a:cubicBezTo>
                <a:cubicBezTo>
                  <a:pt x="26593" y="16465"/>
                  <a:pt x="140364" y="2177"/>
                  <a:pt x="143539" y="4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EE3ECC2B-85A6-A6DE-F9C5-3C96CD1B156D}"/>
              </a:ext>
            </a:extLst>
          </p:cNvPr>
          <p:cNvSpPr/>
          <p:nvPr/>
        </p:nvSpPr>
        <p:spPr>
          <a:xfrm>
            <a:off x="984250" y="9944099"/>
            <a:ext cx="92088" cy="311152"/>
          </a:xfrm>
          <a:custGeom>
            <a:avLst/>
            <a:gdLst>
              <a:gd name="connsiteX0" fmla="*/ 92075 w 92088"/>
              <a:gd name="connsiteY0" fmla="*/ 1 h 311152"/>
              <a:gd name="connsiteX1" fmla="*/ 22225 w 92088"/>
              <a:gd name="connsiteY1" fmla="*/ 158751 h 311152"/>
              <a:gd name="connsiteX2" fmla="*/ 38100 w 92088"/>
              <a:gd name="connsiteY2" fmla="*/ 219076 h 311152"/>
              <a:gd name="connsiteX3" fmla="*/ 31750 w 92088"/>
              <a:gd name="connsiteY3" fmla="*/ 184151 h 311152"/>
              <a:gd name="connsiteX4" fmla="*/ 34925 w 92088"/>
              <a:gd name="connsiteY4" fmla="*/ 311151 h 311152"/>
              <a:gd name="connsiteX5" fmla="*/ 0 w 92088"/>
              <a:gd name="connsiteY5" fmla="*/ 187326 h 311152"/>
              <a:gd name="connsiteX6" fmla="*/ 34925 w 92088"/>
              <a:gd name="connsiteY6" fmla="*/ 257176 h 311152"/>
              <a:gd name="connsiteX7" fmla="*/ 22225 w 92088"/>
              <a:gd name="connsiteY7" fmla="*/ 196851 h 311152"/>
              <a:gd name="connsiteX8" fmla="*/ 15875 w 92088"/>
              <a:gd name="connsiteY8" fmla="*/ 155576 h 311152"/>
              <a:gd name="connsiteX9" fmla="*/ 92075 w 92088"/>
              <a:gd name="connsiteY9" fmla="*/ 1 h 31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88" h="311152">
                <a:moveTo>
                  <a:pt x="92075" y="1"/>
                </a:moveTo>
                <a:cubicBezTo>
                  <a:pt x="93133" y="530"/>
                  <a:pt x="31221" y="122239"/>
                  <a:pt x="22225" y="158751"/>
                </a:cubicBezTo>
                <a:cubicBezTo>
                  <a:pt x="13229" y="195263"/>
                  <a:pt x="36513" y="214843"/>
                  <a:pt x="38100" y="219076"/>
                </a:cubicBezTo>
                <a:cubicBezTo>
                  <a:pt x="39687" y="223309"/>
                  <a:pt x="32279" y="168805"/>
                  <a:pt x="31750" y="184151"/>
                </a:cubicBezTo>
                <a:cubicBezTo>
                  <a:pt x="31221" y="199497"/>
                  <a:pt x="40217" y="310622"/>
                  <a:pt x="34925" y="311151"/>
                </a:cubicBezTo>
                <a:cubicBezTo>
                  <a:pt x="29633" y="311680"/>
                  <a:pt x="0" y="196322"/>
                  <a:pt x="0" y="187326"/>
                </a:cubicBezTo>
                <a:cubicBezTo>
                  <a:pt x="0" y="178330"/>
                  <a:pt x="31221" y="255589"/>
                  <a:pt x="34925" y="257176"/>
                </a:cubicBezTo>
                <a:cubicBezTo>
                  <a:pt x="38629" y="258763"/>
                  <a:pt x="25400" y="213784"/>
                  <a:pt x="22225" y="196851"/>
                </a:cubicBezTo>
                <a:cubicBezTo>
                  <a:pt x="19050" y="179918"/>
                  <a:pt x="3704" y="184151"/>
                  <a:pt x="15875" y="155576"/>
                </a:cubicBezTo>
                <a:cubicBezTo>
                  <a:pt x="28046" y="127001"/>
                  <a:pt x="91017" y="-528"/>
                  <a:pt x="9207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EE26C801-928D-2542-42A9-9D143BB08DEA}"/>
              </a:ext>
            </a:extLst>
          </p:cNvPr>
          <p:cNvSpPr/>
          <p:nvPr/>
        </p:nvSpPr>
        <p:spPr>
          <a:xfrm>
            <a:off x="853787" y="9474171"/>
            <a:ext cx="301920" cy="417290"/>
          </a:xfrm>
          <a:custGeom>
            <a:avLst/>
            <a:gdLst>
              <a:gd name="connsiteX0" fmla="*/ 301913 w 301920"/>
              <a:gd name="connsiteY0" fmla="*/ 29 h 417290"/>
              <a:gd name="connsiteX1" fmla="*/ 152688 w 301920"/>
              <a:gd name="connsiteY1" fmla="*/ 142904 h 417290"/>
              <a:gd name="connsiteX2" fmla="*/ 73313 w 301920"/>
              <a:gd name="connsiteY2" fmla="*/ 241329 h 417290"/>
              <a:gd name="connsiteX3" fmla="*/ 86013 w 301920"/>
              <a:gd name="connsiteY3" fmla="*/ 215929 h 417290"/>
              <a:gd name="connsiteX4" fmla="*/ 35213 w 301920"/>
              <a:gd name="connsiteY4" fmla="*/ 320704 h 417290"/>
              <a:gd name="connsiteX5" fmla="*/ 288 w 301920"/>
              <a:gd name="connsiteY5" fmla="*/ 415954 h 417290"/>
              <a:gd name="connsiteX6" fmla="*/ 54263 w 301920"/>
              <a:gd name="connsiteY6" fmla="*/ 247679 h 417290"/>
              <a:gd name="connsiteX7" fmla="*/ 35213 w 301920"/>
              <a:gd name="connsiteY7" fmla="*/ 276254 h 417290"/>
              <a:gd name="connsiteX8" fmla="*/ 165388 w 301920"/>
              <a:gd name="connsiteY8" fmla="*/ 120679 h 417290"/>
              <a:gd name="connsiteX9" fmla="*/ 146338 w 301920"/>
              <a:gd name="connsiteY9" fmla="*/ 130204 h 417290"/>
              <a:gd name="connsiteX10" fmla="*/ 301913 w 301920"/>
              <a:gd name="connsiteY10" fmla="*/ 29 h 41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920" h="417290">
                <a:moveTo>
                  <a:pt x="301913" y="29"/>
                </a:moveTo>
                <a:cubicBezTo>
                  <a:pt x="302971" y="2146"/>
                  <a:pt x="190788" y="102687"/>
                  <a:pt x="152688" y="142904"/>
                </a:cubicBezTo>
                <a:cubicBezTo>
                  <a:pt x="114588" y="183121"/>
                  <a:pt x="84426" y="229158"/>
                  <a:pt x="73313" y="241329"/>
                </a:cubicBezTo>
                <a:cubicBezTo>
                  <a:pt x="62200" y="253500"/>
                  <a:pt x="92363" y="202700"/>
                  <a:pt x="86013" y="215929"/>
                </a:cubicBezTo>
                <a:cubicBezTo>
                  <a:pt x="79663" y="229158"/>
                  <a:pt x="49500" y="287367"/>
                  <a:pt x="35213" y="320704"/>
                </a:cubicBezTo>
                <a:cubicBezTo>
                  <a:pt x="20926" y="354041"/>
                  <a:pt x="-2887" y="428125"/>
                  <a:pt x="288" y="415954"/>
                </a:cubicBezTo>
                <a:cubicBezTo>
                  <a:pt x="3463" y="403783"/>
                  <a:pt x="48442" y="270962"/>
                  <a:pt x="54263" y="247679"/>
                </a:cubicBezTo>
                <a:cubicBezTo>
                  <a:pt x="60084" y="224396"/>
                  <a:pt x="16692" y="297421"/>
                  <a:pt x="35213" y="276254"/>
                </a:cubicBezTo>
                <a:cubicBezTo>
                  <a:pt x="53734" y="255087"/>
                  <a:pt x="165388" y="120679"/>
                  <a:pt x="165388" y="120679"/>
                </a:cubicBezTo>
                <a:cubicBezTo>
                  <a:pt x="183909" y="96337"/>
                  <a:pt x="123055" y="149254"/>
                  <a:pt x="146338" y="130204"/>
                </a:cubicBezTo>
                <a:cubicBezTo>
                  <a:pt x="169621" y="111154"/>
                  <a:pt x="300855" y="-2088"/>
                  <a:pt x="30191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E50184D5-275C-26C2-5524-63DCDC0F8219}"/>
              </a:ext>
            </a:extLst>
          </p:cNvPr>
          <p:cNvSpPr/>
          <p:nvPr/>
        </p:nvSpPr>
        <p:spPr>
          <a:xfrm>
            <a:off x="986175" y="9473382"/>
            <a:ext cx="235785" cy="270351"/>
          </a:xfrm>
          <a:custGeom>
            <a:avLst/>
            <a:gdLst>
              <a:gd name="connsiteX0" fmla="*/ 233025 w 235785"/>
              <a:gd name="connsiteY0" fmla="*/ 3993 h 270351"/>
              <a:gd name="connsiteX1" fmla="*/ 4425 w 235785"/>
              <a:gd name="connsiteY1" fmla="*/ 264343 h 270351"/>
              <a:gd name="connsiteX2" fmla="*/ 83800 w 235785"/>
              <a:gd name="connsiteY2" fmla="*/ 181793 h 270351"/>
              <a:gd name="connsiteX3" fmla="*/ 106025 w 235785"/>
              <a:gd name="connsiteY3" fmla="*/ 121468 h 270351"/>
              <a:gd name="connsiteX4" fmla="*/ 83800 w 235785"/>
              <a:gd name="connsiteY4" fmla="*/ 146868 h 270351"/>
              <a:gd name="connsiteX5" fmla="*/ 128250 w 235785"/>
              <a:gd name="connsiteY5" fmla="*/ 108768 h 270351"/>
              <a:gd name="connsiteX6" fmla="*/ 233025 w 235785"/>
              <a:gd name="connsiteY6" fmla="*/ 3993 h 27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85" h="270351">
                <a:moveTo>
                  <a:pt x="233025" y="3993"/>
                </a:moveTo>
                <a:cubicBezTo>
                  <a:pt x="212387" y="29922"/>
                  <a:pt x="29296" y="234710"/>
                  <a:pt x="4425" y="264343"/>
                </a:cubicBezTo>
                <a:cubicBezTo>
                  <a:pt x="-20446" y="293976"/>
                  <a:pt x="66867" y="205606"/>
                  <a:pt x="83800" y="181793"/>
                </a:cubicBezTo>
                <a:cubicBezTo>
                  <a:pt x="100733" y="157981"/>
                  <a:pt x="106025" y="127289"/>
                  <a:pt x="106025" y="121468"/>
                </a:cubicBezTo>
                <a:cubicBezTo>
                  <a:pt x="106025" y="115647"/>
                  <a:pt x="80096" y="148985"/>
                  <a:pt x="83800" y="146868"/>
                </a:cubicBezTo>
                <a:cubicBezTo>
                  <a:pt x="87504" y="144751"/>
                  <a:pt x="103908" y="131522"/>
                  <a:pt x="128250" y="108768"/>
                </a:cubicBezTo>
                <a:cubicBezTo>
                  <a:pt x="152592" y="86014"/>
                  <a:pt x="253663" y="-21936"/>
                  <a:pt x="233025" y="3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034F3589-C166-9DA3-820B-935B2D2826D2}"/>
              </a:ext>
            </a:extLst>
          </p:cNvPr>
          <p:cNvSpPr/>
          <p:nvPr/>
        </p:nvSpPr>
        <p:spPr>
          <a:xfrm>
            <a:off x="944969" y="9412911"/>
            <a:ext cx="354131" cy="408319"/>
          </a:xfrm>
          <a:custGeom>
            <a:avLst/>
            <a:gdLst>
              <a:gd name="connsiteX0" fmla="*/ 353606 w 354131"/>
              <a:gd name="connsiteY0" fmla="*/ 964 h 408319"/>
              <a:gd name="connsiteX1" fmla="*/ 274231 w 354131"/>
              <a:gd name="connsiteY1" fmla="*/ 131139 h 408319"/>
              <a:gd name="connsiteX2" fmla="*/ 210731 w 354131"/>
              <a:gd name="connsiteY2" fmla="*/ 216864 h 408319"/>
              <a:gd name="connsiteX3" fmla="*/ 248831 w 354131"/>
              <a:gd name="connsiteY3" fmla="*/ 181939 h 408319"/>
              <a:gd name="connsiteX4" fmla="*/ 51981 w 354131"/>
              <a:gd name="connsiteY4" fmla="*/ 366089 h 408319"/>
              <a:gd name="connsiteX5" fmla="*/ 13881 w 354131"/>
              <a:gd name="connsiteY5" fmla="*/ 394664 h 408319"/>
              <a:gd name="connsiteX6" fmla="*/ 252006 w 354131"/>
              <a:gd name="connsiteY6" fmla="*/ 188289 h 408319"/>
              <a:gd name="connsiteX7" fmla="*/ 232956 w 354131"/>
              <a:gd name="connsiteY7" fmla="*/ 204164 h 408319"/>
              <a:gd name="connsiteX8" fmla="*/ 353606 w 354131"/>
              <a:gd name="connsiteY8" fmla="*/ 964 h 40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131" h="408319">
                <a:moveTo>
                  <a:pt x="353606" y="964"/>
                </a:moveTo>
                <a:cubicBezTo>
                  <a:pt x="360485" y="-11207"/>
                  <a:pt x="298043" y="95156"/>
                  <a:pt x="274231" y="131139"/>
                </a:cubicBezTo>
                <a:cubicBezTo>
                  <a:pt x="250419" y="167122"/>
                  <a:pt x="214964" y="208397"/>
                  <a:pt x="210731" y="216864"/>
                </a:cubicBezTo>
                <a:cubicBezTo>
                  <a:pt x="206498" y="225331"/>
                  <a:pt x="248831" y="181939"/>
                  <a:pt x="248831" y="181939"/>
                </a:cubicBezTo>
                <a:lnTo>
                  <a:pt x="51981" y="366089"/>
                </a:lnTo>
                <a:cubicBezTo>
                  <a:pt x="12823" y="401543"/>
                  <a:pt x="-19456" y="424297"/>
                  <a:pt x="13881" y="394664"/>
                </a:cubicBezTo>
                <a:cubicBezTo>
                  <a:pt x="47218" y="365031"/>
                  <a:pt x="252006" y="188289"/>
                  <a:pt x="252006" y="188289"/>
                </a:cubicBezTo>
                <a:cubicBezTo>
                  <a:pt x="288518" y="156539"/>
                  <a:pt x="218668" y="231681"/>
                  <a:pt x="232956" y="204164"/>
                </a:cubicBezTo>
                <a:cubicBezTo>
                  <a:pt x="247243" y="176647"/>
                  <a:pt x="346727" y="13135"/>
                  <a:pt x="353606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7D114FB9-A473-E56E-E203-4DFB7FD14CB6}"/>
              </a:ext>
            </a:extLst>
          </p:cNvPr>
          <p:cNvSpPr/>
          <p:nvPr/>
        </p:nvSpPr>
        <p:spPr>
          <a:xfrm>
            <a:off x="1120775" y="9491453"/>
            <a:ext cx="348702" cy="307838"/>
          </a:xfrm>
          <a:custGeom>
            <a:avLst/>
            <a:gdLst>
              <a:gd name="connsiteX0" fmla="*/ 346075 w 348702"/>
              <a:gd name="connsiteY0" fmla="*/ 4972 h 307838"/>
              <a:gd name="connsiteX1" fmla="*/ 57150 w 348702"/>
              <a:gd name="connsiteY1" fmla="*/ 306597 h 307838"/>
              <a:gd name="connsiteX2" fmla="*/ 241300 w 348702"/>
              <a:gd name="connsiteY2" fmla="*/ 112922 h 307838"/>
              <a:gd name="connsiteX3" fmla="*/ 123825 w 348702"/>
              <a:gd name="connsiteY3" fmla="*/ 135147 h 307838"/>
              <a:gd name="connsiteX4" fmla="*/ 0 w 348702"/>
              <a:gd name="connsiteY4" fmla="*/ 185947 h 307838"/>
              <a:gd name="connsiteX5" fmla="*/ 234950 w 348702"/>
              <a:gd name="connsiteY5" fmla="*/ 87522 h 307838"/>
              <a:gd name="connsiteX6" fmla="*/ 203200 w 348702"/>
              <a:gd name="connsiteY6" fmla="*/ 116097 h 307838"/>
              <a:gd name="connsiteX7" fmla="*/ 346075 w 348702"/>
              <a:gd name="connsiteY7" fmla="*/ 4972 h 3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702" h="307838">
                <a:moveTo>
                  <a:pt x="346075" y="4972"/>
                </a:moveTo>
                <a:cubicBezTo>
                  <a:pt x="321733" y="36722"/>
                  <a:pt x="74612" y="288605"/>
                  <a:pt x="57150" y="306597"/>
                </a:cubicBezTo>
                <a:cubicBezTo>
                  <a:pt x="39688" y="324589"/>
                  <a:pt x="230188" y="141497"/>
                  <a:pt x="241300" y="112922"/>
                </a:cubicBezTo>
                <a:cubicBezTo>
                  <a:pt x="252412" y="84347"/>
                  <a:pt x="164042" y="122976"/>
                  <a:pt x="123825" y="135147"/>
                </a:cubicBezTo>
                <a:cubicBezTo>
                  <a:pt x="83608" y="147318"/>
                  <a:pt x="0" y="185947"/>
                  <a:pt x="0" y="185947"/>
                </a:cubicBezTo>
                <a:cubicBezTo>
                  <a:pt x="18521" y="178010"/>
                  <a:pt x="201083" y="99164"/>
                  <a:pt x="234950" y="87522"/>
                </a:cubicBezTo>
                <a:cubicBezTo>
                  <a:pt x="268817" y="75880"/>
                  <a:pt x="188383" y="128797"/>
                  <a:pt x="203200" y="116097"/>
                </a:cubicBezTo>
                <a:cubicBezTo>
                  <a:pt x="218017" y="103397"/>
                  <a:pt x="370417" y="-26778"/>
                  <a:pt x="346075" y="4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722FFC33-F0E5-5B76-35BF-F09A986AEF6A}"/>
              </a:ext>
            </a:extLst>
          </p:cNvPr>
          <p:cNvSpPr/>
          <p:nvPr/>
        </p:nvSpPr>
        <p:spPr>
          <a:xfrm>
            <a:off x="990389" y="9746896"/>
            <a:ext cx="221933" cy="95606"/>
          </a:xfrm>
          <a:custGeom>
            <a:avLst/>
            <a:gdLst>
              <a:gd name="connsiteX0" fmla="*/ 211 w 221933"/>
              <a:gd name="connsiteY0" fmla="*/ 95604 h 95606"/>
              <a:gd name="connsiteX1" fmla="*/ 187536 w 221933"/>
              <a:gd name="connsiteY1" fmla="*/ 6704 h 95606"/>
              <a:gd name="connsiteX2" fmla="*/ 219286 w 221933"/>
              <a:gd name="connsiteY2" fmla="*/ 6704 h 95606"/>
              <a:gd name="connsiteX3" fmla="*/ 152611 w 221933"/>
              <a:gd name="connsiteY3" fmla="*/ 9879 h 95606"/>
              <a:gd name="connsiteX4" fmla="*/ 211 w 221933"/>
              <a:gd name="connsiteY4" fmla="*/ 95604 h 9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33" h="95606">
                <a:moveTo>
                  <a:pt x="211" y="95604"/>
                </a:moveTo>
                <a:cubicBezTo>
                  <a:pt x="6032" y="95075"/>
                  <a:pt x="151024" y="21521"/>
                  <a:pt x="187536" y="6704"/>
                </a:cubicBezTo>
                <a:cubicBezTo>
                  <a:pt x="224048" y="-8113"/>
                  <a:pt x="225107" y="6175"/>
                  <a:pt x="219286" y="6704"/>
                </a:cubicBezTo>
                <a:cubicBezTo>
                  <a:pt x="213465" y="7233"/>
                  <a:pt x="194944" y="-5467"/>
                  <a:pt x="152611" y="9879"/>
                </a:cubicBezTo>
                <a:cubicBezTo>
                  <a:pt x="110278" y="25225"/>
                  <a:pt x="-5610" y="96133"/>
                  <a:pt x="211" y="95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2925A1C1-789C-04EA-8108-49F4D1A4BCE6}"/>
              </a:ext>
            </a:extLst>
          </p:cNvPr>
          <p:cNvSpPr/>
          <p:nvPr/>
        </p:nvSpPr>
        <p:spPr>
          <a:xfrm>
            <a:off x="1111207" y="9754692"/>
            <a:ext cx="225657" cy="144992"/>
          </a:xfrm>
          <a:custGeom>
            <a:avLst/>
            <a:gdLst>
              <a:gd name="connsiteX0" fmla="*/ 43 w 225657"/>
              <a:gd name="connsiteY0" fmla="*/ 144958 h 144992"/>
              <a:gd name="connsiteX1" fmla="*/ 152443 w 225657"/>
              <a:gd name="connsiteY1" fmla="*/ 27483 h 144992"/>
              <a:gd name="connsiteX2" fmla="*/ 225468 w 225657"/>
              <a:gd name="connsiteY2" fmla="*/ 2083 h 144992"/>
              <a:gd name="connsiteX3" fmla="*/ 168318 w 225657"/>
              <a:gd name="connsiteY3" fmla="*/ 14783 h 144992"/>
              <a:gd name="connsiteX4" fmla="*/ 43 w 225657"/>
              <a:gd name="connsiteY4" fmla="*/ 144958 h 14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57" h="144992">
                <a:moveTo>
                  <a:pt x="43" y="144958"/>
                </a:moveTo>
                <a:cubicBezTo>
                  <a:pt x="-2603" y="147075"/>
                  <a:pt x="114872" y="51295"/>
                  <a:pt x="152443" y="27483"/>
                </a:cubicBezTo>
                <a:cubicBezTo>
                  <a:pt x="190014" y="3671"/>
                  <a:pt x="222822" y="4200"/>
                  <a:pt x="225468" y="2083"/>
                </a:cubicBezTo>
                <a:cubicBezTo>
                  <a:pt x="228114" y="-34"/>
                  <a:pt x="202714" y="-4796"/>
                  <a:pt x="168318" y="14783"/>
                </a:cubicBezTo>
                <a:cubicBezTo>
                  <a:pt x="133922" y="34362"/>
                  <a:pt x="2689" y="142841"/>
                  <a:pt x="43" y="144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1A571F39-9C58-B037-1B92-E6B63A12892D}"/>
              </a:ext>
            </a:extLst>
          </p:cNvPr>
          <p:cNvSpPr/>
          <p:nvPr/>
        </p:nvSpPr>
        <p:spPr>
          <a:xfrm>
            <a:off x="1130197" y="9096298"/>
            <a:ext cx="397019" cy="390640"/>
          </a:xfrm>
          <a:custGeom>
            <a:avLst/>
            <a:gdLst>
              <a:gd name="connsiteX0" fmla="*/ 396978 w 397019"/>
              <a:gd name="connsiteY0" fmla="*/ 77 h 390640"/>
              <a:gd name="connsiteX1" fmla="*/ 241403 w 397019"/>
              <a:gd name="connsiteY1" fmla="*/ 117552 h 390640"/>
              <a:gd name="connsiteX2" fmla="*/ 196953 w 397019"/>
              <a:gd name="connsiteY2" fmla="*/ 155652 h 390640"/>
              <a:gd name="connsiteX3" fmla="*/ 103 w 397019"/>
              <a:gd name="connsiteY3" fmla="*/ 390602 h 390640"/>
              <a:gd name="connsiteX4" fmla="*/ 225528 w 397019"/>
              <a:gd name="connsiteY4" fmla="*/ 136602 h 390640"/>
              <a:gd name="connsiteX5" fmla="*/ 396978 w 397019"/>
              <a:gd name="connsiteY5" fmla="*/ 77 h 39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19" h="390640">
                <a:moveTo>
                  <a:pt x="396978" y="77"/>
                </a:moveTo>
                <a:cubicBezTo>
                  <a:pt x="399624" y="-3098"/>
                  <a:pt x="274740" y="91623"/>
                  <a:pt x="241403" y="117552"/>
                </a:cubicBezTo>
                <a:cubicBezTo>
                  <a:pt x="208066" y="143481"/>
                  <a:pt x="237170" y="110144"/>
                  <a:pt x="196953" y="155652"/>
                </a:cubicBezTo>
                <a:cubicBezTo>
                  <a:pt x="156736" y="201160"/>
                  <a:pt x="-4659" y="393777"/>
                  <a:pt x="103" y="390602"/>
                </a:cubicBezTo>
                <a:cubicBezTo>
                  <a:pt x="4865" y="387427"/>
                  <a:pt x="164674" y="197985"/>
                  <a:pt x="225528" y="136602"/>
                </a:cubicBezTo>
                <a:cubicBezTo>
                  <a:pt x="286382" y="75219"/>
                  <a:pt x="394332" y="3252"/>
                  <a:pt x="396978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69644E97-FF60-D566-B120-C54ABFF720D0}"/>
              </a:ext>
            </a:extLst>
          </p:cNvPr>
          <p:cNvSpPr/>
          <p:nvPr/>
        </p:nvSpPr>
        <p:spPr>
          <a:xfrm>
            <a:off x="1293814" y="9254805"/>
            <a:ext cx="138239" cy="191347"/>
          </a:xfrm>
          <a:custGeom>
            <a:avLst/>
            <a:gdLst>
              <a:gd name="connsiteX0" fmla="*/ 138111 w 138239"/>
              <a:gd name="connsiteY0" fmla="*/ 320 h 191347"/>
              <a:gd name="connsiteX1" fmla="*/ 39686 w 138239"/>
              <a:gd name="connsiteY1" fmla="*/ 95570 h 191347"/>
              <a:gd name="connsiteX2" fmla="*/ 1586 w 138239"/>
              <a:gd name="connsiteY2" fmla="*/ 149545 h 191347"/>
              <a:gd name="connsiteX3" fmla="*/ 87311 w 138239"/>
              <a:gd name="connsiteY3" fmla="*/ 44770 h 191347"/>
              <a:gd name="connsiteX4" fmla="*/ 93661 w 138239"/>
              <a:gd name="connsiteY4" fmla="*/ 98745 h 191347"/>
              <a:gd name="connsiteX5" fmla="*/ 119061 w 138239"/>
              <a:gd name="connsiteY5" fmla="*/ 190820 h 191347"/>
              <a:gd name="connsiteX6" fmla="*/ 119061 w 138239"/>
              <a:gd name="connsiteY6" fmla="*/ 136845 h 191347"/>
              <a:gd name="connsiteX7" fmla="*/ 106361 w 138239"/>
              <a:gd name="connsiteY7" fmla="*/ 146370 h 191347"/>
              <a:gd name="connsiteX8" fmla="*/ 93661 w 138239"/>
              <a:gd name="connsiteY8" fmla="*/ 54295 h 191347"/>
              <a:gd name="connsiteX9" fmla="*/ 61911 w 138239"/>
              <a:gd name="connsiteY9" fmla="*/ 63820 h 191347"/>
              <a:gd name="connsiteX10" fmla="*/ 138111 w 138239"/>
              <a:gd name="connsiteY10" fmla="*/ 320 h 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39" h="191347">
                <a:moveTo>
                  <a:pt x="138111" y="320"/>
                </a:moveTo>
                <a:cubicBezTo>
                  <a:pt x="134407" y="5612"/>
                  <a:pt x="62440" y="70699"/>
                  <a:pt x="39686" y="95570"/>
                </a:cubicBezTo>
                <a:cubicBezTo>
                  <a:pt x="16932" y="120441"/>
                  <a:pt x="-6352" y="158012"/>
                  <a:pt x="1586" y="149545"/>
                </a:cubicBezTo>
                <a:cubicBezTo>
                  <a:pt x="9523" y="141078"/>
                  <a:pt x="71965" y="53237"/>
                  <a:pt x="87311" y="44770"/>
                </a:cubicBezTo>
                <a:cubicBezTo>
                  <a:pt x="102657" y="36303"/>
                  <a:pt x="88369" y="74403"/>
                  <a:pt x="93661" y="98745"/>
                </a:cubicBezTo>
                <a:cubicBezTo>
                  <a:pt x="98953" y="123087"/>
                  <a:pt x="114828" y="184470"/>
                  <a:pt x="119061" y="190820"/>
                </a:cubicBezTo>
                <a:cubicBezTo>
                  <a:pt x="123294" y="197170"/>
                  <a:pt x="121178" y="144253"/>
                  <a:pt x="119061" y="136845"/>
                </a:cubicBezTo>
                <a:cubicBezTo>
                  <a:pt x="116944" y="129437"/>
                  <a:pt x="110594" y="160128"/>
                  <a:pt x="106361" y="146370"/>
                </a:cubicBezTo>
                <a:cubicBezTo>
                  <a:pt x="102128" y="132612"/>
                  <a:pt x="101069" y="68053"/>
                  <a:pt x="93661" y="54295"/>
                </a:cubicBezTo>
                <a:cubicBezTo>
                  <a:pt x="86253" y="40537"/>
                  <a:pt x="59794" y="70699"/>
                  <a:pt x="61911" y="63820"/>
                </a:cubicBezTo>
                <a:cubicBezTo>
                  <a:pt x="64028" y="56941"/>
                  <a:pt x="141815" y="-4972"/>
                  <a:pt x="138111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637EB7D3-8691-F6BB-923B-FE8016767307}"/>
              </a:ext>
            </a:extLst>
          </p:cNvPr>
          <p:cNvSpPr/>
          <p:nvPr/>
        </p:nvSpPr>
        <p:spPr>
          <a:xfrm>
            <a:off x="1504678" y="9391650"/>
            <a:ext cx="254326" cy="104775"/>
          </a:xfrm>
          <a:custGeom>
            <a:avLst/>
            <a:gdLst>
              <a:gd name="connsiteX0" fmla="*/ 254272 w 254326"/>
              <a:gd name="connsiteY0" fmla="*/ 0 h 104775"/>
              <a:gd name="connsiteX1" fmla="*/ 79647 w 254326"/>
              <a:gd name="connsiteY1" fmla="*/ 44450 h 104775"/>
              <a:gd name="connsiteX2" fmla="*/ 272 w 254326"/>
              <a:gd name="connsiteY2" fmla="*/ 104775 h 104775"/>
              <a:gd name="connsiteX3" fmla="*/ 60597 w 254326"/>
              <a:gd name="connsiteY3" fmla="*/ 44450 h 104775"/>
              <a:gd name="connsiteX4" fmla="*/ 254272 w 25432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26" h="104775">
                <a:moveTo>
                  <a:pt x="254272" y="0"/>
                </a:moveTo>
                <a:cubicBezTo>
                  <a:pt x="257447" y="0"/>
                  <a:pt x="121980" y="26988"/>
                  <a:pt x="79647" y="44450"/>
                </a:cubicBezTo>
                <a:cubicBezTo>
                  <a:pt x="37314" y="61912"/>
                  <a:pt x="3447" y="104775"/>
                  <a:pt x="272" y="104775"/>
                </a:cubicBezTo>
                <a:cubicBezTo>
                  <a:pt x="-2903" y="104775"/>
                  <a:pt x="21968" y="59267"/>
                  <a:pt x="60597" y="44450"/>
                </a:cubicBezTo>
                <a:cubicBezTo>
                  <a:pt x="99226" y="29633"/>
                  <a:pt x="251097" y="0"/>
                  <a:pt x="2542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ABF37611-2A28-FBF7-56CB-DFC07E183329}"/>
              </a:ext>
            </a:extLst>
          </p:cNvPr>
          <p:cNvSpPr/>
          <p:nvPr/>
        </p:nvSpPr>
        <p:spPr>
          <a:xfrm>
            <a:off x="1447800" y="9151032"/>
            <a:ext cx="63745" cy="356438"/>
          </a:xfrm>
          <a:custGeom>
            <a:avLst/>
            <a:gdLst>
              <a:gd name="connsiteX0" fmla="*/ 63500 w 63745"/>
              <a:gd name="connsiteY0" fmla="*/ 2493 h 356438"/>
              <a:gd name="connsiteX1" fmla="*/ 44450 w 63745"/>
              <a:gd name="connsiteY1" fmla="*/ 78693 h 356438"/>
              <a:gd name="connsiteX2" fmla="*/ 50800 w 63745"/>
              <a:gd name="connsiteY2" fmla="*/ 170768 h 356438"/>
              <a:gd name="connsiteX3" fmla="*/ 44450 w 63745"/>
              <a:gd name="connsiteY3" fmla="*/ 154893 h 356438"/>
              <a:gd name="connsiteX4" fmla="*/ 47625 w 63745"/>
              <a:gd name="connsiteY4" fmla="*/ 234268 h 356438"/>
              <a:gd name="connsiteX5" fmla="*/ 57150 w 63745"/>
              <a:gd name="connsiteY5" fmla="*/ 351743 h 356438"/>
              <a:gd name="connsiteX6" fmla="*/ 57150 w 63745"/>
              <a:gd name="connsiteY6" fmla="*/ 326343 h 356438"/>
              <a:gd name="connsiteX7" fmla="*/ 50800 w 63745"/>
              <a:gd name="connsiteY7" fmla="*/ 262843 h 356438"/>
              <a:gd name="connsiteX8" fmla="*/ 0 w 63745"/>
              <a:gd name="connsiteY8" fmla="*/ 154893 h 356438"/>
              <a:gd name="connsiteX9" fmla="*/ 50800 w 63745"/>
              <a:gd name="connsiteY9" fmla="*/ 259668 h 356438"/>
              <a:gd name="connsiteX10" fmla="*/ 34925 w 63745"/>
              <a:gd name="connsiteY10" fmla="*/ 154893 h 356438"/>
              <a:gd name="connsiteX11" fmla="*/ 28575 w 63745"/>
              <a:gd name="connsiteY11" fmla="*/ 173943 h 356438"/>
              <a:gd name="connsiteX12" fmla="*/ 63500 w 63745"/>
              <a:gd name="connsiteY12" fmla="*/ 2493 h 35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745" h="356438">
                <a:moveTo>
                  <a:pt x="63500" y="2493"/>
                </a:moveTo>
                <a:cubicBezTo>
                  <a:pt x="66146" y="-13382"/>
                  <a:pt x="46567" y="50647"/>
                  <a:pt x="44450" y="78693"/>
                </a:cubicBezTo>
                <a:cubicBezTo>
                  <a:pt x="42333" y="106739"/>
                  <a:pt x="50800" y="158068"/>
                  <a:pt x="50800" y="170768"/>
                </a:cubicBezTo>
                <a:cubicBezTo>
                  <a:pt x="50800" y="183468"/>
                  <a:pt x="44979" y="144310"/>
                  <a:pt x="44450" y="154893"/>
                </a:cubicBezTo>
                <a:cubicBezTo>
                  <a:pt x="43921" y="165476"/>
                  <a:pt x="45508" y="201460"/>
                  <a:pt x="47625" y="234268"/>
                </a:cubicBezTo>
                <a:cubicBezTo>
                  <a:pt x="49742" y="267076"/>
                  <a:pt x="57150" y="351743"/>
                  <a:pt x="57150" y="351743"/>
                </a:cubicBezTo>
                <a:cubicBezTo>
                  <a:pt x="58737" y="367089"/>
                  <a:pt x="58208" y="341160"/>
                  <a:pt x="57150" y="326343"/>
                </a:cubicBezTo>
                <a:cubicBezTo>
                  <a:pt x="56092" y="311526"/>
                  <a:pt x="60325" y="291418"/>
                  <a:pt x="50800" y="262843"/>
                </a:cubicBezTo>
                <a:cubicBezTo>
                  <a:pt x="41275" y="234268"/>
                  <a:pt x="0" y="155422"/>
                  <a:pt x="0" y="154893"/>
                </a:cubicBezTo>
                <a:cubicBezTo>
                  <a:pt x="0" y="154364"/>
                  <a:pt x="44979" y="259668"/>
                  <a:pt x="50800" y="259668"/>
                </a:cubicBezTo>
                <a:cubicBezTo>
                  <a:pt x="56621" y="259668"/>
                  <a:pt x="38629" y="169180"/>
                  <a:pt x="34925" y="154893"/>
                </a:cubicBezTo>
                <a:cubicBezTo>
                  <a:pt x="31221" y="140606"/>
                  <a:pt x="24342" y="196697"/>
                  <a:pt x="28575" y="173943"/>
                </a:cubicBezTo>
                <a:cubicBezTo>
                  <a:pt x="32808" y="151189"/>
                  <a:pt x="60854" y="18368"/>
                  <a:pt x="63500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503FC2AB-143B-9404-D609-3DE5CCB66AE3}"/>
              </a:ext>
            </a:extLst>
          </p:cNvPr>
          <p:cNvSpPr/>
          <p:nvPr/>
        </p:nvSpPr>
        <p:spPr>
          <a:xfrm>
            <a:off x="1367546" y="9049842"/>
            <a:ext cx="255290" cy="158021"/>
          </a:xfrm>
          <a:custGeom>
            <a:avLst/>
            <a:gdLst>
              <a:gd name="connsiteX0" fmla="*/ 879 w 255290"/>
              <a:gd name="connsiteY0" fmla="*/ 157658 h 158021"/>
              <a:gd name="connsiteX1" fmla="*/ 248529 w 255290"/>
              <a:gd name="connsiteY1" fmla="*/ 5258 h 158021"/>
              <a:gd name="connsiteX2" fmla="*/ 169154 w 255290"/>
              <a:gd name="connsiteY2" fmla="*/ 46533 h 158021"/>
              <a:gd name="connsiteX3" fmla="*/ 879 w 255290"/>
              <a:gd name="connsiteY3" fmla="*/ 157658 h 1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90" h="158021">
                <a:moveTo>
                  <a:pt x="879" y="157658"/>
                </a:moveTo>
                <a:cubicBezTo>
                  <a:pt x="14108" y="150779"/>
                  <a:pt x="220483" y="23779"/>
                  <a:pt x="248529" y="5258"/>
                </a:cubicBezTo>
                <a:cubicBezTo>
                  <a:pt x="276575" y="-13263"/>
                  <a:pt x="210958" y="21133"/>
                  <a:pt x="169154" y="46533"/>
                </a:cubicBezTo>
                <a:cubicBezTo>
                  <a:pt x="127350" y="71933"/>
                  <a:pt x="-12350" y="164537"/>
                  <a:pt x="879" y="157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D76ECBDD-1B88-125C-AC83-91FE99C9F532}"/>
              </a:ext>
            </a:extLst>
          </p:cNvPr>
          <p:cNvSpPr/>
          <p:nvPr/>
        </p:nvSpPr>
        <p:spPr>
          <a:xfrm>
            <a:off x="1508718" y="9064572"/>
            <a:ext cx="101084" cy="325154"/>
          </a:xfrm>
          <a:custGeom>
            <a:avLst/>
            <a:gdLst>
              <a:gd name="connsiteX0" fmla="*/ 101007 w 101084"/>
              <a:gd name="connsiteY0" fmla="*/ 53 h 325154"/>
              <a:gd name="connsiteX1" fmla="*/ 21632 w 101084"/>
              <a:gd name="connsiteY1" fmla="*/ 123878 h 325154"/>
              <a:gd name="connsiteX2" fmla="*/ 2582 w 101084"/>
              <a:gd name="connsiteY2" fmla="*/ 181028 h 325154"/>
              <a:gd name="connsiteX3" fmla="*/ 5757 w 101084"/>
              <a:gd name="connsiteY3" fmla="*/ 168328 h 325154"/>
              <a:gd name="connsiteX4" fmla="*/ 53382 w 101084"/>
              <a:gd name="connsiteY4" fmla="*/ 295328 h 325154"/>
              <a:gd name="connsiteX5" fmla="*/ 75607 w 101084"/>
              <a:gd name="connsiteY5" fmla="*/ 317553 h 325154"/>
              <a:gd name="connsiteX6" fmla="*/ 5757 w 101084"/>
              <a:gd name="connsiteY6" fmla="*/ 190553 h 325154"/>
              <a:gd name="connsiteX7" fmla="*/ 18457 w 101084"/>
              <a:gd name="connsiteY7" fmla="*/ 136578 h 325154"/>
              <a:gd name="connsiteX8" fmla="*/ 5757 w 101084"/>
              <a:gd name="connsiteY8" fmla="*/ 139753 h 325154"/>
              <a:gd name="connsiteX9" fmla="*/ 101007 w 101084"/>
              <a:gd name="connsiteY9" fmla="*/ 53 h 32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084" h="325154">
                <a:moveTo>
                  <a:pt x="101007" y="53"/>
                </a:moveTo>
                <a:cubicBezTo>
                  <a:pt x="103653" y="-2593"/>
                  <a:pt x="38036" y="93716"/>
                  <a:pt x="21632" y="123878"/>
                </a:cubicBezTo>
                <a:cubicBezTo>
                  <a:pt x="5228" y="154040"/>
                  <a:pt x="2582" y="181028"/>
                  <a:pt x="2582" y="181028"/>
                </a:cubicBezTo>
                <a:cubicBezTo>
                  <a:pt x="-64" y="188436"/>
                  <a:pt x="-2710" y="149278"/>
                  <a:pt x="5757" y="168328"/>
                </a:cubicBezTo>
                <a:cubicBezTo>
                  <a:pt x="14224" y="187378"/>
                  <a:pt x="41740" y="270457"/>
                  <a:pt x="53382" y="295328"/>
                </a:cubicBezTo>
                <a:cubicBezTo>
                  <a:pt x="65024" y="320199"/>
                  <a:pt x="83544" y="335015"/>
                  <a:pt x="75607" y="317553"/>
                </a:cubicBezTo>
                <a:cubicBezTo>
                  <a:pt x="67670" y="300091"/>
                  <a:pt x="15282" y="220715"/>
                  <a:pt x="5757" y="190553"/>
                </a:cubicBezTo>
                <a:cubicBezTo>
                  <a:pt x="-3768" y="160391"/>
                  <a:pt x="18457" y="145045"/>
                  <a:pt x="18457" y="136578"/>
                </a:cubicBezTo>
                <a:cubicBezTo>
                  <a:pt x="18457" y="128111"/>
                  <a:pt x="-4297" y="157745"/>
                  <a:pt x="5757" y="139753"/>
                </a:cubicBezTo>
                <a:cubicBezTo>
                  <a:pt x="15811" y="121761"/>
                  <a:pt x="98361" y="2699"/>
                  <a:pt x="10100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DF2BBF18-6516-3AB0-DAE1-23D7AE306FE1}"/>
              </a:ext>
            </a:extLst>
          </p:cNvPr>
          <p:cNvSpPr/>
          <p:nvPr/>
        </p:nvSpPr>
        <p:spPr>
          <a:xfrm>
            <a:off x="1621572" y="8987389"/>
            <a:ext cx="259232" cy="194826"/>
          </a:xfrm>
          <a:custGeom>
            <a:avLst/>
            <a:gdLst>
              <a:gd name="connsiteX0" fmla="*/ 853 w 259232"/>
              <a:gd name="connsiteY0" fmla="*/ 61361 h 194826"/>
              <a:gd name="connsiteX1" fmla="*/ 178653 w 259232"/>
              <a:gd name="connsiteY1" fmla="*/ 1036 h 194826"/>
              <a:gd name="connsiteX2" fmla="*/ 229453 w 259232"/>
              <a:gd name="connsiteY2" fmla="*/ 26436 h 194826"/>
              <a:gd name="connsiteX3" fmla="*/ 254853 w 259232"/>
              <a:gd name="connsiteY3" fmla="*/ 67711 h 194826"/>
              <a:gd name="connsiteX4" fmla="*/ 254853 w 259232"/>
              <a:gd name="connsiteY4" fmla="*/ 64536 h 194826"/>
              <a:gd name="connsiteX5" fmla="*/ 258028 w 259232"/>
              <a:gd name="connsiteY5" fmla="*/ 194711 h 194826"/>
              <a:gd name="connsiteX6" fmla="*/ 254853 w 259232"/>
              <a:gd name="connsiteY6" fmla="*/ 39136 h 194826"/>
              <a:gd name="connsiteX7" fmla="*/ 213578 w 259232"/>
              <a:gd name="connsiteY7" fmla="*/ 13736 h 194826"/>
              <a:gd name="connsiteX8" fmla="*/ 121503 w 259232"/>
              <a:gd name="connsiteY8" fmla="*/ 39136 h 194826"/>
              <a:gd name="connsiteX9" fmla="*/ 83403 w 259232"/>
              <a:gd name="connsiteY9" fmla="*/ 42311 h 194826"/>
              <a:gd name="connsiteX10" fmla="*/ 108803 w 259232"/>
              <a:gd name="connsiteY10" fmla="*/ 23261 h 194826"/>
              <a:gd name="connsiteX11" fmla="*/ 853 w 259232"/>
              <a:gd name="connsiteY11" fmla="*/ 61361 h 1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232" h="194826">
                <a:moveTo>
                  <a:pt x="853" y="61361"/>
                </a:moveTo>
                <a:cubicBezTo>
                  <a:pt x="12495" y="57657"/>
                  <a:pt x="140553" y="6857"/>
                  <a:pt x="178653" y="1036"/>
                </a:cubicBezTo>
                <a:cubicBezTo>
                  <a:pt x="216753" y="-4785"/>
                  <a:pt x="216753" y="15324"/>
                  <a:pt x="229453" y="26436"/>
                </a:cubicBezTo>
                <a:cubicBezTo>
                  <a:pt x="242153" y="37548"/>
                  <a:pt x="250620" y="61361"/>
                  <a:pt x="254853" y="67711"/>
                </a:cubicBezTo>
                <a:cubicBezTo>
                  <a:pt x="259086" y="74061"/>
                  <a:pt x="254324" y="43369"/>
                  <a:pt x="254853" y="64536"/>
                </a:cubicBezTo>
                <a:cubicBezTo>
                  <a:pt x="255382" y="85703"/>
                  <a:pt x="258028" y="198944"/>
                  <a:pt x="258028" y="194711"/>
                </a:cubicBezTo>
                <a:cubicBezTo>
                  <a:pt x="258028" y="190478"/>
                  <a:pt x="262261" y="69298"/>
                  <a:pt x="254853" y="39136"/>
                </a:cubicBezTo>
                <a:cubicBezTo>
                  <a:pt x="247445" y="8974"/>
                  <a:pt x="235803" y="13736"/>
                  <a:pt x="213578" y="13736"/>
                </a:cubicBezTo>
                <a:cubicBezTo>
                  <a:pt x="191353" y="13736"/>
                  <a:pt x="143199" y="34374"/>
                  <a:pt x="121503" y="39136"/>
                </a:cubicBezTo>
                <a:cubicBezTo>
                  <a:pt x="99807" y="43898"/>
                  <a:pt x="85520" y="44957"/>
                  <a:pt x="83403" y="42311"/>
                </a:cubicBezTo>
                <a:cubicBezTo>
                  <a:pt x="81286" y="39665"/>
                  <a:pt x="117270" y="21674"/>
                  <a:pt x="108803" y="23261"/>
                </a:cubicBezTo>
                <a:cubicBezTo>
                  <a:pt x="100336" y="24848"/>
                  <a:pt x="-10789" y="65065"/>
                  <a:pt x="853" y="61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16DAFFA8-B41F-DAA8-78E0-BDEC87FA545C}"/>
              </a:ext>
            </a:extLst>
          </p:cNvPr>
          <p:cNvSpPr/>
          <p:nvPr/>
        </p:nvSpPr>
        <p:spPr>
          <a:xfrm>
            <a:off x="1609725" y="9207149"/>
            <a:ext cx="269980" cy="178248"/>
          </a:xfrm>
          <a:custGeom>
            <a:avLst/>
            <a:gdLst>
              <a:gd name="connsiteX0" fmla="*/ 0 w 269980"/>
              <a:gd name="connsiteY0" fmla="*/ 178151 h 178248"/>
              <a:gd name="connsiteX1" fmla="*/ 171450 w 269980"/>
              <a:gd name="connsiteY1" fmla="*/ 108301 h 178248"/>
              <a:gd name="connsiteX2" fmla="*/ 254000 w 269980"/>
              <a:gd name="connsiteY2" fmla="*/ 54326 h 178248"/>
              <a:gd name="connsiteX3" fmla="*/ 241300 w 269980"/>
              <a:gd name="connsiteY3" fmla="*/ 60676 h 178248"/>
              <a:gd name="connsiteX4" fmla="*/ 269875 w 269980"/>
              <a:gd name="connsiteY4" fmla="*/ 351 h 178248"/>
              <a:gd name="connsiteX5" fmla="*/ 247650 w 269980"/>
              <a:gd name="connsiteY5" fmla="*/ 38451 h 178248"/>
              <a:gd name="connsiteX6" fmla="*/ 171450 w 269980"/>
              <a:gd name="connsiteY6" fmla="*/ 92426 h 178248"/>
              <a:gd name="connsiteX7" fmla="*/ 0 w 269980"/>
              <a:gd name="connsiteY7" fmla="*/ 178151 h 17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80" h="178248">
                <a:moveTo>
                  <a:pt x="0" y="178151"/>
                </a:moveTo>
                <a:cubicBezTo>
                  <a:pt x="0" y="180797"/>
                  <a:pt x="129117" y="128939"/>
                  <a:pt x="171450" y="108301"/>
                </a:cubicBezTo>
                <a:cubicBezTo>
                  <a:pt x="213783" y="87663"/>
                  <a:pt x="242358" y="62263"/>
                  <a:pt x="254000" y="54326"/>
                </a:cubicBezTo>
                <a:cubicBezTo>
                  <a:pt x="265642" y="46388"/>
                  <a:pt x="238654" y="69672"/>
                  <a:pt x="241300" y="60676"/>
                </a:cubicBezTo>
                <a:cubicBezTo>
                  <a:pt x="243946" y="51680"/>
                  <a:pt x="268817" y="4055"/>
                  <a:pt x="269875" y="351"/>
                </a:cubicBezTo>
                <a:cubicBezTo>
                  <a:pt x="270933" y="-3353"/>
                  <a:pt x="264054" y="23105"/>
                  <a:pt x="247650" y="38451"/>
                </a:cubicBezTo>
                <a:cubicBezTo>
                  <a:pt x="231246" y="53797"/>
                  <a:pt x="209021" y="71259"/>
                  <a:pt x="171450" y="92426"/>
                </a:cubicBezTo>
                <a:cubicBezTo>
                  <a:pt x="133879" y="113593"/>
                  <a:pt x="0" y="175505"/>
                  <a:pt x="0" y="178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3F7FFC1-D982-209A-71F2-60F2869DC9BA}"/>
              </a:ext>
            </a:extLst>
          </p:cNvPr>
          <p:cNvSpPr/>
          <p:nvPr/>
        </p:nvSpPr>
        <p:spPr>
          <a:xfrm>
            <a:off x="1755773" y="9076331"/>
            <a:ext cx="146213" cy="309200"/>
          </a:xfrm>
          <a:custGeom>
            <a:avLst/>
            <a:gdLst>
              <a:gd name="connsiteX0" fmla="*/ 146052 w 146213"/>
              <a:gd name="connsiteY0" fmla="*/ 994 h 309200"/>
              <a:gd name="connsiteX1" fmla="*/ 130177 w 146213"/>
              <a:gd name="connsiteY1" fmla="*/ 150219 h 309200"/>
              <a:gd name="connsiteX2" fmla="*/ 107952 w 146213"/>
              <a:gd name="connsiteY2" fmla="*/ 178794 h 309200"/>
              <a:gd name="connsiteX3" fmla="*/ 2 w 146213"/>
              <a:gd name="connsiteY3" fmla="*/ 308969 h 309200"/>
              <a:gd name="connsiteX4" fmla="*/ 104777 w 146213"/>
              <a:gd name="connsiteY4" fmla="*/ 207369 h 309200"/>
              <a:gd name="connsiteX5" fmla="*/ 136527 w 146213"/>
              <a:gd name="connsiteY5" fmla="*/ 89894 h 309200"/>
              <a:gd name="connsiteX6" fmla="*/ 146052 w 146213"/>
              <a:gd name="connsiteY6" fmla="*/ 994 h 3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13" h="309200">
                <a:moveTo>
                  <a:pt x="146052" y="994"/>
                </a:moveTo>
                <a:cubicBezTo>
                  <a:pt x="144994" y="11048"/>
                  <a:pt x="136527" y="120586"/>
                  <a:pt x="130177" y="150219"/>
                </a:cubicBezTo>
                <a:cubicBezTo>
                  <a:pt x="123827" y="179852"/>
                  <a:pt x="129648" y="152336"/>
                  <a:pt x="107952" y="178794"/>
                </a:cubicBezTo>
                <a:cubicBezTo>
                  <a:pt x="86256" y="205252"/>
                  <a:pt x="531" y="304207"/>
                  <a:pt x="2" y="308969"/>
                </a:cubicBezTo>
                <a:cubicBezTo>
                  <a:pt x="-527" y="313732"/>
                  <a:pt x="82023" y="243881"/>
                  <a:pt x="104777" y="207369"/>
                </a:cubicBezTo>
                <a:cubicBezTo>
                  <a:pt x="127531" y="170857"/>
                  <a:pt x="130177" y="120056"/>
                  <a:pt x="136527" y="89894"/>
                </a:cubicBezTo>
                <a:cubicBezTo>
                  <a:pt x="142877" y="59732"/>
                  <a:pt x="147110" y="-9060"/>
                  <a:pt x="146052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0B496C3D-2946-4F60-85CF-9C9D0B000FFB}"/>
              </a:ext>
            </a:extLst>
          </p:cNvPr>
          <p:cNvSpPr/>
          <p:nvPr/>
        </p:nvSpPr>
        <p:spPr>
          <a:xfrm>
            <a:off x="1565163" y="9032870"/>
            <a:ext cx="257355" cy="203610"/>
          </a:xfrm>
          <a:custGeom>
            <a:avLst/>
            <a:gdLst>
              <a:gd name="connsiteX0" fmla="*/ 257287 w 257355"/>
              <a:gd name="connsiteY0" fmla="*/ 5 h 203610"/>
              <a:gd name="connsiteX1" fmla="*/ 123937 w 257355"/>
              <a:gd name="connsiteY1" fmla="*/ 47630 h 203610"/>
              <a:gd name="connsiteX2" fmla="*/ 82662 w 257355"/>
              <a:gd name="connsiteY2" fmla="*/ 101605 h 203610"/>
              <a:gd name="connsiteX3" fmla="*/ 112 w 257355"/>
              <a:gd name="connsiteY3" fmla="*/ 203205 h 203610"/>
              <a:gd name="connsiteX4" fmla="*/ 101712 w 257355"/>
              <a:gd name="connsiteY4" fmla="*/ 60330 h 203610"/>
              <a:gd name="connsiteX5" fmla="*/ 133462 w 257355"/>
              <a:gd name="connsiteY5" fmla="*/ 41280 h 203610"/>
              <a:gd name="connsiteX6" fmla="*/ 104887 w 257355"/>
              <a:gd name="connsiteY6" fmla="*/ 44455 h 203610"/>
              <a:gd name="connsiteX7" fmla="*/ 257287 w 257355"/>
              <a:gd name="connsiteY7" fmla="*/ 5 h 2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5" h="203610">
                <a:moveTo>
                  <a:pt x="257287" y="5"/>
                </a:moveTo>
                <a:cubicBezTo>
                  <a:pt x="260462" y="534"/>
                  <a:pt x="153041" y="30697"/>
                  <a:pt x="123937" y="47630"/>
                </a:cubicBezTo>
                <a:cubicBezTo>
                  <a:pt x="94833" y="64563"/>
                  <a:pt x="103299" y="75676"/>
                  <a:pt x="82662" y="101605"/>
                </a:cubicBezTo>
                <a:cubicBezTo>
                  <a:pt x="62024" y="127534"/>
                  <a:pt x="-3063" y="210084"/>
                  <a:pt x="112" y="203205"/>
                </a:cubicBezTo>
                <a:cubicBezTo>
                  <a:pt x="3287" y="196326"/>
                  <a:pt x="79487" y="87317"/>
                  <a:pt x="101712" y="60330"/>
                </a:cubicBezTo>
                <a:cubicBezTo>
                  <a:pt x="123937" y="33343"/>
                  <a:pt x="132933" y="43926"/>
                  <a:pt x="133462" y="41280"/>
                </a:cubicBezTo>
                <a:cubicBezTo>
                  <a:pt x="133991" y="38634"/>
                  <a:pt x="87425" y="52922"/>
                  <a:pt x="104887" y="44455"/>
                </a:cubicBezTo>
                <a:cubicBezTo>
                  <a:pt x="122349" y="35988"/>
                  <a:pt x="254112" y="-524"/>
                  <a:pt x="25728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60B85FBD-F03E-01D0-6B19-EA7B635D5AC8}"/>
              </a:ext>
            </a:extLst>
          </p:cNvPr>
          <p:cNvSpPr/>
          <p:nvPr/>
        </p:nvSpPr>
        <p:spPr>
          <a:xfrm>
            <a:off x="1603196" y="9118588"/>
            <a:ext cx="207143" cy="120672"/>
          </a:xfrm>
          <a:custGeom>
            <a:avLst/>
            <a:gdLst>
              <a:gd name="connsiteX0" fmla="*/ 179 w 207143"/>
              <a:gd name="connsiteY0" fmla="*/ 120662 h 120672"/>
              <a:gd name="connsiteX1" fmla="*/ 104954 w 207143"/>
              <a:gd name="connsiteY1" fmla="*/ 25412 h 120672"/>
              <a:gd name="connsiteX2" fmla="*/ 206554 w 207143"/>
              <a:gd name="connsiteY2" fmla="*/ 3187 h 120672"/>
              <a:gd name="connsiteX3" fmla="*/ 143054 w 207143"/>
              <a:gd name="connsiteY3" fmla="*/ 3187 h 120672"/>
              <a:gd name="connsiteX4" fmla="*/ 66854 w 207143"/>
              <a:gd name="connsiteY4" fmla="*/ 31762 h 120672"/>
              <a:gd name="connsiteX5" fmla="*/ 79554 w 207143"/>
              <a:gd name="connsiteY5" fmla="*/ 31762 h 120672"/>
              <a:gd name="connsiteX6" fmla="*/ 179 w 207143"/>
              <a:gd name="connsiteY6" fmla="*/ 120662 h 1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43" h="120672">
                <a:moveTo>
                  <a:pt x="179" y="120662"/>
                </a:moveTo>
                <a:cubicBezTo>
                  <a:pt x="4412" y="119604"/>
                  <a:pt x="70558" y="44991"/>
                  <a:pt x="104954" y="25412"/>
                </a:cubicBezTo>
                <a:cubicBezTo>
                  <a:pt x="139350" y="5833"/>
                  <a:pt x="200204" y="6891"/>
                  <a:pt x="206554" y="3187"/>
                </a:cubicBezTo>
                <a:cubicBezTo>
                  <a:pt x="212904" y="-517"/>
                  <a:pt x="166337" y="-1576"/>
                  <a:pt x="143054" y="3187"/>
                </a:cubicBezTo>
                <a:cubicBezTo>
                  <a:pt x="119771" y="7949"/>
                  <a:pt x="77437" y="26999"/>
                  <a:pt x="66854" y="31762"/>
                </a:cubicBezTo>
                <a:cubicBezTo>
                  <a:pt x="56271" y="36524"/>
                  <a:pt x="91196" y="18004"/>
                  <a:pt x="79554" y="31762"/>
                </a:cubicBezTo>
                <a:cubicBezTo>
                  <a:pt x="67912" y="45520"/>
                  <a:pt x="-4054" y="121720"/>
                  <a:pt x="179" y="120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BAAD0C1A-754E-2632-CAA6-960068CD2CF1}"/>
              </a:ext>
            </a:extLst>
          </p:cNvPr>
          <p:cNvSpPr/>
          <p:nvPr/>
        </p:nvSpPr>
        <p:spPr>
          <a:xfrm>
            <a:off x="1708150" y="9234554"/>
            <a:ext cx="118437" cy="33271"/>
          </a:xfrm>
          <a:custGeom>
            <a:avLst/>
            <a:gdLst>
              <a:gd name="connsiteX0" fmla="*/ 0 w 118437"/>
              <a:gd name="connsiteY0" fmla="*/ 33271 h 33271"/>
              <a:gd name="connsiteX1" fmla="*/ 114300 w 118437"/>
              <a:gd name="connsiteY1" fmla="*/ 1521 h 33271"/>
              <a:gd name="connsiteX2" fmla="*/ 95250 w 118437"/>
              <a:gd name="connsiteY2" fmla="*/ 4696 h 33271"/>
              <a:gd name="connsiteX3" fmla="*/ 0 w 118437"/>
              <a:gd name="connsiteY3" fmla="*/ 33271 h 3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37" h="33271">
                <a:moveTo>
                  <a:pt x="0" y="33271"/>
                </a:moveTo>
                <a:lnTo>
                  <a:pt x="114300" y="1521"/>
                </a:lnTo>
                <a:cubicBezTo>
                  <a:pt x="130175" y="-3241"/>
                  <a:pt x="95250" y="4696"/>
                  <a:pt x="95250" y="4696"/>
                </a:cubicBezTo>
                <a:lnTo>
                  <a:pt x="0" y="332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6937AF64-6D53-0CBD-AA5C-FCF5A5BBF339}"/>
              </a:ext>
            </a:extLst>
          </p:cNvPr>
          <p:cNvSpPr/>
          <p:nvPr/>
        </p:nvSpPr>
        <p:spPr>
          <a:xfrm>
            <a:off x="1201066" y="9385268"/>
            <a:ext cx="551766" cy="583132"/>
          </a:xfrm>
          <a:custGeom>
            <a:avLst/>
            <a:gdLst>
              <a:gd name="connsiteX0" fmla="*/ 551534 w 551766"/>
              <a:gd name="connsiteY0" fmla="*/ 32 h 583132"/>
              <a:gd name="connsiteX1" fmla="*/ 411834 w 551766"/>
              <a:gd name="connsiteY1" fmla="*/ 184182 h 583132"/>
              <a:gd name="connsiteX2" fmla="*/ 430884 w 551766"/>
              <a:gd name="connsiteY2" fmla="*/ 168307 h 583132"/>
              <a:gd name="connsiteX3" fmla="*/ 313409 w 551766"/>
              <a:gd name="connsiteY3" fmla="*/ 266732 h 583132"/>
              <a:gd name="connsiteX4" fmla="*/ 361034 w 551766"/>
              <a:gd name="connsiteY4" fmla="*/ 215932 h 583132"/>
              <a:gd name="connsiteX5" fmla="*/ 291184 w 551766"/>
              <a:gd name="connsiteY5" fmla="*/ 288957 h 583132"/>
              <a:gd name="connsiteX6" fmla="*/ 199109 w 551766"/>
              <a:gd name="connsiteY6" fmla="*/ 365157 h 583132"/>
              <a:gd name="connsiteX7" fmla="*/ 237209 w 551766"/>
              <a:gd name="connsiteY7" fmla="*/ 308007 h 583132"/>
              <a:gd name="connsiteX8" fmla="*/ 78459 w 551766"/>
              <a:gd name="connsiteY8" fmla="*/ 476282 h 583132"/>
              <a:gd name="connsiteX9" fmla="*/ 8609 w 551766"/>
              <a:gd name="connsiteY9" fmla="*/ 577882 h 583132"/>
              <a:gd name="connsiteX10" fmla="*/ 268959 w 551766"/>
              <a:gd name="connsiteY10" fmla="*/ 314357 h 583132"/>
              <a:gd name="connsiteX11" fmla="*/ 211809 w 551766"/>
              <a:gd name="connsiteY11" fmla="*/ 346107 h 583132"/>
              <a:gd name="connsiteX12" fmla="*/ 367384 w 551766"/>
              <a:gd name="connsiteY12" fmla="*/ 177832 h 583132"/>
              <a:gd name="connsiteX13" fmla="*/ 376909 w 551766"/>
              <a:gd name="connsiteY13" fmla="*/ 203232 h 583132"/>
              <a:gd name="connsiteX14" fmla="*/ 415009 w 551766"/>
              <a:gd name="connsiteY14" fmla="*/ 101632 h 583132"/>
              <a:gd name="connsiteX15" fmla="*/ 373734 w 551766"/>
              <a:gd name="connsiteY15" fmla="*/ 228632 h 583132"/>
              <a:gd name="connsiteX16" fmla="*/ 443584 w 551766"/>
              <a:gd name="connsiteY16" fmla="*/ 114332 h 583132"/>
              <a:gd name="connsiteX17" fmla="*/ 373734 w 551766"/>
              <a:gd name="connsiteY17" fmla="*/ 200057 h 583132"/>
              <a:gd name="connsiteX18" fmla="*/ 551534 w 551766"/>
              <a:gd name="connsiteY18" fmla="*/ 32 h 58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766" h="583132">
                <a:moveTo>
                  <a:pt x="551534" y="32"/>
                </a:moveTo>
                <a:cubicBezTo>
                  <a:pt x="557884" y="-2614"/>
                  <a:pt x="431942" y="156136"/>
                  <a:pt x="411834" y="184182"/>
                </a:cubicBezTo>
                <a:cubicBezTo>
                  <a:pt x="391726" y="212228"/>
                  <a:pt x="430884" y="168307"/>
                  <a:pt x="430884" y="168307"/>
                </a:cubicBezTo>
                <a:cubicBezTo>
                  <a:pt x="414480" y="182065"/>
                  <a:pt x="325051" y="258795"/>
                  <a:pt x="313409" y="266732"/>
                </a:cubicBezTo>
                <a:cubicBezTo>
                  <a:pt x="301767" y="274670"/>
                  <a:pt x="364738" y="212228"/>
                  <a:pt x="361034" y="215932"/>
                </a:cubicBezTo>
                <a:cubicBezTo>
                  <a:pt x="357330" y="219636"/>
                  <a:pt x="318171" y="264086"/>
                  <a:pt x="291184" y="288957"/>
                </a:cubicBezTo>
                <a:cubicBezTo>
                  <a:pt x="264197" y="313828"/>
                  <a:pt x="208105" y="361982"/>
                  <a:pt x="199109" y="365157"/>
                </a:cubicBezTo>
                <a:cubicBezTo>
                  <a:pt x="190113" y="368332"/>
                  <a:pt x="257317" y="289486"/>
                  <a:pt x="237209" y="308007"/>
                </a:cubicBezTo>
                <a:cubicBezTo>
                  <a:pt x="217101" y="326528"/>
                  <a:pt x="116559" y="431303"/>
                  <a:pt x="78459" y="476282"/>
                </a:cubicBezTo>
                <a:cubicBezTo>
                  <a:pt x="40359" y="521261"/>
                  <a:pt x="-23141" y="604869"/>
                  <a:pt x="8609" y="577882"/>
                </a:cubicBezTo>
                <a:cubicBezTo>
                  <a:pt x="40359" y="550895"/>
                  <a:pt x="235092" y="352986"/>
                  <a:pt x="268959" y="314357"/>
                </a:cubicBezTo>
                <a:cubicBezTo>
                  <a:pt x="302826" y="275728"/>
                  <a:pt x="195405" y="368861"/>
                  <a:pt x="211809" y="346107"/>
                </a:cubicBezTo>
                <a:cubicBezTo>
                  <a:pt x="228213" y="323353"/>
                  <a:pt x="339867" y="201644"/>
                  <a:pt x="367384" y="177832"/>
                </a:cubicBezTo>
                <a:cubicBezTo>
                  <a:pt x="394901" y="154020"/>
                  <a:pt x="368972" y="215932"/>
                  <a:pt x="376909" y="203232"/>
                </a:cubicBezTo>
                <a:cubicBezTo>
                  <a:pt x="384846" y="190532"/>
                  <a:pt x="415538" y="97399"/>
                  <a:pt x="415009" y="101632"/>
                </a:cubicBezTo>
                <a:cubicBezTo>
                  <a:pt x="414480" y="105865"/>
                  <a:pt x="368972" y="226515"/>
                  <a:pt x="373734" y="228632"/>
                </a:cubicBezTo>
                <a:cubicBezTo>
                  <a:pt x="378496" y="230749"/>
                  <a:pt x="443584" y="119094"/>
                  <a:pt x="443584" y="114332"/>
                </a:cubicBezTo>
                <a:cubicBezTo>
                  <a:pt x="443584" y="109570"/>
                  <a:pt x="350451" y="222811"/>
                  <a:pt x="373734" y="200057"/>
                </a:cubicBezTo>
                <a:cubicBezTo>
                  <a:pt x="397017" y="177303"/>
                  <a:pt x="545184" y="2678"/>
                  <a:pt x="55153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63E898FF-3BCC-545A-436F-E29E3DC3BE28}"/>
              </a:ext>
            </a:extLst>
          </p:cNvPr>
          <p:cNvSpPr/>
          <p:nvPr/>
        </p:nvSpPr>
        <p:spPr>
          <a:xfrm>
            <a:off x="1272566" y="9121293"/>
            <a:ext cx="274208" cy="245320"/>
          </a:xfrm>
          <a:custGeom>
            <a:avLst/>
            <a:gdLst>
              <a:gd name="connsiteX0" fmla="*/ 273659 w 274208"/>
              <a:gd name="connsiteY0" fmla="*/ 482 h 245320"/>
              <a:gd name="connsiteX1" fmla="*/ 156184 w 274208"/>
              <a:gd name="connsiteY1" fmla="*/ 92557 h 245320"/>
              <a:gd name="connsiteX2" fmla="*/ 609 w 274208"/>
              <a:gd name="connsiteY2" fmla="*/ 244957 h 245320"/>
              <a:gd name="connsiteX3" fmla="*/ 108559 w 274208"/>
              <a:gd name="connsiteY3" fmla="*/ 130657 h 245320"/>
              <a:gd name="connsiteX4" fmla="*/ 273659 w 274208"/>
              <a:gd name="connsiteY4" fmla="*/ 482 h 24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08" h="245320">
                <a:moveTo>
                  <a:pt x="273659" y="482"/>
                </a:moveTo>
                <a:cubicBezTo>
                  <a:pt x="281596" y="-5868"/>
                  <a:pt x="201692" y="51811"/>
                  <a:pt x="156184" y="92557"/>
                </a:cubicBezTo>
                <a:cubicBezTo>
                  <a:pt x="110676" y="133303"/>
                  <a:pt x="8546" y="238607"/>
                  <a:pt x="609" y="244957"/>
                </a:cubicBezTo>
                <a:cubicBezTo>
                  <a:pt x="-7328" y="251307"/>
                  <a:pt x="64109" y="172990"/>
                  <a:pt x="108559" y="130657"/>
                </a:cubicBezTo>
                <a:cubicBezTo>
                  <a:pt x="153009" y="88324"/>
                  <a:pt x="265722" y="6832"/>
                  <a:pt x="273659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EEFF333-456A-D10B-E1E5-2C3B97A02578}"/>
              </a:ext>
            </a:extLst>
          </p:cNvPr>
          <p:cNvSpPr/>
          <p:nvPr/>
        </p:nvSpPr>
        <p:spPr>
          <a:xfrm>
            <a:off x="1130245" y="9953619"/>
            <a:ext cx="88996" cy="300444"/>
          </a:xfrm>
          <a:custGeom>
            <a:avLst/>
            <a:gdLst>
              <a:gd name="connsiteX0" fmla="*/ 88955 w 88996"/>
              <a:gd name="connsiteY0" fmla="*/ 6 h 300444"/>
              <a:gd name="connsiteX1" fmla="*/ 34980 w 88996"/>
              <a:gd name="connsiteY1" fmla="*/ 85731 h 300444"/>
              <a:gd name="connsiteX2" fmla="*/ 19105 w 88996"/>
              <a:gd name="connsiteY2" fmla="*/ 184156 h 300444"/>
              <a:gd name="connsiteX3" fmla="*/ 55 w 88996"/>
              <a:gd name="connsiteY3" fmla="*/ 298456 h 300444"/>
              <a:gd name="connsiteX4" fmla="*/ 25455 w 88996"/>
              <a:gd name="connsiteY4" fmla="*/ 82556 h 300444"/>
              <a:gd name="connsiteX5" fmla="*/ 88955 w 88996"/>
              <a:gd name="connsiteY5" fmla="*/ 6 h 30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6" h="300444">
                <a:moveTo>
                  <a:pt x="88955" y="6"/>
                </a:moveTo>
                <a:cubicBezTo>
                  <a:pt x="90542" y="535"/>
                  <a:pt x="46622" y="55039"/>
                  <a:pt x="34980" y="85731"/>
                </a:cubicBezTo>
                <a:cubicBezTo>
                  <a:pt x="23338" y="116423"/>
                  <a:pt x="24926" y="148702"/>
                  <a:pt x="19105" y="184156"/>
                </a:cubicBezTo>
                <a:cubicBezTo>
                  <a:pt x="13284" y="219610"/>
                  <a:pt x="-1003" y="315389"/>
                  <a:pt x="55" y="298456"/>
                </a:cubicBezTo>
                <a:cubicBezTo>
                  <a:pt x="1113" y="281523"/>
                  <a:pt x="11167" y="131239"/>
                  <a:pt x="25455" y="82556"/>
                </a:cubicBezTo>
                <a:cubicBezTo>
                  <a:pt x="39742" y="33873"/>
                  <a:pt x="87368" y="-523"/>
                  <a:pt x="8895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9B80A90F-0BC5-37CC-8F36-D3459601FB4E}"/>
              </a:ext>
            </a:extLst>
          </p:cNvPr>
          <p:cNvSpPr/>
          <p:nvPr/>
        </p:nvSpPr>
        <p:spPr>
          <a:xfrm>
            <a:off x="895220" y="10090026"/>
            <a:ext cx="244605" cy="543052"/>
          </a:xfrm>
          <a:custGeom>
            <a:avLst/>
            <a:gdLst>
              <a:gd name="connsiteX0" fmla="*/ 244605 w 244605"/>
              <a:gd name="connsiteY0" fmla="*/ 124 h 543052"/>
              <a:gd name="connsiteX1" fmla="*/ 143005 w 244605"/>
              <a:gd name="connsiteY1" fmla="*/ 241424 h 543052"/>
              <a:gd name="connsiteX2" fmla="*/ 114430 w 244605"/>
              <a:gd name="connsiteY2" fmla="*/ 301749 h 543052"/>
              <a:gd name="connsiteX3" fmla="*/ 127130 w 244605"/>
              <a:gd name="connsiteY3" fmla="*/ 228724 h 543052"/>
              <a:gd name="connsiteX4" fmla="*/ 76330 w 244605"/>
              <a:gd name="connsiteY4" fmla="*/ 435099 h 543052"/>
              <a:gd name="connsiteX5" fmla="*/ 60455 w 244605"/>
              <a:gd name="connsiteY5" fmla="*/ 520824 h 543052"/>
              <a:gd name="connsiteX6" fmla="*/ 82680 w 244605"/>
              <a:gd name="connsiteY6" fmla="*/ 473199 h 543052"/>
              <a:gd name="connsiteX7" fmla="*/ 130 w 244605"/>
              <a:gd name="connsiteY7" fmla="*/ 543049 h 543052"/>
              <a:gd name="connsiteX8" fmla="*/ 63630 w 244605"/>
              <a:gd name="connsiteY8" fmla="*/ 470024 h 543052"/>
              <a:gd name="connsiteX9" fmla="*/ 66805 w 244605"/>
              <a:gd name="connsiteY9" fmla="*/ 343024 h 543052"/>
              <a:gd name="connsiteX10" fmla="*/ 63630 w 244605"/>
              <a:gd name="connsiteY10" fmla="*/ 428749 h 543052"/>
              <a:gd name="connsiteX11" fmla="*/ 184280 w 244605"/>
              <a:gd name="connsiteY11" fmla="*/ 89024 h 543052"/>
              <a:gd name="connsiteX12" fmla="*/ 143005 w 244605"/>
              <a:gd name="connsiteY12" fmla="*/ 206499 h 543052"/>
              <a:gd name="connsiteX13" fmla="*/ 244605 w 244605"/>
              <a:gd name="connsiteY13" fmla="*/ 124 h 54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605" h="543052">
                <a:moveTo>
                  <a:pt x="244605" y="124"/>
                </a:moveTo>
                <a:cubicBezTo>
                  <a:pt x="244605" y="5945"/>
                  <a:pt x="164701" y="191153"/>
                  <a:pt x="143005" y="241424"/>
                </a:cubicBezTo>
                <a:cubicBezTo>
                  <a:pt x="121309" y="291695"/>
                  <a:pt x="117076" y="303866"/>
                  <a:pt x="114430" y="301749"/>
                </a:cubicBezTo>
                <a:cubicBezTo>
                  <a:pt x="111784" y="299632"/>
                  <a:pt x="133480" y="206499"/>
                  <a:pt x="127130" y="228724"/>
                </a:cubicBezTo>
                <a:cubicBezTo>
                  <a:pt x="120780" y="250949"/>
                  <a:pt x="87442" y="386416"/>
                  <a:pt x="76330" y="435099"/>
                </a:cubicBezTo>
                <a:cubicBezTo>
                  <a:pt x="65218" y="483782"/>
                  <a:pt x="59397" y="514474"/>
                  <a:pt x="60455" y="520824"/>
                </a:cubicBezTo>
                <a:cubicBezTo>
                  <a:pt x="61513" y="527174"/>
                  <a:pt x="92734" y="469495"/>
                  <a:pt x="82680" y="473199"/>
                </a:cubicBezTo>
                <a:cubicBezTo>
                  <a:pt x="72626" y="476903"/>
                  <a:pt x="3305" y="543578"/>
                  <a:pt x="130" y="543049"/>
                </a:cubicBezTo>
                <a:cubicBezTo>
                  <a:pt x="-3045" y="542520"/>
                  <a:pt x="52518" y="503361"/>
                  <a:pt x="63630" y="470024"/>
                </a:cubicBezTo>
                <a:cubicBezTo>
                  <a:pt x="74742" y="436687"/>
                  <a:pt x="66805" y="349903"/>
                  <a:pt x="66805" y="343024"/>
                </a:cubicBezTo>
                <a:cubicBezTo>
                  <a:pt x="66805" y="336145"/>
                  <a:pt x="44051" y="471082"/>
                  <a:pt x="63630" y="428749"/>
                </a:cubicBezTo>
                <a:cubicBezTo>
                  <a:pt x="83209" y="386416"/>
                  <a:pt x="171051" y="126066"/>
                  <a:pt x="184280" y="89024"/>
                </a:cubicBezTo>
                <a:cubicBezTo>
                  <a:pt x="197509" y="51982"/>
                  <a:pt x="135597" y="218670"/>
                  <a:pt x="143005" y="206499"/>
                </a:cubicBezTo>
                <a:cubicBezTo>
                  <a:pt x="150413" y="194328"/>
                  <a:pt x="244605" y="-5697"/>
                  <a:pt x="24460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40168223-4DD7-77A2-0856-6F4684A25A89}"/>
              </a:ext>
            </a:extLst>
          </p:cNvPr>
          <p:cNvSpPr/>
          <p:nvPr/>
        </p:nvSpPr>
        <p:spPr>
          <a:xfrm>
            <a:off x="901700" y="9959943"/>
            <a:ext cx="60347" cy="425651"/>
          </a:xfrm>
          <a:custGeom>
            <a:avLst/>
            <a:gdLst>
              <a:gd name="connsiteX0" fmla="*/ 60325 w 60347"/>
              <a:gd name="connsiteY0" fmla="*/ 32 h 425651"/>
              <a:gd name="connsiteX1" fmla="*/ 15875 w 60347"/>
              <a:gd name="connsiteY1" fmla="*/ 187357 h 425651"/>
              <a:gd name="connsiteX2" fmla="*/ 6350 w 60347"/>
              <a:gd name="connsiteY2" fmla="*/ 425482 h 425651"/>
              <a:gd name="connsiteX3" fmla="*/ 0 w 60347"/>
              <a:gd name="connsiteY3" fmla="*/ 149257 h 425651"/>
              <a:gd name="connsiteX4" fmla="*/ 6350 w 60347"/>
              <a:gd name="connsiteY4" fmla="*/ 215932 h 425651"/>
              <a:gd name="connsiteX5" fmla="*/ 9525 w 60347"/>
              <a:gd name="connsiteY5" fmla="*/ 101632 h 425651"/>
              <a:gd name="connsiteX6" fmla="*/ 9525 w 60347"/>
              <a:gd name="connsiteY6" fmla="*/ 171482 h 425651"/>
              <a:gd name="connsiteX7" fmla="*/ 60325 w 60347"/>
              <a:gd name="connsiteY7" fmla="*/ 32 h 4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47" h="425651">
                <a:moveTo>
                  <a:pt x="60325" y="32"/>
                </a:moveTo>
                <a:cubicBezTo>
                  <a:pt x="61383" y="2678"/>
                  <a:pt x="24871" y="116449"/>
                  <a:pt x="15875" y="187357"/>
                </a:cubicBezTo>
                <a:cubicBezTo>
                  <a:pt x="6879" y="258265"/>
                  <a:pt x="8996" y="431832"/>
                  <a:pt x="6350" y="425482"/>
                </a:cubicBezTo>
                <a:cubicBezTo>
                  <a:pt x="3704" y="419132"/>
                  <a:pt x="0" y="184182"/>
                  <a:pt x="0" y="149257"/>
                </a:cubicBezTo>
                <a:cubicBezTo>
                  <a:pt x="0" y="114332"/>
                  <a:pt x="4762" y="223870"/>
                  <a:pt x="6350" y="215932"/>
                </a:cubicBezTo>
                <a:cubicBezTo>
                  <a:pt x="7938" y="207994"/>
                  <a:pt x="8996" y="109040"/>
                  <a:pt x="9525" y="101632"/>
                </a:cubicBezTo>
                <a:cubicBezTo>
                  <a:pt x="10054" y="94224"/>
                  <a:pt x="1588" y="184182"/>
                  <a:pt x="9525" y="171482"/>
                </a:cubicBezTo>
                <a:cubicBezTo>
                  <a:pt x="17462" y="158782"/>
                  <a:pt x="59267" y="-2614"/>
                  <a:pt x="60325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4FA8DE70-FA79-BD57-4951-57095842BE01}"/>
              </a:ext>
            </a:extLst>
          </p:cNvPr>
          <p:cNvSpPr/>
          <p:nvPr/>
        </p:nvSpPr>
        <p:spPr>
          <a:xfrm>
            <a:off x="1282443" y="9532822"/>
            <a:ext cx="428057" cy="344707"/>
          </a:xfrm>
          <a:custGeom>
            <a:avLst/>
            <a:gdLst>
              <a:gd name="connsiteX0" fmla="*/ 257 w 428057"/>
              <a:gd name="connsiteY0" fmla="*/ 344603 h 344707"/>
              <a:gd name="connsiteX1" fmla="*/ 403482 w 428057"/>
              <a:gd name="connsiteY1" fmla="*/ 23928 h 344707"/>
              <a:gd name="connsiteX2" fmla="*/ 343157 w 428057"/>
              <a:gd name="connsiteY2" fmla="*/ 58853 h 344707"/>
              <a:gd name="connsiteX3" fmla="*/ 257 w 428057"/>
              <a:gd name="connsiteY3" fmla="*/ 344603 h 3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057" h="344707">
                <a:moveTo>
                  <a:pt x="257" y="344603"/>
                </a:moveTo>
                <a:cubicBezTo>
                  <a:pt x="10311" y="338782"/>
                  <a:pt x="346332" y="71553"/>
                  <a:pt x="403482" y="23928"/>
                </a:cubicBezTo>
                <a:cubicBezTo>
                  <a:pt x="460632" y="-23697"/>
                  <a:pt x="408774" y="5936"/>
                  <a:pt x="343157" y="58853"/>
                </a:cubicBezTo>
                <a:cubicBezTo>
                  <a:pt x="277540" y="111770"/>
                  <a:pt x="-9797" y="350424"/>
                  <a:pt x="257" y="344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EAAF807-6CAA-E9CA-A152-39959894D3FA}"/>
              </a:ext>
            </a:extLst>
          </p:cNvPr>
          <p:cNvSpPr/>
          <p:nvPr/>
        </p:nvSpPr>
        <p:spPr>
          <a:xfrm>
            <a:off x="1666329" y="9286652"/>
            <a:ext cx="315788" cy="274536"/>
          </a:xfrm>
          <a:custGeom>
            <a:avLst/>
            <a:gdLst>
              <a:gd name="connsiteX0" fmla="*/ 314871 w 315788"/>
              <a:gd name="connsiteY0" fmla="*/ 6573 h 274536"/>
              <a:gd name="connsiteX1" fmla="*/ 200571 w 315788"/>
              <a:gd name="connsiteY1" fmla="*/ 51023 h 274536"/>
              <a:gd name="connsiteX2" fmla="*/ 67221 w 315788"/>
              <a:gd name="connsiteY2" fmla="*/ 200248 h 274536"/>
              <a:gd name="connsiteX3" fmla="*/ 95796 w 315788"/>
              <a:gd name="connsiteY3" fmla="*/ 155798 h 274536"/>
              <a:gd name="connsiteX4" fmla="*/ 546 w 315788"/>
              <a:gd name="connsiteY4" fmla="*/ 273273 h 274536"/>
              <a:gd name="connsiteX5" fmla="*/ 146596 w 315788"/>
              <a:gd name="connsiteY5" fmla="*/ 66898 h 274536"/>
              <a:gd name="connsiteX6" fmla="*/ 114846 w 315788"/>
              <a:gd name="connsiteY6" fmla="*/ 95473 h 274536"/>
              <a:gd name="connsiteX7" fmla="*/ 216446 w 315788"/>
              <a:gd name="connsiteY7" fmla="*/ 223 h 274536"/>
              <a:gd name="connsiteX8" fmla="*/ 137071 w 315788"/>
              <a:gd name="connsiteY8" fmla="*/ 66898 h 274536"/>
              <a:gd name="connsiteX9" fmla="*/ 314871 w 315788"/>
              <a:gd name="connsiteY9" fmla="*/ 6573 h 27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788" h="274536">
                <a:moveTo>
                  <a:pt x="314871" y="6573"/>
                </a:moveTo>
                <a:cubicBezTo>
                  <a:pt x="325454" y="3927"/>
                  <a:pt x="241846" y="18744"/>
                  <a:pt x="200571" y="51023"/>
                </a:cubicBezTo>
                <a:cubicBezTo>
                  <a:pt x="159296" y="83302"/>
                  <a:pt x="84683" y="182786"/>
                  <a:pt x="67221" y="200248"/>
                </a:cubicBezTo>
                <a:cubicBezTo>
                  <a:pt x="49759" y="217710"/>
                  <a:pt x="106909" y="143627"/>
                  <a:pt x="95796" y="155798"/>
                </a:cubicBezTo>
                <a:cubicBezTo>
                  <a:pt x="84683" y="167969"/>
                  <a:pt x="-7921" y="288090"/>
                  <a:pt x="546" y="273273"/>
                </a:cubicBezTo>
                <a:cubicBezTo>
                  <a:pt x="9013" y="258456"/>
                  <a:pt x="127546" y="96531"/>
                  <a:pt x="146596" y="66898"/>
                </a:cubicBezTo>
                <a:cubicBezTo>
                  <a:pt x="165646" y="37265"/>
                  <a:pt x="103204" y="106586"/>
                  <a:pt x="114846" y="95473"/>
                </a:cubicBezTo>
                <a:cubicBezTo>
                  <a:pt x="126488" y="84361"/>
                  <a:pt x="212742" y="4985"/>
                  <a:pt x="216446" y="223"/>
                </a:cubicBezTo>
                <a:cubicBezTo>
                  <a:pt x="220150" y="-4539"/>
                  <a:pt x="123313" y="68485"/>
                  <a:pt x="137071" y="66898"/>
                </a:cubicBezTo>
                <a:cubicBezTo>
                  <a:pt x="150829" y="65311"/>
                  <a:pt x="304288" y="9219"/>
                  <a:pt x="314871" y="6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8780325-B54F-9BB2-0651-CED895067CAE}"/>
              </a:ext>
            </a:extLst>
          </p:cNvPr>
          <p:cNvSpPr/>
          <p:nvPr/>
        </p:nvSpPr>
        <p:spPr>
          <a:xfrm>
            <a:off x="1012685" y="10293339"/>
            <a:ext cx="85882" cy="266719"/>
          </a:xfrm>
          <a:custGeom>
            <a:avLst/>
            <a:gdLst>
              <a:gd name="connsiteX0" fmla="*/ 85865 w 85882"/>
              <a:gd name="connsiteY0" fmla="*/ 11 h 266719"/>
              <a:gd name="connsiteX1" fmla="*/ 25540 w 85882"/>
              <a:gd name="connsiteY1" fmla="*/ 123836 h 266719"/>
              <a:gd name="connsiteX2" fmla="*/ 140 w 85882"/>
              <a:gd name="connsiteY2" fmla="*/ 266711 h 266719"/>
              <a:gd name="connsiteX3" fmla="*/ 19190 w 85882"/>
              <a:gd name="connsiteY3" fmla="*/ 117486 h 266719"/>
              <a:gd name="connsiteX4" fmla="*/ 85865 w 85882"/>
              <a:gd name="connsiteY4" fmla="*/ 11 h 26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82" h="266719">
                <a:moveTo>
                  <a:pt x="85865" y="11"/>
                </a:moveTo>
                <a:cubicBezTo>
                  <a:pt x="86923" y="1069"/>
                  <a:pt x="39827" y="79386"/>
                  <a:pt x="25540" y="123836"/>
                </a:cubicBezTo>
                <a:cubicBezTo>
                  <a:pt x="11253" y="168286"/>
                  <a:pt x="1198" y="267769"/>
                  <a:pt x="140" y="266711"/>
                </a:cubicBezTo>
                <a:cubicBezTo>
                  <a:pt x="-918" y="265653"/>
                  <a:pt x="3844" y="162994"/>
                  <a:pt x="19190" y="117486"/>
                </a:cubicBezTo>
                <a:cubicBezTo>
                  <a:pt x="34536" y="71978"/>
                  <a:pt x="84807" y="-1047"/>
                  <a:pt x="8586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807A45F1-9817-2D1D-F21F-D3DEC4F148CE}"/>
              </a:ext>
            </a:extLst>
          </p:cNvPr>
          <p:cNvSpPr/>
          <p:nvPr/>
        </p:nvSpPr>
        <p:spPr>
          <a:xfrm>
            <a:off x="1050925" y="10420350"/>
            <a:ext cx="117631" cy="9556"/>
          </a:xfrm>
          <a:custGeom>
            <a:avLst/>
            <a:gdLst>
              <a:gd name="connsiteX0" fmla="*/ 0 w 117631"/>
              <a:gd name="connsiteY0" fmla="*/ 0 h 9556"/>
              <a:gd name="connsiteX1" fmla="*/ 88900 w 117631"/>
              <a:gd name="connsiteY1" fmla="*/ 9525 h 9556"/>
              <a:gd name="connsiteX2" fmla="*/ 117475 w 117631"/>
              <a:gd name="connsiteY2" fmla="*/ 3175 h 9556"/>
              <a:gd name="connsiteX3" fmla="*/ 79375 w 117631"/>
              <a:gd name="connsiteY3" fmla="*/ 6350 h 9556"/>
              <a:gd name="connsiteX4" fmla="*/ 0 w 117631"/>
              <a:gd name="connsiteY4" fmla="*/ 0 h 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31" h="9556">
                <a:moveTo>
                  <a:pt x="0" y="0"/>
                </a:moveTo>
                <a:cubicBezTo>
                  <a:pt x="34660" y="4498"/>
                  <a:pt x="69321" y="8996"/>
                  <a:pt x="88900" y="9525"/>
                </a:cubicBezTo>
                <a:cubicBezTo>
                  <a:pt x="108479" y="10054"/>
                  <a:pt x="119062" y="3704"/>
                  <a:pt x="117475" y="3175"/>
                </a:cubicBezTo>
                <a:cubicBezTo>
                  <a:pt x="115888" y="2646"/>
                  <a:pt x="79375" y="6350"/>
                  <a:pt x="79375" y="63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29AA53E9-1578-3DB4-1CDC-F2A571098400}"/>
              </a:ext>
            </a:extLst>
          </p:cNvPr>
          <p:cNvSpPr/>
          <p:nvPr/>
        </p:nvSpPr>
        <p:spPr>
          <a:xfrm>
            <a:off x="1037830" y="10480243"/>
            <a:ext cx="124183" cy="9994"/>
          </a:xfrm>
          <a:custGeom>
            <a:avLst/>
            <a:gdLst>
              <a:gd name="connsiteX0" fmla="*/ 395 w 124183"/>
              <a:gd name="connsiteY0" fmla="*/ 9957 h 9994"/>
              <a:gd name="connsiteX1" fmla="*/ 121045 w 124183"/>
              <a:gd name="connsiteY1" fmla="*/ 3607 h 9994"/>
              <a:gd name="connsiteX2" fmla="*/ 82945 w 124183"/>
              <a:gd name="connsiteY2" fmla="*/ 432 h 9994"/>
              <a:gd name="connsiteX3" fmla="*/ 395 w 124183"/>
              <a:gd name="connsiteY3" fmla="*/ 9957 h 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83" h="9994">
                <a:moveTo>
                  <a:pt x="395" y="9957"/>
                </a:moveTo>
                <a:cubicBezTo>
                  <a:pt x="6745" y="10486"/>
                  <a:pt x="107287" y="5194"/>
                  <a:pt x="121045" y="3607"/>
                </a:cubicBezTo>
                <a:cubicBezTo>
                  <a:pt x="134803" y="2020"/>
                  <a:pt x="99878" y="-1156"/>
                  <a:pt x="82945" y="432"/>
                </a:cubicBezTo>
                <a:cubicBezTo>
                  <a:pt x="66012" y="2019"/>
                  <a:pt x="-5955" y="9428"/>
                  <a:pt x="395" y="9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ED35B05-FE6C-C278-5BAA-89AE5CBA1ADD}"/>
              </a:ext>
            </a:extLst>
          </p:cNvPr>
          <p:cNvSpPr/>
          <p:nvPr/>
        </p:nvSpPr>
        <p:spPr>
          <a:xfrm>
            <a:off x="1215314" y="10385413"/>
            <a:ext cx="61076" cy="203224"/>
          </a:xfrm>
          <a:custGeom>
            <a:avLst/>
            <a:gdLst>
              <a:gd name="connsiteX0" fmla="*/ 61036 w 61076"/>
              <a:gd name="connsiteY0" fmla="*/ 12 h 203224"/>
              <a:gd name="connsiteX1" fmla="*/ 10236 w 61076"/>
              <a:gd name="connsiteY1" fmla="*/ 101612 h 203224"/>
              <a:gd name="connsiteX2" fmla="*/ 22936 w 61076"/>
              <a:gd name="connsiteY2" fmla="*/ 203212 h 203224"/>
              <a:gd name="connsiteX3" fmla="*/ 711 w 61076"/>
              <a:gd name="connsiteY3" fmla="*/ 107962 h 203224"/>
              <a:gd name="connsiteX4" fmla="*/ 61036 w 61076"/>
              <a:gd name="connsiteY4" fmla="*/ 12 h 20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6" h="203224">
                <a:moveTo>
                  <a:pt x="61036" y="12"/>
                </a:moveTo>
                <a:cubicBezTo>
                  <a:pt x="62624" y="-1046"/>
                  <a:pt x="16586" y="67745"/>
                  <a:pt x="10236" y="101612"/>
                </a:cubicBezTo>
                <a:cubicBezTo>
                  <a:pt x="3886" y="135479"/>
                  <a:pt x="24524" y="202154"/>
                  <a:pt x="22936" y="203212"/>
                </a:cubicBezTo>
                <a:cubicBezTo>
                  <a:pt x="21348" y="204270"/>
                  <a:pt x="-4581" y="140241"/>
                  <a:pt x="711" y="107962"/>
                </a:cubicBezTo>
                <a:cubicBezTo>
                  <a:pt x="6003" y="75683"/>
                  <a:pt x="59448" y="1070"/>
                  <a:pt x="6103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2742BEAE-48C6-1FB2-EEC0-2854D02BA529}"/>
              </a:ext>
            </a:extLst>
          </p:cNvPr>
          <p:cNvSpPr/>
          <p:nvPr/>
        </p:nvSpPr>
        <p:spPr>
          <a:xfrm>
            <a:off x="1134985" y="10387887"/>
            <a:ext cx="84317" cy="234242"/>
          </a:xfrm>
          <a:custGeom>
            <a:avLst/>
            <a:gdLst>
              <a:gd name="connsiteX0" fmla="*/ 84215 w 84317"/>
              <a:gd name="connsiteY0" fmla="*/ 713 h 234242"/>
              <a:gd name="connsiteX1" fmla="*/ 23890 w 84317"/>
              <a:gd name="connsiteY1" fmla="*/ 118188 h 234242"/>
              <a:gd name="connsiteX2" fmla="*/ 1665 w 84317"/>
              <a:gd name="connsiteY2" fmla="*/ 232488 h 234242"/>
              <a:gd name="connsiteX3" fmla="*/ 8015 w 84317"/>
              <a:gd name="connsiteY3" fmla="*/ 175338 h 234242"/>
              <a:gd name="connsiteX4" fmla="*/ 84215 w 84317"/>
              <a:gd name="connsiteY4" fmla="*/ 713 h 2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17" h="234242">
                <a:moveTo>
                  <a:pt x="84215" y="713"/>
                </a:moveTo>
                <a:cubicBezTo>
                  <a:pt x="86861" y="-8812"/>
                  <a:pt x="37648" y="79559"/>
                  <a:pt x="23890" y="118188"/>
                </a:cubicBezTo>
                <a:cubicBezTo>
                  <a:pt x="10132" y="156817"/>
                  <a:pt x="4311" y="222963"/>
                  <a:pt x="1665" y="232488"/>
                </a:cubicBezTo>
                <a:cubicBezTo>
                  <a:pt x="-981" y="242013"/>
                  <a:pt x="-1510" y="211321"/>
                  <a:pt x="8015" y="175338"/>
                </a:cubicBezTo>
                <a:cubicBezTo>
                  <a:pt x="17540" y="139355"/>
                  <a:pt x="81569" y="10238"/>
                  <a:pt x="84215" y="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151AF895-D464-1AAD-8DD1-4C1FB84FADDD}"/>
              </a:ext>
            </a:extLst>
          </p:cNvPr>
          <p:cNvSpPr/>
          <p:nvPr/>
        </p:nvSpPr>
        <p:spPr>
          <a:xfrm>
            <a:off x="1246254" y="9602967"/>
            <a:ext cx="418882" cy="356086"/>
          </a:xfrm>
          <a:custGeom>
            <a:avLst/>
            <a:gdLst>
              <a:gd name="connsiteX0" fmla="*/ 417446 w 418882"/>
              <a:gd name="connsiteY0" fmla="*/ 1408 h 356086"/>
              <a:gd name="connsiteX1" fmla="*/ 11046 w 418882"/>
              <a:gd name="connsiteY1" fmla="*/ 347483 h 356086"/>
              <a:gd name="connsiteX2" fmla="*/ 141221 w 418882"/>
              <a:gd name="connsiteY2" fmla="*/ 230008 h 356086"/>
              <a:gd name="connsiteX3" fmla="*/ 417446 w 418882"/>
              <a:gd name="connsiteY3" fmla="*/ 1408 h 3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82" h="356086">
                <a:moveTo>
                  <a:pt x="417446" y="1408"/>
                </a:moveTo>
                <a:cubicBezTo>
                  <a:pt x="395750" y="20987"/>
                  <a:pt x="57083" y="309383"/>
                  <a:pt x="11046" y="347483"/>
                </a:cubicBezTo>
                <a:cubicBezTo>
                  <a:pt x="-34991" y="385583"/>
                  <a:pt x="73488" y="288216"/>
                  <a:pt x="141221" y="230008"/>
                </a:cubicBezTo>
                <a:cubicBezTo>
                  <a:pt x="208954" y="171800"/>
                  <a:pt x="439142" y="-18171"/>
                  <a:pt x="417446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F7810E1F-B380-0238-E1BE-7577225CD6A2}"/>
              </a:ext>
            </a:extLst>
          </p:cNvPr>
          <p:cNvSpPr/>
          <p:nvPr/>
        </p:nvSpPr>
        <p:spPr>
          <a:xfrm>
            <a:off x="1165225" y="9968375"/>
            <a:ext cx="89280" cy="277409"/>
          </a:xfrm>
          <a:custGeom>
            <a:avLst/>
            <a:gdLst>
              <a:gd name="connsiteX0" fmla="*/ 88900 w 89280"/>
              <a:gd name="connsiteY0" fmla="*/ 1125 h 277409"/>
              <a:gd name="connsiteX1" fmla="*/ 50800 w 89280"/>
              <a:gd name="connsiteY1" fmla="*/ 48750 h 277409"/>
              <a:gd name="connsiteX2" fmla="*/ 28575 w 89280"/>
              <a:gd name="connsiteY2" fmla="*/ 147175 h 277409"/>
              <a:gd name="connsiteX3" fmla="*/ 25400 w 89280"/>
              <a:gd name="connsiteY3" fmla="*/ 90025 h 277409"/>
              <a:gd name="connsiteX4" fmla="*/ 0 w 89280"/>
              <a:gd name="connsiteY4" fmla="*/ 277350 h 277409"/>
              <a:gd name="connsiteX5" fmla="*/ 25400 w 89280"/>
              <a:gd name="connsiteY5" fmla="*/ 67800 h 277409"/>
              <a:gd name="connsiteX6" fmla="*/ 25400 w 89280"/>
              <a:gd name="connsiteY6" fmla="*/ 93200 h 277409"/>
              <a:gd name="connsiteX7" fmla="*/ 88900 w 89280"/>
              <a:gd name="connsiteY7" fmla="*/ 1125 h 2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80" h="277409">
                <a:moveTo>
                  <a:pt x="88900" y="1125"/>
                </a:moveTo>
                <a:cubicBezTo>
                  <a:pt x="93133" y="-6283"/>
                  <a:pt x="60854" y="24408"/>
                  <a:pt x="50800" y="48750"/>
                </a:cubicBezTo>
                <a:cubicBezTo>
                  <a:pt x="40746" y="73092"/>
                  <a:pt x="32808" y="140296"/>
                  <a:pt x="28575" y="147175"/>
                </a:cubicBezTo>
                <a:cubicBezTo>
                  <a:pt x="24342" y="154054"/>
                  <a:pt x="30162" y="68329"/>
                  <a:pt x="25400" y="90025"/>
                </a:cubicBezTo>
                <a:cubicBezTo>
                  <a:pt x="20638" y="111721"/>
                  <a:pt x="0" y="281054"/>
                  <a:pt x="0" y="277350"/>
                </a:cubicBezTo>
                <a:cubicBezTo>
                  <a:pt x="0" y="273646"/>
                  <a:pt x="21167" y="98492"/>
                  <a:pt x="25400" y="67800"/>
                </a:cubicBezTo>
                <a:cubicBezTo>
                  <a:pt x="29633" y="37108"/>
                  <a:pt x="14288" y="104312"/>
                  <a:pt x="25400" y="93200"/>
                </a:cubicBezTo>
                <a:cubicBezTo>
                  <a:pt x="36512" y="82088"/>
                  <a:pt x="84667" y="8533"/>
                  <a:pt x="88900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56D9980D-9D0A-B439-268A-20F942F3800F}"/>
              </a:ext>
            </a:extLst>
          </p:cNvPr>
          <p:cNvSpPr/>
          <p:nvPr/>
        </p:nvSpPr>
        <p:spPr>
          <a:xfrm>
            <a:off x="1222274" y="10127799"/>
            <a:ext cx="124695" cy="213251"/>
          </a:xfrm>
          <a:custGeom>
            <a:avLst/>
            <a:gdLst>
              <a:gd name="connsiteX0" fmla="*/ 101 w 124695"/>
              <a:gd name="connsiteY0" fmla="*/ 6801 h 213251"/>
              <a:gd name="connsiteX1" fmla="*/ 63601 w 124695"/>
              <a:gd name="connsiteY1" fmla="*/ 48076 h 213251"/>
              <a:gd name="connsiteX2" fmla="*/ 98526 w 124695"/>
              <a:gd name="connsiteY2" fmla="*/ 451 h 213251"/>
              <a:gd name="connsiteX3" fmla="*/ 104876 w 124695"/>
              <a:gd name="connsiteY3" fmla="*/ 83001 h 213251"/>
              <a:gd name="connsiteX4" fmla="*/ 92176 w 124695"/>
              <a:gd name="connsiteY4" fmla="*/ 117926 h 213251"/>
              <a:gd name="connsiteX5" fmla="*/ 123926 w 124695"/>
              <a:gd name="connsiteY5" fmla="*/ 102051 h 213251"/>
              <a:gd name="connsiteX6" fmla="*/ 54076 w 124695"/>
              <a:gd name="connsiteY6" fmla="*/ 213176 h 213251"/>
              <a:gd name="connsiteX7" fmla="*/ 114401 w 124695"/>
              <a:gd name="connsiteY7" fmla="*/ 83001 h 213251"/>
              <a:gd name="connsiteX8" fmla="*/ 114401 w 124695"/>
              <a:gd name="connsiteY8" fmla="*/ 3626 h 213251"/>
              <a:gd name="connsiteX9" fmla="*/ 79476 w 124695"/>
              <a:gd name="connsiteY9" fmla="*/ 38551 h 213251"/>
              <a:gd name="connsiteX10" fmla="*/ 101 w 124695"/>
              <a:gd name="connsiteY10" fmla="*/ 6801 h 21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695" h="213251">
                <a:moveTo>
                  <a:pt x="101" y="6801"/>
                </a:moveTo>
                <a:cubicBezTo>
                  <a:pt x="-2545" y="8389"/>
                  <a:pt x="47197" y="49134"/>
                  <a:pt x="63601" y="48076"/>
                </a:cubicBezTo>
                <a:cubicBezTo>
                  <a:pt x="80005" y="47018"/>
                  <a:pt x="91647" y="-5370"/>
                  <a:pt x="98526" y="451"/>
                </a:cubicBezTo>
                <a:cubicBezTo>
                  <a:pt x="105405" y="6272"/>
                  <a:pt x="105934" y="63422"/>
                  <a:pt x="104876" y="83001"/>
                </a:cubicBezTo>
                <a:cubicBezTo>
                  <a:pt x="103818" y="102580"/>
                  <a:pt x="89001" y="114751"/>
                  <a:pt x="92176" y="117926"/>
                </a:cubicBezTo>
                <a:cubicBezTo>
                  <a:pt x="95351" y="121101"/>
                  <a:pt x="130276" y="86176"/>
                  <a:pt x="123926" y="102051"/>
                </a:cubicBezTo>
                <a:cubicBezTo>
                  <a:pt x="117576" y="117926"/>
                  <a:pt x="55663" y="216351"/>
                  <a:pt x="54076" y="213176"/>
                </a:cubicBezTo>
                <a:cubicBezTo>
                  <a:pt x="52489" y="210001"/>
                  <a:pt x="104347" y="117926"/>
                  <a:pt x="114401" y="83001"/>
                </a:cubicBezTo>
                <a:cubicBezTo>
                  <a:pt x="124455" y="48076"/>
                  <a:pt x="120222" y="11034"/>
                  <a:pt x="114401" y="3626"/>
                </a:cubicBezTo>
                <a:cubicBezTo>
                  <a:pt x="108580" y="-3782"/>
                  <a:pt x="94293" y="38022"/>
                  <a:pt x="79476" y="38551"/>
                </a:cubicBezTo>
                <a:cubicBezTo>
                  <a:pt x="64659" y="39080"/>
                  <a:pt x="2747" y="5213"/>
                  <a:pt x="101" y="6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9D9285CC-1A8C-6B20-4403-E6CE62447131}"/>
              </a:ext>
            </a:extLst>
          </p:cNvPr>
          <p:cNvSpPr/>
          <p:nvPr/>
        </p:nvSpPr>
        <p:spPr>
          <a:xfrm>
            <a:off x="1125712" y="10213939"/>
            <a:ext cx="68129" cy="90389"/>
          </a:xfrm>
          <a:custGeom>
            <a:avLst/>
            <a:gdLst>
              <a:gd name="connsiteX0" fmla="*/ 4588 w 68129"/>
              <a:gd name="connsiteY0" fmla="*/ 36 h 90389"/>
              <a:gd name="connsiteX1" fmla="*/ 4588 w 68129"/>
              <a:gd name="connsiteY1" fmla="*/ 73061 h 90389"/>
              <a:gd name="connsiteX2" fmla="*/ 68088 w 68129"/>
              <a:gd name="connsiteY2" fmla="*/ 85761 h 90389"/>
              <a:gd name="connsiteX3" fmla="*/ 14113 w 68129"/>
              <a:gd name="connsiteY3" fmla="*/ 88936 h 90389"/>
              <a:gd name="connsiteX4" fmla="*/ 1413 w 68129"/>
              <a:gd name="connsiteY4" fmla="*/ 63536 h 90389"/>
              <a:gd name="connsiteX5" fmla="*/ 4588 w 68129"/>
              <a:gd name="connsiteY5" fmla="*/ 36 h 9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9" h="90389">
                <a:moveTo>
                  <a:pt x="4588" y="36"/>
                </a:moveTo>
                <a:cubicBezTo>
                  <a:pt x="5117" y="1623"/>
                  <a:pt x="-5995" y="58774"/>
                  <a:pt x="4588" y="73061"/>
                </a:cubicBezTo>
                <a:cubicBezTo>
                  <a:pt x="15171" y="87349"/>
                  <a:pt x="66501" y="83115"/>
                  <a:pt x="68088" y="85761"/>
                </a:cubicBezTo>
                <a:cubicBezTo>
                  <a:pt x="69676" y="88407"/>
                  <a:pt x="25225" y="92640"/>
                  <a:pt x="14113" y="88936"/>
                </a:cubicBezTo>
                <a:cubicBezTo>
                  <a:pt x="3001" y="85232"/>
                  <a:pt x="884" y="77824"/>
                  <a:pt x="1413" y="63536"/>
                </a:cubicBezTo>
                <a:cubicBezTo>
                  <a:pt x="1942" y="49249"/>
                  <a:pt x="4059" y="-1551"/>
                  <a:pt x="458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AC1B69A5-2F5B-31D4-9BF8-A323BA4B8962}"/>
              </a:ext>
            </a:extLst>
          </p:cNvPr>
          <p:cNvSpPr/>
          <p:nvPr/>
        </p:nvSpPr>
        <p:spPr>
          <a:xfrm>
            <a:off x="1339847" y="9988350"/>
            <a:ext cx="115428" cy="228802"/>
          </a:xfrm>
          <a:custGeom>
            <a:avLst/>
            <a:gdLst>
              <a:gd name="connsiteX0" fmla="*/ 53978 w 115428"/>
              <a:gd name="connsiteY0" fmla="*/ 200 h 228802"/>
              <a:gd name="connsiteX1" fmla="*/ 79378 w 115428"/>
              <a:gd name="connsiteY1" fmla="*/ 98625 h 228802"/>
              <a:gd name="connsiteX2" fmla="*/ 25403 w 115428"/>
              <a:gd name="connsiteY2" fmla="*/ 171650 h 228802"/>
              <a:gd name="connsiteX3" fmla="*/ 63503 w 115428"/>
              <a:gd name="connsiteY3" fmla="*/ 124025 h 228802"/>
              <a:gd name="connsiteX4" fmla="*/ 3 w 115428"/>
              <a:gd name="connsiteY4" fmla="*/ 228800 h 228802"/>
              <a:gd name="connsiteX5" fmla="*/ 66678 w 115428"/>
              <a:gd name="connsiteY5" fmla="*/ 120850 h 228802"/>
              <a:gd name="connsiteX6" fmla="*/ 114303 w 115428"/>
              <a:gd name="connsiteY6" fmla="*/ 57350 h 228802"/>
              <a:gd name="connsiteX7" fmla="*/ 95253 w 115428"/>
              <a:gd name="connsiteY7" fmla="*/ 73225 h 228802"/>
              <a:gd name="connsiteX8" fmla="*/ 53978 w 115428"/>
              <a:gd name="connsiteY8" fmla="*/ 200 h 22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28" h="228802">
                <a:moveTo>
                  <a:pt x="53978" y="200"/>
                </a:moveTo>
                <a:cubicBezTo>
                  <a:pt x="51332" y="4433"/>
                  <a:pt x="84140" y="70050"/>
                  <a:pt x="79378" y="98625"/>
                </a:cubicBezTo>
                <a:cubicBezTo>
                  <a:pt x="74616" y="127200"/>
                  <a:pt x="28049" y="167417"/>
                  <a:pt x="25403" y="171650"/>
                </a:cubicBezTo>
                <a:cubicBezTo>
                  <a:pt x="22757" y="175883"/>
                  <a:pt x="67736" y="114500"/>
                  <a:pt x="63503" y="124025"/>
                </a:cubicBezTo>
                <a:cubicBezTo>
                  <a:pt x="59270" y="133550"/>
                  <a:pt x="-526" y="229329"/>
                  <a:pt x="3" y="228800"/>
                </a:cubicBezTo>
                <a:cubicBezTo>
                  <a:pt x="532" y="228271"/>
                  <a:pt x="47628" y="149425"/>
                  <a:pt x="66678" y="120850"/>
                </a:cubicBezTo>
                <a:cubicBezTo>
                  <a:pt x="85728" y="92275"/>
                  <a:pt x="114303" y="57350"/>
                  <a:pt x="114303" y="57350"/>
                </a:cubicBezTo>
                <a:cubicBezTo>
                  <a:pt x="119066" y="49413"/>
                  <a:pt x="107953" y="86454"/>
                  <a:pt x="95253" y="73225"/>
                </a:cubicBezTo>
                <a:cubicBezTo>
                  <a:pt x="82553" y="59996"/>
                  <a:pt x="56624" y="-4033"/>
                  <a:pt x="5397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314788D-44F5-929A-6704-7AF8E87E2316}"/>
              </a:ext>
            </a:extLst>
          </p:cNvPr>
          <p:cNvSpPr/>
          <p:nvPr/>
        </p:nvSpPr>
        <p:spPr>
          <a:xfrm>
            <a:off x="1949444" y="9474068"/>
            <a:ext cx="416293" cy="362158"/>
          </a:xfrm>
          <a:custGeom>
            <a:avLst/>
            <a:gdLst>
              <a:gd name="connsiteX0" fmla="*/ 415931 w 416293"/>
              <a:gd name="connsiteY0" fmla="*/ 132 h 362158"/>
              <a:gd name="connsiteX1" fmla="*/ 212731 w 416293"/>
              <a:gd name="connsiteY1" fmla="*/ 235082 h 362158"/>
              <a:gd name="connsiteX2" fmla="*/ 107956 w 416293"/>
              <a:gd name="connsiteY2" fmla="*/ 317632 h 362158"/>
              <a:gd name="connsiteX3" fmla="*/ 149231 w 416293"/>
              <a:gd name="connsiteY3" fmla="*/ 314457 h 362158"/>
              <a:gd name="connsiteX4" fmla="*/ 6 w 416293"/>
              <a:gd name="connsiteY4" fmla="*/ 362082 h 362158"/>
              <a:gd name="connsiteX5" fmla="*/ 142881 w 416293"/>
              <a:gd name="connsiteY5" fmla="*/ 301757 h 362158"/>
              <a:gd name="connsiteX6" fmla="*/ 123831 w 416293"/>
              <a:gd name="connsiteY6" fmla="*/ 289057 h 362158"/>
              <a:gd name="connsiteX7" fmla="*/ 222256 w 416293"/>
              <a:gd name="connsiteY7" fmla="*/ 196982 h 362158"/>
              <a:gd name="connsiteX8" fmla="*/ 165106 w 416293"/>
              <a:gd name="connsiteY8" fmla="*/ 263657 h 362158"/>
              <a:gd name="connsiteX9" fmla="*/ 263531 w 416293"/>
              <a:gd name="connsiteY9" fmla="*/ 158882 h 362158"/>
              <a:gd name="connsiteX10" fmla="*/ 158756 w 416293"/>
              <a:gd name="connsiteY10" fmla="*/ 270007 h 362158"/>
              <a:gd name="connsiteX11" fmla="*/ 415931 w 416293"/>
              <a:gd name="connsiteY11" fmla="*/ 132 h 36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293" h="362158">
                <a:moveTo>
                  <a:pt x="415931" y="132"/>
                </a:moveTo>
                <a:cubicBezTo>
                  <a:pt x="424927" y="-5689"/>
                  <a:pt x="264060" y="182165"/>
                  <a:pt x="212731" y="235082"/>
                </a:cubicBezTo>
                <a:cubicBezTo>
                  <a:pt x="161402" y="287999"/>
                  <a:pt x="118539" y="304403"/>
                  <a:pt x="107956" y="317632"/>
                </a:cubicBezTo>
                <a:cubicBezTo>
                  <a:pt x="97373" y="330861"/>
                  <a:pt x="167223" y="307049"/>
                  <a:pt x="149231" y="314457"/>
                </a:cubicBezTo>
                <a:cubicBezTo>
                  <a:pt x="131239" y="321865"/>
                  <a:pt x="1064" y="364199"/>
                  <a:pt x="6" y="362082"/>
                </a:cubicBezTo>
                <a:cubicBezTo>
                  <a:pt x="-1052" y="359965"/>
                  <a:pt x="122244" y="313928"/>
                  <a:pt x="142881" y="301757"/>
                </a:cubicBezTo>
                <a:cubicBezTo>
                  <a:pt x="163518" y="289586"/>
                  <a:pt x="110602" y="306520"/>
                  <a:pt x="123831" y="289057"/>
                </a:cubicBezTo>
                <a:cubicBezTo>
                  <a:pt x="137060" y="271595"/>
                  <a:pt x="215377" y="201215"/>
                  <a:pt x="222256" y="196982"/>
                </a:cubicBezTo>
                <a:cubicBezTo>
                  <a:pt x="229135" y="192749"/>
                  <a:pt x="158227" y="270007"/>
                  <a:pt x="165106" y="263657"/>
                </a:cubicBezTo>
                <a:cubicBezTo>
                  <a:pt x="171985" y="257307"/>
                  <a:pt x="264589" y="157824"/>
                  <a:pt x="263531" y="158882"/>
                </a:cubicBezTo>
                <a:cubicBezTo>
                  <a:pt x="262473" y="159940"/>
                  <a:pt x="135473" y="292761"/>
                  <a:pt x="158756" y="270007"/>
                </a:cubicBezTo>
                <a:cubicBezTo>
                  <a:pt x="182039" y="247253"/>
                  <a:pt x="406935" y="5953"/>
                  <a:pt x="41593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8D6F98D1-1662-8478-B550-6965FEE153C3}"/>
              </a:ext>
            </a:extLst>
          </p:cNvPr>
          <p:cNvSpPr/>
          <p:nvPr/>
        </p:nvSpPr>
        <p:spPr>
          <a:xfrm>
            <a:off x="1333433" y="10110952"/>
            <a:ext cx="372454" cy="576117"/>
          </a:xfrm>
          <a:custGeom>
            <a:avLst/>
            <a:gdLst>
              <a:gd name="connsiteX0" fmla="*/ 67 w 372454"/>
              <a:gd name="connsiteY0" fmla="*/ 576098 h 576117"/>
              <a:gd name="connsiteX1" fmla="*/ 247717 w 372454"/>
              <a:gd name="connsiteY1" fmla="*/ 115723 h 576117"/>
              <a:gd name="connsiteX2" fmla="*/ 215967 w 372454"/>
              <a:gd name="connsiteY2" fmla="*/ 169698 h 576117"/>
              <a:gd name="connsiteX3" fmla="*/ 371542 w 372454"/>
              <a:gd name="connsiteY3" fmla="*/ 1423 h 576117"/>
              <a:gd name="connsiteX4" fmla="*/ 276292 w 372454"/>
              <a:gd name="connsiteY4" fmla="*/ 93498 h 576117"/>
              <a:gd name="connsiteX5" fmla="*/ 193742 w 372454"/>
              <a:gd name="connsiteY5" fmla="*/ 176048 h 576117"/>
              <a:gd name="connsiteX6" fmla="*/ 222317 w 372454"/>
              <a:gd name="connsiteY6" fmla="*/ 134773 h 576117"/>
              <a:gd name="connsiteX7" fmla="*/ 67 w 372454"/>
              <a:gd name="connsiteY7" fmla="*/ 576098 h 57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454" h="576117">
                <a:moveTo>
                  <a:pt x="67" y="576098"/>
                </a:moveTo>
                <a:cubicBezTo>
                  <a:pt x="4300" y="572923"/>
                  <a:pt x="211734" y="183456"/>
                  <a:pt x="247717" y="115723"/>
                </a:cubicBezTo>
                <a:cubicBezTo>
                  <a:pt x="283700" y="47990"/>
                  <a:pt x="195330" y="188748"/>
                  <a:pt x="215967" y="169698"/>
                </a:cubicBezTo>
                <a:cubicBezTo>
                  <a:pt x="236604" y="150648"/>
                  <a:pt x="361488" y="14123"/>
                  <a:pt x="371542" y="1423"/>
                </a:cubicBezTo>
                <a:cubicBezTo>
                  <a:pt x="381596" y="-11277"/>
                  <a:pt x="305925" y="64394"/>
                  <a:pt x="276292" y="93498"/>
                </a:cubicBezTo>
                <a:cubicBezTo>
                  <a:pt x="246659" y="122602"/>
                  <a:pt x="202738" y="169169"/>
                  <a:pt x="193742" y="176048"/>
                </a:cubicBezTo>
                <a:cubicBezTo>
                  <a:pt x="184746" y="182927"/>
                  <a:pt x="253009" y="71273"/>
                  <a:pt x="222317" y="134773"/>
                </a:cubicBezTo>
                <a:cubicBezTo>
                  <a:pt x="191625" y="198273"/>
                  <a:pt x="-4166" y="579273"/>
                  <a:pt x="67" y="576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057DF3E-40A1-1AB4-FC11-F0438D3A5B18}"/>
              </a:ext>
            </a:extLst>
          </p:cNvPr>
          <p:cNvSpPr/>
          <p:nvPr/>
        </p:nvSpPr>
        <p:spPr>
          <a:xfrm>
            <a:off x="1646586" y="9775712"/>
            <a:ext cx="353829" cy="388216"/>
          </a:xfrm>
          <a:custGeom>
            <a:avLst/>
            <a:gdLst>
              <a:gd name="connsiteX0" fmla="*/ 353664 w 353829"/>
              <a:gd name="connsiteY0" fmla="*/ 113 h 388216"/>
              <a:gd name="connsiteX1" fmla="*/ 293339 w 353829"/>
              <a:gd name="connsiteY1" fmla="*/ 127113 h 388216"/>
              <a:gd name="connsiteX2" fmla="*/ 328264 w 353829"/>
              <a:gd name="connsiteY2" fmla="*/ 95363 h 388216"/>
              <a:gd name="connsiteX3" fmla="*/ 163164 w 353829"/>
              <a:gd name="connsiteY3" fmla="*/ 235063 h 388216"/>
              <a:gd name="connsiteX4" fmla="*/ 204439 w 353829"/>
              <a:gd name="connsiteY4" fmla="*/ 196963 h 388216"/>
              <a:gd name="connsiteX5" fmla="*/ 1239 w 353829"/>
              <a:gd name="connsiteY5" fmla="*/ 387463 h 388216"/>
              <a:gd name="connsiteX6" fmla="*/ 315564 w 353829"/>
              <a:gd name="connsiteY6" fmla="*/ 114413 h 388216"/>
              <a:gd name="connsiteX7" fmla="*/ 271114 w 353829"/>
              <a:gd name="connsiteY7" fmla="*/ 152513 h 388216"/>
              <a:gd name="connsiteX8" fmla="*/ 353664 w 353829"/>
              <a:gd name="connsiteY8" fmla="*/ 113 h 3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829" h="388216">
                <a:moveTo>
                  <a:pt x="353664" y="113"/>
                </a:moveTo>
                <a:cubicBezTo>
                  <a:pt x="357368" y="-4120"/>
                  <a:pt x="297572" y="111238"/>
                  <a:pt x="293339" y="127113"/>
                </a:cubicBezTo>
                <a:cubicBezTo>
                  <a:pt x="289106" y="142988"/>
                  <a:pt x="349960" y="77371"/>
                  <a:pt x="328264" y="95363"/>
                </a:cubicBezTo>
                <a:cubicBezTo>
                  <a:pt x="306568" y="113355"/>
                  <a:pt x="183801" y="218130"/>
                  <a:pt x="163164" y="235063"/>
                </a:cubicBezTo>
                <a:cubicBezTo>
                  <a:pt x="142526" y="251996"/>
                  <a:pt x="204439" y="196963"/>
                  <a:pt x="204439" y="196963"/>
                </a:cubicBezTo>
                <a:cubicBezTo>
                  <a:pt x="177451" y="222363"/>
                  <a:pt x="-17282" y="401221"/>
                  <a:pt x="1239" y="387463"/>
                </a:cubicBezTo>
                <a:cubicBezTo>
                  <a:pt x="19760" y="373705"/>
                  <a:pt x="270585" y="153571"/>
                  <a:pt x="315564" y="114413"/>
                </a:cubicBezTo>
                <a:cubicBezTo>
                  <a:pt x="360543" y="75255"/>
                  <a:pt x="267939" y="168388"/>
                  <a:pt x="271114" y="152513"/>
                </a:cubicBezTo>
                <a:cubicBezTo>
                  <a:pt x="274289" y="136638"/>
                  <a:pt x="349960" y="4346"/>
                  <a:pt x="35366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F0FE576-543A-9BED-6CEF-1C5D601290C6}"/>
              </a:ext>
            </a:extLst>
          </p:cNvPr>
          <p:cNvSpPr/>
          <p:nvPr/>
        </p:nvSpPr>
        <p:spPr>
          <a:xfrm>
            <a:off x="1365240" y="9870751"/>
            <a:ext cx="111338" cy="127434"/>
          </a:xfrm>
          <a:custGeom>
            <a:avLst/>
            <a:gdLst>
              <a:gd name="connsiteX0" fmla="*/ 10 w 111338"/>
              <a:gd name="connsiteY0" fmla="*/ 47949 h 127434"/>
              <a:gd name="connsiteX1" fmla="*/ 95260 w 111338"/>
              <a:gd name="connsiteY1" fmla="*/ 41599 h 127434"/>
              <a:gd name="connsiteX2" fmla="*/ 85735 w 111338"/>
              <a:gd name="connsiteY2" fmla="*/ 70174 h 127434"/>
              <a:gd name="connsiteX3" fmla="*/ 101610 w 111338"/>
              <a:gd name="connsiteY3" fmla="*/ 127324 h 127434"/>
              <a:gd name="connsiteX4" fmla="*/ 88910 w 111338"/>
              <a:gd name="connsiteY4" fmla="*/ 54299 h 127434"/>
              <a:gd name="connsiteX5" fmla="*/ 104785 w 111338"/>
              <a:gd name="connsiteY5" fmla="*/ 324 h 127434"/>
              <a:gd name="connsiteX6" fmla="*/ 101610 w 111338"/>
              <a:gd name="connsiteY6" fmla="*/ 32074 h 127434"/>
              <a:gd name="connsiteX7" fmla="*/ 10 w 111338"/>
              <a:gd name="connsiteY7" fmla="*/ 47949 h 1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38" h="127434">
                <a:moveTo>
                  <a:pt x="10" y="47949"/>
                </a:moveTo>
                <a:cubicBezTo>
                  <a:pt x="-1048" y="49537"/>
                  <a:pt x="80973" y="37895"/>
                  <a:pt x="95260" y="41599"/>
                </a:cubicBezTo>
                <a:cubicBezTo>
                  <a:pt x="109547" y="45303"/>
                  <a:pt x="84677" y="55887"/>
                  <a:pt x="85735" y="70174"/>
                </a:cubicBezTo>
                <a:cubicBezTo>
                  <a:pt x="86793" y="84461"/>
                  <a:pt x="101081" y="129970"/>
                  <a:pt x="101610" y="127324"/>
                </a:cubicBezTo>
                <a:cubicBezTo>
                  <a:pt x="102139" y="124678"/>
                  <a:pt x="88381" y="75466"/>
                  <a:pt x="88910" y="54299"/>
                </a:cubicBezTo>
                <a:cubicBezTo>
                  <a:pt x="89439" y="33132"/>
                  <a:pt x="102668" y="4028"/>
                  <a:pt x="104785" y="324"/>
                </a:cubicBezTo>
                <a:cubicBezTo>
                  <a:pt x="106902" y="-3380"/>
                  <a:pt x="120131" y="25724"/>
                  <a:pt x="101610" y="32074"/>
                </a:cubicBezTo>
                <a:cubicBezTo>
                  <a:pt x="83089" y="38424"/>
                  <a:pt x="1068" y="46361"/>
                  <a:pt x="10" y="47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F221A15A-CCCD-F9FC-D5AA-7D5A4F514EB1}"/>
              </a:ext>
            </a:extLst>
          </p:cNvPr>
          <p:cNvSpPr/>
          <p:nvPr/>
        </p:nvSpPr>
        <p:spPr>
          <a:xfrm>
            <a:off x="1474910" y="9721974"/>
            <a:ext cx="325759" cy="310810"/>
          </a:xfrm>
          <a:custGeom>
            <a:avLst/>
            <a:gdLst>
              <a:gd name="connsiteX0" fmla="*/ 61790 w 325759"/>
              <a:gd name="connsiteY0" fmla="*/ 234826 h 310810"/>
              <a:gd name="connsiteX1" fmla="*/ 315790 w 325759"/>
              <a:gd name="connsiteY1" fmla="*/ 12576 h 310810"/>
              <a:gd name="connsiteX2" fmla="*/ 249115 w 325759"/>
              <a:gd name="connsiteY2" fmla="*/ 57026 h 310810"/>
              <a:gd name="connsiteX3" fmla="*/ 14165 w 325759"/>
              <a:gd name="connsiteY3" fmla="*/ 301501 h 310810"/>
              <a:gd name="connsiteX4" fmla="*/ 61790 w 325759"/>
              <a:gd name="connsiteY4" fmla="*/ 234826 h 3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59" h="310810">
                <a:moveTo>
                  <a:pt x="61790" y="234826"/>
                </a:moveTo>
                <a:cubicBezTo>
                  <a:pt x="112061" y="186672"/>
                  <a:pt x="284569" y="42209"/>
                  <a:pt x="315790" y="12576"/>
                </a:cubicBezTo>
                <a:cubicBezTo>
                  <a:pt x="347011" y="-17057"/>
                  <a:pt x="299386" y="8872"/>
                  <a:pt x="249115" y="57026"/>
                </a:cubicBezTo>
                <a:cubicBezTo>
                  <a:pt x="198844" y="105180"/>
                  <a:pt x="48032" y="271339"/>
                  <a:pt x="14165" y="301501"/>
                </a:cubicBezTo>
                <a:cubicBezTo>
                  <a:pt x="-19702" y="331664"/>
                  <a:pt x="11519" y="282980"/>
                  <a:pt x="61790" y="234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332E9200-8FFA-2AEF-AA9B-F023DEA8C0D7}"/>
              </a:ext>
            </a:extLst>
          </p:cNvPr>
          <p:cNvSpPr/>
          <p:nvPr/>
        </p:nvSpPr>
        <p:spPr>
          <a:xfrm>
            <a:off x="1584893" y="9712054"/>
            <a:ext cx="164648" cy="139828"/>
          </a:xfrm>
          <a:custGeom>
            <a:avLst/>
            <a:gdLst>
              <a:gd name="connsiteX0" fmla="*/ 164532 w 164648"/>
              <a:gd name="connsiteY0" fmla="*/ 271 h 139828"/>
              <a:gd name="connsiteX1" fmla="*/ 5782 w 164648"/>
              <a:gd name="connsiteY1" fmla="*/ 136796 h 139828"/>
              <a:gd name="connsiteX2" fmla="*/ 34357 w 164648"/>
              <a:gd name="connsiteY2" fmla="*/ 95521 h 139828"/>
              <a:gd name="connsiteX3" fmla="*/ 31182 w 164648"/>
              <a:gd name="connsiteY3" fmla="*/ 101871 h 139828"/>
              <a:gd name="connsiteX4" fmla="*/ 164532 w 164648"/>
              <a:gd name="connsiteY4" fmla="*/ 271 h 13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48" h="139828">
                <a:moveTo>
                  <a:pt x="164532" y="271"/>
                </a:moveTo>
                <a:cubicBezTo>
                  <a:pt x="160299" y="6092"/>
                  <a:pt x="27478" y="120921"/>
                  <a:pt x="5782" y="136796"/>
                </a:cubicBezTo>
                <a:cubicBezTo>
                  <a:pt x="-15914" y="152671"/>
                  <a:pt x="30124" y="101342"/>
                  <a:pt x="34357" y="95521"/>
                </a:cubicBezTo>
                <a:cubicBezTo>
                  <a:pt x="38590" y="89700"/>
                  <a:pt x="6311" y="119863"/>
                  <a:pt x="31182" y="101871"/>
                </a:cubicBezTo>
                <a:cubicBezTo>
                  <a:pt x="56053" y="83879"/>
                  <a:pt x="168765" y="-5550"/>
                  <a:pt x="16453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EF0F499-BB7F-1989-1DD2-F716FDAADA84}"/>
              </a:ext>
            </a:extLst>
          </p:cNvPr>
          <p:cNvSpPr/>
          <p:nvPr/>
        </p:nvSpPr>
        <p:spPr>
          <a:xfrm>
            <a:off x="1298573" y="10054959"/>
            <a:ext cx="185154" cy="263903"/>
          </a:xfrm>
          <a:custGeom>
            <a:avLst/>
            <a:gdLst>
              <a:gd name="connsiteX0" fmla="*/ 149227 w 185154"/>
              <a:gd name="connsiteY0" fmla="*/ 266 h 263903"/>
              <a:gd name="connsiteX1" fmla="*/ 158752 w 185154"/>
              <a:gd name="connsiteY1" fmla="*/ 76466 h 263903"/>
              <a:gd name="connsiteX2" fmla="*/ 133352 w 185154"/>
              <a:gd name="connsiteY2" fmla="*/ 124091 h 263903"/>
              <a:gd name="connsiteX3" fmla="*/ 158752 w 185154"/>
              <a:gd name="connsiteY3" fmla="*/ 117741 h 263903"/>
              <a:gd name="connsiteX4" fmla="*/ 104777 w 185154"/>
              <a:gd name="connsiteY4" fmla="*/ 225691 h 263903"/>
              <a:gd name="connsiteX5" fmla="*/ 2 w 185154"/>
              <a:gd name="connsiteY5" fmla="*/ 263791 h 263903"/>
              <a:gd name="connsiteX6" fmla="*/ 107952 w 185154"/>
              <a:gd name="connsiteY6" fmla="*/ 216166 h 263903"/>
              <a:gd name="connsiteX7" fmla="*/ 184152 w 185154"/>
              <a:gd name="connsiteY7" fmla="*/ 76466 h 263903"/>
              <a:gd name="connsiteX8" fmla="*/ 152402 w 185154"/>
              <a:gd name="connsiteY8" fmla="*/ 105041 h 263903"/>
              <a:gd name="connsiteX9" fmla="*/ 149227 w 185154"/>
              <a:gd name="connsiteY9" fmla="*/ 266 h 26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154" h="263903">
                <a:moveTo>
                  <a:pt x="149227" y="266"/>
                </a:moveTo>
                <a:cubicBezTo>
                  <a:pt x="150285" y="-4496"/>
                  <a:pt x="161398" y="55829"/>
                  <a:pt x="158752" y="76466"/>
                </a:cubicBezTo>
                <a:cubicBezTo>
                  <a:pt x="156106" y="97103"/>
                  <a:pt x="133352" y="117212"/>
                  <a:pt x="133352" y="124091"/>
                </a:cubicBezTo>
                <a:cubicBezTo>
                  <a:pt x="133352" y="130970"/>
                  <a:pt x="163514" y="100808"/>
                  <a:pt x="158752" y="117741"/>
                </a:cubicBezTo>
                <a:cubicBezTo>
                  <a:pt x="153990" y="134674"/>
                  <a:pt x="131235" y="201349"/>
                  <a:pt x="104777" y="225691"/>
                </a:cubicBezTo>
                <a:cubicBezTo>
                  <a:pt x="78319" y="250033"/>
                  <a:pt x="-527" y="265378"/>
                  <a:pt x="2" y="263791"/>
                </a:cubicBezTo>
                <a:cubicBezTo>
                  <a:pt x="531" y="262204"/>
                  <a:pt x="77260" y="247387"/>
                  <a:pt x="107952" y="216166"/>
                </a:cubicBezTo>
                <a:cubicBezTo>
                  <a:pt x="138644" y="184945"/>
                  <a:pt x="176744" y="94987"/>
                  <a:pt x="184152" y="76466"/>
                </a:cubicBezTo>
                <a:cubicBezTo>
                  <a:pt x="191560" y="57945"/>
                  <a:pt x="155577" y="112979"/>
                  <a:pt x="152402" y="105041"/>
                </a:cubicBezTo>
                <a:cubicBezTo>
                  <a:pt x="149227" y="97103"/>
                  <a:pt x="148169" y="5028"/>
                  <a:pt x="149227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067F86EE-C212-EC5F-A13A-42D40F1EAEFD}"/>
              </a:ext>
            </a:extLst>
          </p:cNvPr>
          <p:cNvSpPr/>
          <p:nvPr/>
        </p:nvSpPr>
        <p:spPr>
          <a:xfrm>
            <a:off x="1595887" y="9545993"/>
            <a:ext cx="472302" cy="405700"/>
          </a:xfrm>
          <a:custGeom>
            <a:avLst/>
            <a:gdLst>
              <a:gd name="connsiteX0" fmla="*/ 471038 w 472302"/>
              <a:gd name="connsiteY0" fmla="*/ 1232 h 405700"/>
              <a:gd name="connsiteX1" fmla="*/ 369438 w 472302"/>
              <a:gd name="connsiteY1" fmla="*/ 48857 h 405700"/>
              <a:gd name="connsiteX2" fmla="*/ 261488 w 472302"/>
              <a:gd name="connsiteY2" fmla="*/ 191732 h 405700"/>
              <a:gd name="connsiteX3" fmla="*/ 277363 w 472302"/>
              <a:gd name="connsiteY3" fmla="*/ 166332 h 405700"/>
              <a:gd name="connsiteX4" fmla="*/ 220213 w 472302"/>
              <a:gd name="connsiteY4" fmla="*/ 236182 h 405700"/>
              <a:gd name="connsiteX5" fmla="*/ 229738 w 472302"/>
              <a:gd name="connsiteY5" fmla="*/ 220307 h 405700"/>
              <a:gd name="connsiteX6" fmla="*/ 188463 w 472302"/>
              <a:gd name="connsiteY6" fmla="*/ 239357 h 405700"/>
              <a:gd name="connsiteX7" fmla="*/ 1138 w 472302"/>
              <a:gd name="connsiteY7" fmla="*/ 404457 h 405700"/>
              <a:gd name="connsiteX8" fmla="*/ 286888 w 472302"/>
              <a:gd name="connsiteY8" fmla="*/ 140932 h 405700"/>
              <a:gd name="connsiteX9" fmla="*/ 344038 w 472302"/>
              <a:gd name="connsiteY9" fmla="*/ 36157 h 405700"/>
              <a:gd name="connsiteX10" fmla="*/ 296413 w 472302"/>
              <a:gd name="connsiteY10" fmla="*/ 90132 h 405700"/>
              <a:gd name="connsiteX11" fmla="*/ 471038 w 472302"/>
              <a:gd name="connsiteY11" fmla="*/ 1232 h 40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302" h="405700">
                <a:moveTo>
                  <a:pt x="471038" y="1232"/>
                </a:moveTo>
                <a:cubicBezTo>
                  <a:pt x="483209" y="-5647"/>
                  <a:pt x="404363" y="17107"/>
                  <a:pt x="369438" y="48857"/>
                </a:cubicBezTo>
                <a:cubicBezTo>
                  <a:pt x="334513" y="80607"/>
                  <a:pt x="276834" y="172153"/>
                  <a:pt x="261488" y="191732"/>
                </a:cubicBezTo>
                <a:cubicBezTo>
                  <a:pt x="246142" y="211311"/>
                  <a:pt x="284242" y="158924"/>
                  <a:pt x="277363" y="166332"/>
                </a:cubicBezTo>
                <a:cubicBezTo>
                  <a:pt x="270484" y="173740"/>
                  <a:pt x="220213" y="236182"/>
                  <a:pt x="220213" y="236182"/>
                </a:cubicBezTo>
                <a:cubicBezTo>
                  <a:pt x="212275" y="245178"/>
                  <a:pt x="235030" y="219778"/>
                  <a:pt x="229738" y="220307"/>
                </a:cubicBezTo>
                <a:cubicBezTo>
                  <a:pt x="224446" y="220836"/>
                  <a:pt x="226563" y="208665"/>
                  <a:pt x="188463" y="239357"/>
                </a:cubicBezTo>
                <a:cubicBezTo>
                  <a:pt x="150363" y="270049"/>
                  <a:pt x="-15266" y="420861"/>
                  <a:pt x="1138" y="404457"/>
                </a:cubicBezTo>
                <a:cubicBezTo>
                  <a:pt x="17542" y="388053"/>
                  <a:pt x="229738" y="202315"/>
                  <a:pt x="286888" y="140932"/>
                </a:cubicBezTo>
                <a:cubicBezTo>
                  <a:pt x="344038" y="79549"/>
                  <a:pt x="342451" y="44624"/>
                  <a:pt x="344038" y="36157"/>
                </a:cubicBezTo>
                <a:cubicBezTo>
                  <a:pt x="345625" y="27690"/>
                  <a:pt x="278421" y="96482"/>
                  <a:pt x="296413" y="90132"/>
                </a:cubicBezTo>
                <a:cubicBezTo>
                  <a:pt x="314405" y="83782"/>
                  <a:pt x="458867" y="8111"/>
                  <a:pt x="471038" y="1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9176F1BD-71BA-74A4-0AA9-13BEA7FAB89E}"/>
              </a:ext>
            </a:extLst>
          </p:cNvPr>
          <p:cNvSpPr/>
          <p:nvPr/>
        </p:nvSpPr>
        <p:spPr>
          <a:xfrm>
            <a:off x="2144223" y="9437270"/>
            <a:ext cx="204792" cy="82590"/>
          </a:xfrm>
          <a:custGeom>
            <a:avLst/>
            <a:gdLst>
              <a:gd name="connsiteX0" fmla="*/ 2077 w 204792"/>
              <a:gd name="connsiteY0" fmla="*/ 81380 h 82590"/>
              <a:gd name="connsiteX1" fmla="*/ 198927 w 204792"/>
              <a:gd name="connsiteY1" fmla="*/ 5180 h 82590"/>
              <a:gd name="connsiteX2" fmla="*/ 148127 w 204792"/>
              <a:gd name="connsiteY2" fmla="*/ 11530 h 82590"/>
              <a:gd name="connsiteX3" fmla="*/ 97327 w 204792"/>
              <a:gd name="connsiteY3" fmla="*/ 49630 h 82590"/>
              <a:gd name="connsiteX4" fmla="*/ 2077 w 204792"/>
              <a:gd name="connsiteY4" fmla="*/ 81380 h 8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92" h="82590">
                <a:moveTo>
                  <a:pt x="2077" y="81380"/>
                </a:moveTo>
                <a:cubicBezTo>
                  <a:pt x="19010" y="73972"/>
                  <a:pt x="174585" y="16822"/>
                  <a:pt x="198927" y="5180"/>
                </a:cubicBezTo>
                <a:cubicBezTo>
                  <a:pt x="223269" y="-6462"/>
                  <a:pt x="165060" y="4122"/>
                  <a:pt x="148127" y="11530"/>
                </a:cubicBezTo>
                <a:cubicBezTo>
                  <a:pt x="131194" y="18938"/>
                  <a:pt x="117965" y="39047"/>
                  <a:pt x="97327" y="49630"/>
                </a:cubicBezTo>
                <a:cubicBezTo>
                  <a:pt x="76690" y="60213"/>
                  <a:pt x="-14856" y="88788"/>
                  <a:pt x="2077" y="8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102F9791-89F9-E54C-DD96-330DCD235547}"/>
              </a:ext>
            </a:extLst>
          </p:cNvPr>
          <p:cNvSpPr/>
          <p:nvPr/>
        </p:nvSpPr>
        <p:spPr>
          <a:xfrm>
            <a:off x="1892288" y="9381302"/>
            <a:ext cx="159655" cy="191337"/>
          </a:xfrm>
          <a:custGeom>
            <a:avLst/>
            <a:gdLst>
              <a:gd name="connsiteX0" fmla="*/ 25412 w 159655"/>
              <a:gd name="connsiteY0" fmla="*/ 823 h 191337"/>
              <a:gd name="connsiteX1" fmla="*/ 76212 w 159655"/>
              <a:gd name="connsiteY1" fmla="*/ 67498 h 191337"/>
              <a:gd name="connsiteX2" fmla="*/ 120662 w 159655"/>
              <a:gd name="connsiteY2" fmla="*/ 96073 h 191337"/>
              <a:gd name="connsiteX3" fmla="*/ 85737 w 159655"/>
              <a:gd name="connsiteY3" fmla="*/ 118298 h 191337"/>
              <a:gd name="connsiteX4" fmla="*/ 12 w 159655"/>
              <a:gd name="connsiteY4" fmla="*/ 191323 h 191337"/>
              <a:gd name="connsiteX5" fmla="*/ 92087 w 159655"/>
              <a:gd name="connsiteY5" fmla="*/ 124648 h 191337"/>
              <a:gd name="connsiteX6" fmla="*/ 158762 w 159655"/>
              <a:gd name="connsiteY6" fmla="*/ 130998 h 191337"/>
              <a:gd name="connsiteX7" fmla="*/ 123837 w 159655"/>
              <a:gd name="connsiteY7" fmla="*/ 118298 h 191337"/>
              <a:gd name="connsiteX8" fmla="*/ 25412 w 159655"/>
              <a:gd name="connsiteY8" fmla="*/ 823 h 1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55" h="191337">
                <a:moveTo>
                  <a:pt x="25412" y="823"/>
                </a:moveTo>
                <a:cubicBezTo>
                  <a:pt x="17474" y="-7644"/>
                  <a:pt x="60337" y="51623"/>
                  <a:pt x="76212" y="67498"/>
                </a:cubicBezTo>
                <a:cubicBezTo>
                  <a:pt x="92087" y="83373"/>
                  <a:pt x="119075" y="87606"/>
                  <a:pt x="120662" y="96073"/>
                </a:cubicBezTo>
                <a:cubicBezTo>
                  <a:pt x="122249" y="104540"/>
                  <a:pt x="105845" y="102423"/>
                  <a:pt x="85737" y="118298"/>
                </a:cubicBezTo>
                <a:cubicBezTo>
                  <a:pt x="65629" y="134173"/>
                  <a:pt x="-1046" y="190265"/>
                  <a:pt x="12" y="191323"/>
                </a:cubicBezTo>
                <a:cubicBezTo>
                  <a:pt x="1070" y="192381"/>
                  <a:pt x="65629" y="134702"/>
                  <a:pt x="92087" y="124648"/>
                </a:cubicBezTo>
                <a:cubicBezTo>
                  <a:pt x="118545" y="114594"/>
                  <a:pt x="153471" y="132056"/>
                  <a:pt x="158762" y="130998"/>
                </a:cubicBezTo>
                <a:cubicBezTo>
                  <a:pt x="164053" y="129940"/>
                  <a:pt x="145004" y="139465"/>
                  <a:pt x="123837" y="118298"/>
                </a:cubicBezTo>
                <a:cubicBezTo>
                  <a:pt x="102670" y="97131"/>
                  <a:pt x="33350" y="9290"/>
                  <a:pt x="25412" y="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3E7FD56F-95CC-533E-3893-3D78E64FA39E}"/>
              </a:ext>
            </a:extLst>
          </p:cNvPr>
          <p:cNvSpPr/>
          <p:nvPr/>
        </p:nvSpPr>
        <p:spPr>
          <a:xfrm>
            <a:off x="1790154" y="9382125"/>
            <a:ext cx="121212" cy="108440"/>
          </a:xfrm>
          <a:custGeom>
            <a:avLst/>
            <a:gdLst>
              <a:gd name="connsiteX0" fmla="*/ 546 w 121212"/>
              <a:gd name="connsiteY0" fmla="*/ 107950 h 108440"/>
              <a:gd name="connsiteX1" fmla="*/ 95796 w 121212"/>
              <a:gd name="connsiteY1" fmla="*/ 15875 h 108440"/>
              <a:gd name="connsiteX2" fmla="*/ 121196 w 121212"/>
              <a:gd name="connsiteY2" fmla="*/ 50800 h 108440"/>
              <a:gd name="connsiteX3" fmla="*/ 98971 w 121212"/>
              <a:gd name="connsiteY3" fmla="*/ 0 h 108440"/>
              <a:gd name="connsiteX4" fmla="*/ 57696 w 121212"/>
              <a:gd name="connsiteY4" fmla="*/ 50800 h 108440"/>
              <a:gd name="connsiteX5" fmla="*/ 546 w 121212"/>
              <a:gd name="connsiteY5" fmla="*/ 107950 h 10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12" h="108440">
                <a:moveTo>
                  <a:pt x="546" y="107950"/>
                </a:moveTo>
                <a:cubicBezTo>
                  <a:pt x="6896" y="102129"/>
                  <a:pt x="75688" y="25400"/>
                  <a:pt x="95796" y="15875"/>
                </a:cubicBezTo>
                <a:cubicBezTo>
                  <a:pt x="115904" y="6350"/>
                  <a:pt x="120667" y="53446"/>
                  <a:pt x="121196" y="50800"/>
                </a:cubicBezTo>
                <a:cubicBezTo>
                  <a:pt x="121725" y="48154"/>
                  <a:pt x="109554" y="0"/>
                  <a:pt x="98971" y="0"/>
                </a:cubicBezTo>
                <a:cubicBezTo>
                  <a:pt x="88388" y="0"/>
                  <a:pt x="70396" y="35454"/>
                  <a:pt x="57696" y="50800"/>
                </a:cubicBezTo>
                <a:cubicBezTo>
                  <a:pt x="44996" y="66146"/>
                  <a:pt x="-5804" y="113771"/>
                  <a:pt x="546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6DB846A6-1867-928D-216F-E668073410BC}"/>
              </a:ext>
            </a:extLst>
          </p:cNvPr>
          <p:cNvSpPr/>
          <p:nvPr/>
        </p:nvSpPr>
        <p:spPr>
          <a:xfrm>
            <a:off x="1806569" y="9524904"/>
            <a:ext cx="47688" cy="79721"/>
          </a:xfrm>
          <a:custGeom>
            <a:avLst/>
            <a:gdLst>
              <a:gd name="connsiteX0" fmla="*/ 6 w 47688"/>
              <a:gd name="connsiteY0" fmla="*/ 96 h 79721"/>
              <a:gd name="connsiteX1" fmla="*/ 38106 w 47688"/>
              <a:gd name="connsiteY1" fmla="*/ 44546 h 79721"/>
              <a:gd name="connsiteX2" fmla="*/ 47631 w 47688"/>
              <a:gd name="connsiteY2" fmla="*/ 79471 h 79721"/>
              <a:gd name="connsiteX3" fmla="*/ 41281 w 47688"/>
              <a:gd name="connsiteY3" fmla="*/ 57246 h 79721"/>
              <a:gd name="connsiteX4" fmla="*/ 6 w 47688"/>
              <a:gd name="connsiteY4" fmla="*/ 96 h 7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88" h="79721">
                <a:moveTo>
                  <a:pt x="6" y="96"/>
                </a:moveTo>
                <a:cubicBezTo>
                  <a:pt x="-523" y="-2021"/>
                  <a:pt x="30169" y="31317"/>
                  <a:pt x="38106" y="44546"/>
                </a:cubicBezTo>
                <a:cubicBezTo>
                  <a:pt x="46043" y="57775"/>
                  <a:pt x="47631" y="79471"/>
                  <a:pt x="47631" y="79471"/>
                </a:cubicBezTo>
                <a:cubicBezTo>
                  <a:pt x="48160" y="81588"/>
                  <a:pt x="44985" y="69946"/>
                  <a:pt x="41281" y="57246"/>
                </a:cubicBezTo>
                <a:cubicBezTo>
                  <a:pt x="37577" y="44546"/>
                  <a:pt x="535" y="2213"/>
                  <a:pt x="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EEC634DF-9BB6-6475-0962-A244842C933E}"/>
              </a:ext>
            </a:extLst>
          </p:cNvPr>
          <p:cNvSpPr/>
          <p:nvPr/>
        </p:nvSpPr>
        <p:spPr>
          <a:xfrm>
            <a:off x="1735832" y="9559852"/>
            <a:ext cx="96241" cy="108177"/>
          </a:xfrm>
          <a:custGeom>
            <a:avLst/>
            <a:gdLst>
              <a:gd name="connsiteX0" fmla="*/ 893 w 96241"/>
              <a:gd name="connsiteY0" fmla="*/ 73 h 108177"/>
              <a:gd name="connsiteX1" fmla="*/ 16768 w 96241"/>
              <a:gd name="connsiteY1" fmla="*/ 60398 h 108177"/>
              <a:gd name="connsiteX2" fmla="*/ 96143 w 96241"/>
              <a:gd name="connsiteY2" fmla="*/ 108023 h 108177"/>
              <a:gd name="connsiteX3" fmla="*/ 32643 w 96241"/>
              <a:gd name="connsiteY3" fmla="*/ 73098 h 108177"/>
              <a:gd name="connsiteX4" fmla="*/ 893 w 96241"/>
              <a:gd name="connsiteY4" fmla="*/ 73 h 10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1" h="108177">
                <a:moveTo>
                  <a:pt x="893" y="73"/>
                </a:moveTo>
                <a:cubicBezTo>
                  <a:pt x="-1753" y="-2044"/>
                  <a:pt x="893" y="42406"/>
                  <a:pt x="16768" y="60398"/>
                </a:cubicBezTo>
                <a:cubicBezTo>
                  <a:pt x="32643" y="78390"/>
                  <a:pt x="93497" y="105906"/>
                  <a:pt x="96143" y="108023"/>
                </a:cubicBezTo>
                <a:cubicBezTo>
                  <a:pt x="98789" y="110140"/>
                  <a:pt x="47460" y="90031"/>
                  <a:pt x="32643" y="73098"/>
                </a:cubicBezTo>
                <a:cubicBezTo>
                  <a:pt x="17826" y="56165"/>
                  <a:pt x="3539" y="2190"/>
                  <a:pt x="89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0A6066C-81ED-CB40-D2AA-8D08DB0D4BE5}"/>
              </a:ext>
            </a:extLst>
          </p:cNvPr>
          <p:cNvSpPr/>
          <p:nvPr/>
        </p:nvSpPr>
        <p:spPr>
          <a:xfrm>
            <a:off x="1881034" y="9164842"/>
            <a:ext cx="178188" cy="172878"/>
          </a:xfrm>
          <a:custGeom>
            <a:avLst/>
            <a:gdLst>
              <a:gd name="connsiteX0" fmla="*/ 176366 w 178188"/>
              <a:gd name="connsiteY0" fmla="*/ 1383 h 172878"/>
              <a:gd name="connsiteX1" fmla="*/ 1741 w 178188"/>
              <a:gd name="connsiteY1" fmla="*/ 160133 h 172878"/>
              <a:gd name="connsiteX2" fmla="*/ 87466 w 178188"/>
              <a:gd name="connsiteY2" fmla="*/ 99808 h 172878"/>
              <a:gd name="connsiteX3" fmla="*/ 100166 w 178188"/>
              <a:gd name="connsiteY3" fmla="*/ 172833 h 172878"/>
              <a:gd name="connsiteX4" fmla="*/ 93816 w 178188"/>
              <a:gd name="connsiteY4" fmla="*/ 87108 h 172878"/>
              <a:gd name="connsiteX5" fmla="*/ 176366 w 178188"/>
              <a:gd name="connsiteY5" fmla="*/ 1383 h 17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88" h="172878">
                <a:moveTo>
                  <a:pt x="176366" y="1383"/>
                </a:moveTo>
                <a:cubicBezTo>
                  <a:pt x="161020" y="13554"/>
                  <a:pt x="16558" y="143729"/>
                  <a:pt x="1741" y="160133"/>
                </a:cubicBezTo>
                <a:cubicBezTo>
                  <a:pt x="-13076" y="176537"/>
                  <a:pt x="71062" y="97691"/>
                  <a:pt x="87466" y="99808"/>
                </a:cubicBezTo>
                <a:cubicBezTo>
                  <a:pt x="103870" y="101925"/>
                  <a:pt x="99108" y="174950"/>
                  <a:pt x="100166" y="172833"/>
                </a:cubicBezTo>
                <a:cubicBezTo>
                  <a:pt x="101224" y="170716"/>
                  <a:pt x="82174" y="113566"/>
                  <a:pt x="93816" y="87108"/>
                </a:cubicBezTo>
                <a:cubicBezTo>
                  <a:pt x="105458" y="60650"/>
                  <a:pt x="191712" y="-10788"/>
                  <a:pt x="176366" y="1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0100E88-E126-F793-2BEC-BCFF12EB956F}"/>
              </a:ext>
            </a:extLst>
          </p:cNvPr>
          <p:cNvSpPr/>
          <p:nvPr/>
        </p:nvSpPr>
        <p:spPr>
          <a:xfrm>
            <a:off x="1898635" y="9197915"/>
            <a:ext cx="130219" cy="241938"/>
          </a:xfrm>
          <a:custGeom>
            <a:avLst/>
            <a:gdLst>
              <a:gd name="connsiteX0" fmla="*/ 15 w 130219"/>
              <a:gd name="connsiteY0" fmla="*/ 158810 h 241938"/>
              <a:gd name="connsiteX1" fmla="*/ 69865 w 130219"/>
              <a:gd name="connsiteY1" fmla="*/ 136585 h 241938"/>
              <a:gd name="connsiteX2" fmla="*/ 104790 w 130219"/>
              <a:gd name="connsiteY2" fmla="*/ 196910 h 241938"/>
              <a:gd name="connsiteX3" fmla="*/ 120665 w 130219"/>
              <a:gd name="connsiteY3" fmla="*/ 241360 h 241938"/>
              <a:gd name="connsiteX4" fmla="*/ 101615 w 130219"/>
              <a:gd name="connsiteY4" fmla="*/ 165160 h 241938"/>
              <a:gd name="connsiteX5" fmla="*/ 98440 w 130219"/>
              <a:gd name="connsiteY5" fmla="*/ 117535 h 241938"/>
              <a:gd name="connsiteX6" fmla="*/ 130190 w 130219"/>
              <a:gd name="connsiteY6" fmla="*/ 60 h 241938"/>
              <a:gd name="connsiteX7" fmla="*/ 92090 w 130219"/>
              <a:gd name="connsiteY7" fmla="*/ 101660 h 241938"/>
              <a:gd name="connsiteX8" fmla="*/ 53990 w 130219"/>
              <a:gd name="connsiteY8" fmla="*/ 117535 h 241938"/>
              <a:gd name="connsiteX9" fmla="*/ 76215 w 130219"/>
              <a:gd name="connsiteY9" fmla="*/ 120710 h 241938"/>
              <a:gd name="connsiteX10" fmla="*/ 15 w 130219"/>
              <a:gd name="connsiteY10" fmla="*/ 158810 h 24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219" h="241938">
                <a:moveTo>
                  <a:pt x="15" y="158810"/>
                </a:moveTo>
                <a:cubicBezTo>
                  <a:pt x="-1043" y="161456"/>
                  <a:pt x="52403" y="130235"/>
                  <a:pt x="69865" y="136585"/>
                </a:cubicBezTo>
                <a:cubicBezTo>
                  <a:pt x="87327" y="142935"/>
                  <a:pt x="96323" y="179448"/>
                  <a:pt x="104790" y="196910"/>
                </a:cubicBezTo>
                <a:cubicBezTo>
                  <a:pt x="113257" y="214372"/>
                  <a:pt x="121194" y="246652"/>
                  <a:pt x="120665" y="241360"/>
                </a:cubicBezTo>
                <a:cubicBezTo>
                  <a:pt x="120136" y="236068"/>
                  <a:pt x="105319" y="185798"/>
                  <a:pt x="101615" y="165160"/>
                </a:cubicBezTo>
                <a:cubicBezTo>
                  <a:pt x="97911" y="144522"/>
                  <a:pt x="93678" y="145052"/>
                  <a:pt x="98440" y="117535"/>
                </a:cubicBezTo>
                <a:cubicBezTo>
                  <a:pt x="103202" y="90018"/>
                  <a:pt x="131248" y="2706"/>
                  <a:pt x="130190" y="60"/>
                </a:cubicBezTo>
                <a:cubicBezTo>
                  <a:pt x="129132" y="-2586"/>
                  <a:pt x="104790" y="82081"/>
                  <a:pt x="92090" y="101660"/>
                </a:cubicBezTo>
                <a:cubicBezTo>
                  <a:pt x="79390" y="121239"/>
                  <a:pt x="56636" y="114360"/>
                  <a:pt x="53990" y="117535"/>
                </a:cubicBezTo>
                <a:cubicBezTo>
                  <a:pt x="51344" y="120710"/>
                  <a:pt x="87857" y="112772"/>
                  <a:pt x="76215" y="120710"/>
                </a:cubicBezTo>
                <a:cubicBezTo>
                  <a:pt x="64573" y="128647"/>
                  <a:pt x="1073" y="156164"/>
                  <a:pt x="15" y="158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B075AF6-4325-500E-C62F-67480BB8384E}"/>
              </a:ext>
            </a:extLst>
          </p:cNvPr>
          <p:cNvSpPr/>
          <p:nvPr/>
        </p:nvSpPr>
        <p:spPr>
          <a:xfrm>
            <a:off x="1984365" y="9217003"/>
            <a:ext cx="434989" cy="229288"/>
          </a:xfrm>
          <a:custGeom>
            <a:avLst/>
            <a:gdLst>
              <a:gd name="connsiteX0" fmla="*/ 434985 w 434989"/>
              <a:gd name="connsiteY0" fmla="*/ 22 h 229288"/>
              <a:gd name="connsiteX1" fmla="*/ 365135 w 434989"/>
              <a:gd name="connsiteY1" fmla="*/ 111147 h 229288"/>
              <a:gd name="connsiteX2" fmla="*/ 282585 w 434989"/>
              <a:gd name="connsiteY2" fmla="*/ 184172 h 229288"/>
              <a:gd name="connsiteX3" fmla="*/ 358785 w 434989"/>
              <a:gd name="connsiteY3" fmla="*/ 168297 h 229288"/>
              <a:gd name="connsiteX4" fmla="*/ 168285 w 434989"/>
              <a:gd name="connsiteY4" fmla="*/ 222272 h 229288"/>
              <a:gd name="connsiteX5" fmla="*/ 203210 w 434989"/>
              <a:gd name="connsiteY5" fmla="*/ 228622 h 229288"/>
              <a:gd name="connsiteX6" fmla="*/ 10 w 434989"/>
              <a:gd name="connsiteY6" fmla="*/ 222272 h 229288"/>
              <a:gd name="connsiteX7" fmla="*/ 212735 w 434989"/>
              <a:gd name="connsiteY7" fmla="*/ 203222 h 229288"/>
              <a:gd name="connsiteX8" fmla="*/ 358785 w 434989"/>
              <a:gd name="connsiteY8" fmla="*/ 161947 h 229288"/>
              <a:gd name="connsiteX9" fmla="*/ 330210 w 434989"/>
              <a:gd name="connsiteY9" fmla="*/ 165122 h 229288"/>
              <a:gd name="connsiteX10" fmla="*/ 368310 w 434989"/>
              <a:gd name="connsiteY10" fmla="*/ 117497 h 229288"/>
              <a:gd name="connsiteX11" fmla="*/ 361960 w 434989"/>
              <a:gd name="connsiteY11" fmla="*/ 120672 h 229288"/>
              <a:gd name="connsiteX12" fmla="*/ 434985 w 434989"/>
              <a:gd name="connsiteY12" fmla="*/ 22 h 22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989" h="229288">
                <a:moveTo>
                  <a:pt x="434985" y="22"/>
                </a:moveTo>
                <a:cubicBezTo>
                  <a:pt x="435514" y="-1565"/>
                  <a:pt x="390535" y="80455"/>
                  <a:pt x="365135" y="111147"/>
                </a:cubicBezTo>
                <a:cubicBezTo>
                  <a:pt x="339735" y="141839"/>
                  <a:pt x="283643" y="174647"/>
                  <a:pt x="282585" y="184172"/>
                </a:cubicBezTo>
                <a:cubicBezTo>
                  <a:pt x="281527" y="193697"/>
                  <a:pt x="377835" y="161947"/>
                  <a:pt x="358785" y="168297"/>
                </a:cubicBezTo>
                <a:cubicBezTo>
                  <a:pt x="339735" y="174647"/>
                  <a:pt x="194214" y="212218"/>
                  <a:pt x="168285" y="222272"/>
                </a:cubicBezTo>
                <a:cubicBezTo>
                  <a:pt x="142356" y="232326"/>
                  <a:pt x="231256" y="228622"/>
                  <a:pt x="203210" y="228622"/>
                </a:cubicBezTo>
                <a:cubicBezTo>
                  <a:pt x="175164" y="228622"/>
                  <a:pt x="-1577" y="226505"/>
                  <a:pt x="10" y="222272"/>
                </a:cubicBezTo>
                <a:cubicBezTo>
                  <a:pt x="1597" y="218039"/>
                  <a:pt x="152939" y="213276"/>
                  <a:pt x="212735" y="203222"/>
                </a:cubicBezTo>
                <a:cubicBezTo>
                  <a:pt x="272531" y="193168"/>
                  <a:pt x="339206" y="168297"/>
                  <a:pt x="358785" y="161947"/>
                </a:cubicBezTo>
                <a:cubicBezTo>
                  <a:pt x="378364" y="155597"/>
                  <a:pt x="328623" y="172530"/>
                  <a:pt x="330210" y="165122"/>
                </a:cubicBezTo>
                <a:cubicBezTo>
                  <a:pt x="331797" y="157714"/>
                  <a:pt x="363018" y="124905"/>
                  <a:pt x="368310" y="117497"/>
                </a:cubicBezTo>
                <a:cubicBezTo>
                  <a:pt x="373602" y="110089"/>
                  <a:pt x="348731" y="138664"/>
                  <a:pt x="361960" y="120672"/>
                </a:cubicBezTo>
                <a:cubicBezTo>
                  <a:pt x="375189" y="102680"/>
                  <a:pt x="434456" y="1609"/>
                  <a:pt x="43498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CBBA95E4-55A1-AC9A-2E47-2502B795B569}"/>
              </a:ext>
            </a:extLst>
          </p:cNvPr>
          <p:cNvSpPr/>
          <p:nvPr/>
        </p:nvSpPr>
        <p:spPr>
          <a:xfrm>
            <a:off x="2009583" y="9264086"/>
            <a:ext cx="45570" cy="176581"/>
          </a:xfrm>
          <a:custGeom>
            <a:avLst/>
            <a:gdLst>
              <a:gd name="connsiteX0" fmla="*/ 192 w 45570"/>
              <a:gd name="connsiteY0" fmla="*/ 564 h 176581"/>
              <a:gd name="connsiteX1" fmla="*/ 44642 w 45570"/>
              <a:gd name="connsiteY1" fmla="*/ 172014 h 176581"/>
              <a:gd name="connsiteX2" fmla="*/ 28767 w 45570"/>
              <a:gd name="connsiteY2" fmla="*/ 118039 h 176581"/>
              <a:gd name="connsiteX3" fmla="*/ 192 w 45570"/>
              <a:gd name="connsiteY3" fmla="*/ 564 h 17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0" h="176581">
                <a:moveTo>
                  <a:pt x="192" y="564"/>
                </a:moveTo>
                <a:cubicBezTo>
                  <a:pt x="2838" y="9560"/>
                  <a:pt x="39880" y="152435"/>
                  <a:pt x="44642" y="172014"/>
                </a:cubicBezTo>
                <a:cubicBezTo>
                  <a:pt x="49404" y="191593"/>
                  <a:pt x="34588" y="143439"/>
                  <a:pt x="28767" y="118039"/>
                </a:cubicBezTo>
                <a:cubicBezTo>
                  <a:pt x="22946" y="92639"/>
                  <a:pt x="-2454" y="-8432"/>
                  <a:pt x="192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648ACB32-A403-25F0-8978-3D6F3C5A0361}"/>
              </a:ext>
            </a:extLst>
          </p:cNvPr>
          <p:cNvSpPr/>
          <p:nvPr/>
        </p:nvSpPr>
        <p:spPr>
          <a:xfrm>
            <a:off x="2349334" y="9181661"/>
            <a:ext cx="127557" cy="318213"/>
          </a:xfrm>
          <a:custGeom>
            <a:avLst/>
            <a:gdLst>
              <a:gd name="connsiteX0" fmla="*/ 79541 w 127557"/>
              <a:gd name="connsiteY0" fmla="*/ 439 h 318213"/>
              <a:gd name="connsiteX1" fmla="*/ 82716 w 127557"/>
              <a:gd name="connsiteY1" fmla="*/ 178239 h 318213"/>
              <a:gd name="connsiteX2" fmla="*/ 101766 w 127557"/>
              <a:gd name="connsiteY2" fmla="*/ 127439 h 318213"/>
              <a:gd name="connsiteX3" fmla="*/ 79541 w 127557"/>
              <a:gd name="connsiteY3" fmla="*/ 203639 h 318213"/>
              <a:gd name="connsiteX4" fmla="*/ 92241 w 127557"/>
              <a:gd name="connsiteY4" fmla="*/ 181414 h 318213"/>
              <a:gd name="connsiteX5" fmla="*/ 6516 w 127557"/>
              <a:gd name="connsiteY5" fmla="*/ 317939 h 318213"/>
              <a:gd name="connsiteX6" fmla="*/ 95416 w 127557"/>
              <a:gd name="connsiteY6" fmla="*/ 140139 h 318213"/>
              <a:gd name="connsiteX7" fmla="*/ 166 w 127557"/>
              <a:gd name="connsiteY7" fmla="*/ 235389 h 318213"/>
              <a:gd name="connsiteX8" fmla="*/ 123991 w 127557"/>
              <a:gd name="connsiteY8" fmla="*/ 105214 h 318213"/>
              <a:gd name="connsiteX9" fmla="*/ 92241 w 127557"/>
              <a:gd name="connsiteY9" fmla="*/ 127439 h 318213"/>
              <a:gd name="connsiteX10" fmla="*/ 79541 w 127557"/>
              <a:gd name="connsiteY10" fmla="*/ 439 h 3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57" h="318213">
                <a:moveTo>
                  <a:pt x="79541" y="439"/>
                </a:moveTo>
                <a:cubicBezTo>
                  <a:pt x="77954" y="8906"/>
                  <a:pt x="79012" y="157072"/>
                  <a:pt x="82716" y="178239"/>
                </a:cubicBezTo>
                <a:cubicBezTo>
                  <a:pt x="86420" y="199406"/>
                  <a:pt x="102295" y="123206"/>
                  <a:pt x="101766" y="127439"/>
                </a:cubicBezTo>
                <a:cubicBezTo>
                  <a:pt x="101237" y="131672"/>
                  <a:pt x="79541" y="203639"/>
                  <a:pt x="79541" y="203639"/>
                </a:cubicBezTo>
                <a:cubicBezTo>
                  <a:pt x="77954" y="212635"/>
                  <a:pt x="104412" y="162364"/>
                  <a:pt x="92241" y="181414"/>
                </a:cubicBezTo>
                <a:cubicBezTo>
                  <a:pt x="80070" y="200464"/>
                  <a:pt x="5987" y="324818"/>
                  <a:pt x="6516" y="317939"/>
                </a:cubicBezTo>
                <a:cubicBezTo>
                  <a:pt x="7045" y="311060"/>
                  <a:pt x="96474" y="153897"/>
                  <a:pt x="95416" y="140139"/>
                </a:cubicBezTo>
                <a:cubicBezTo>
                  <a:pt x="94358" y="126381"/>
                  <a:pt x="-4596" y="241210"/>
                  <a:pt x="166" y="235389"/>
                </a:cubicBezTo>
                <a:cubicBezTo>
                  <a:pt x="4928" y="229568"/>
                  <a:pt x="108645" y="123206"/>
                  <a:pt x="123991" y="105214"/>
                </a:cubicBezTo>
                <a:cubicBezTo>
                  <a:pt x="139337" y="87222"/>
                  <a:pt x="100708" y="146489"/>
                  <a:pt x="92241" y="127439"/>
                </a:cubicBezTo>
                <a:cubicBezTo>
                  <a:pt x="83774" y="108389"/>
                  <a:pt x="81128" y="-8028"/>
                  <a:pt x="79541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23F66CCF-C9F9-7894-3B52-22F1EBE3BFC4}"/>
              </a:ext>
            </a:extLst>
          </p:cNvPr>
          <p:cNvSpPr/>
          <p:nvPr/>
        </p:nvSpPr>
        <p:spPr>
          <a:xfrm>
            <a:off x="2007544" y="9032077"/>
            <a:ext cx="275595" cy="295689"/>
          </a:xfrm>
          <a:custGeom>
            <a:avLst/>
            <a:gdLst>
              <a:gd name="connsiteX0" fmla="*/ 275281 w 275595"/>
              <a:gd name="connsiteY0" fmla="*/ 798 h 295689"/>
              <a:gd name="connsiteX1" fmla="*/ 100656 w 275595"/>
              <a:gd name="connsiteY1" fmla="*/ 121448 h 295689"/>
              <a:gd name="connsiteX2" fmla="*/ 126056 w 275595"/>
              <a:gd name="connsiteY2" fmla="*/ 105573 h 295689"/>
              <a:gd name="connsiteX3" fmla="*/ 72081 w 275595"/>
              <a:gd name="connsiteY3" fmla="*/ 178598 h 295689"/>
              <a:gd name="connsiteX4" fmla="*/ 18106 w 275595"/>
              <a:gd name="connsiteY4" fmla="*/ 238923 h 295689"/>
              <a:gd name="connsiteX5" fmla="*/ 30806 w 275595"/>
              <a:gd name="connsiteY5" fmla="*/ 223048 h 295689"/>
              <a:gd name="connsiteX6" fmla="*/ 2231 w 275595"/>
              <a:gd name="connsiteY6" fmla="*/ 292898 h 295689"/>
              <a:gd name="connsiteX7" fmla="*/ 100656 w 275595"/>
              <a:gd name="connsiteY7" fmla="*/ 111923 h 295689"/>
              <a:gd name="connsiteX8" fmla="*/ 81606 w 275595"/>
              <a:gd name="connsiteY8" fmla="*/ 130973 h 295689"/>
              <a:gd name="connsiteX9" fmla="*/ 186381 w 275595"/>
              <a:gd name="connsiteY9" fmla="*/ 42073 h 295689"/>
              <a:gd name="connsiteX10" fmla="*/ 145106 w 275595"/>
              <a:gd name="connsiteY10" fmla="*/ 67473 h 295689"/>
              <a:gd name="connsiteX11" fmla="*/ 275281 w 275595"/>
              <a:gd name="connsiteY11" fmla="*/ 798 h 29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595" h="295689">
                <a:moveTo>
                  <a:pt x="275281" y="798"/>
                </a:moveTo>
                <a:cubicBezTo>
                  <a:pt x="267873" y="9794"/>
                  <a:pt x="125527" y="103986"/>
                  <a:pt x="100656" y="121448"/>
                </a:cubicBezTo>
                <a:cubicBezTo>
                  <a:pt x="75785" y="138910"/>
                  <a:pt x="130819" y="96048"/>
                  <a:pt x="126056" y="105573"/>
                </a:cubicBezTo>
                <a:cubicBezTo>
                  <a:pt x="121293" y="115098"/>
                  <a:pt x="90073" y="156373"/>
                  <a:pt x="72081" y="178598"/>
                </a:cubicBezTo>
                <a:cubicBezTo>
                  <a:pt x="54089" y="200823"/>
                  <a:pt x="18106" y="238923"/>
                  <a:pt x="18106" y="238923"/>
                </a:cubicBezTo>
                <a:cubicBezTo>
                  <a:pt x="11227" y="246331"/>
                  <a:pt x="33452" y="214052"/>
                  <a:pt x="30806" y="223048"/>
                </a:cubicBezTo>
                <a:cubicBezTo>
                  <a:pt x="28160" y="232044"/>
                  <a:pt x="-9411" y="311419"/>
                  <a:pt x="2231" y="292898"/>
                </a:cubicBezTo>
                <a:cubicBezTo>
                  <a:pt x="13873" y="274377"/>
                  <a:pt x="100656" y="111923"/>
                  <a:pt x="100656" y="111923"/>
                </a:cubicBezTo>
                <a:cubicBezTo>
                  <a:pt x="113885" y="84936"/>
                  <a:pt x="67319" y="142615"/>
                  <a:pt x="81606" y="130973"/>
                </a:cubicBezTo>
                <a:cubicBezTo>
                  <a:pt x="95893" y="119331"/>
                  <a:pt x="175798" y="52656"/>
                  <a:pt x="186381" y="42073"/>
                </a:cubicBezTo>
                <a:cubicBezTo>
                  <a:pt x="196964" y="31490"/>
                  <a:pt x="133464" y="73294"/>
                  <a:pt x="145106" y="67473"/>
                </a:cubicBezTo>
                <a:cubicBezTo>
                  <a:pt x="156748" y="61652"/>
                  <a:pt x="282689" y="-8198"/>
                  <a:pt x="275281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BD5C918C-6456-B9F9-A3F5-45A40CE5E9C0}"/>
              </a:ext>
            </a:extLst>
          </p:cNvPr>
          <p:cNvSpPr/>
          <p:nvPr/>
        </p:nvSpPr>
        <p:spPr>
          <a:xfrm>
            <a:off x="2339764" y="9026191"/>
            <a:ext cx="78719" cy="191140"/>
          </a:xfrm>
          <a:custGeom>
            <a:avLst/>
            <a:gdLst>
              <a:gd name="connsiteX0" fmla="*/ 211 w 78719"/>
              <a:gd name="connsiteY0" fmla="*/ 334 h 191140"/>
              <a:gd name="connsiteX1" fmla="*/ 54186 w 78719"/>
              <a:gd name="connsiteY1" fmla="*/ 51134 h 191140"/>
              <a:gd name="connsiteX2" fmla="*/ 70061 w 78719"/>
              <a:gd name="connsiteY2" fmla="*/ 108284 h 191140"/>
              <a:gd name="connsiteX3" fmla="*/ 70061 w 78719"/>
              <a:gd name="connsiteY3" fmla="*/ 190834 h 191140"/>
              <a:gd name="connsiteX4" fmla="*/ 76411 w 78719"/>
              <a:gd name="connsiteY4" fmla="*/ 76534 h 191140"/>
              <a:gd name="connsiteX5" fmla="*/ 211 w 78719"/>
              <a:gd name="connsiteY5" fmla="*/ 334 h 19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19" h="191140">
                <a:moveTo>
                  <a:pt x="211" y="334"/>
                </a:moveTo>
                <a:cubicBezTo>
                  <a:pt x="-3493" y="-3899"/>
                  <a:pt x="42544" y="33142"/>
                  <a:pt x="54186" y="51134"/>
                </a:cubicBezTo>
                <a:cubicBezTo>
                  <a:pt x="65828" y="69126"/>
                  <a:pt x="67415" y="85001"/>
                  <a:pt x="70061" y="108284"/>
                </a:cubicBezTo>
                <a:cubicBezTo>
                  <a:pt x="72707" y="131567"/>
                  <a:pt x="69003" y="196125"/>
                  <a:pt x="70061" y="190834"/>
                </a:cubicBezTo>
                <a:cubicBezTo>
                  <a:pt x="71119" y="185543"/>
                  <a:pt x="83819" y="107755"/>
                  <a:pt x="76411" y="76534"/>
                </a:cubicBezTo>
                <a:cubicBezTo>
                  <a:pt x="69003" y="45313"/>
                  <a:pt x="3915" y="4567"/>
                  <a:pt x="21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761AE4A-5859-4FC7-ECFD-1567379F627A}"/>
              </a:ext>
            </a:extLst>
          </p:cNvPr>
          <p:cNvSpPr/>
          <p:nvPr/>
        </p:nvSpPr>
        <p:spPr>
          <a:xfrm>
            <a:off x="1828788" y="9023048"/>
            <a:ext cx="22237" cy="102809"/>
          </a:xfrm>
          <a:custGeom>
            <a:avLst/>
            <a:gdLst>
              <a:gd name="connsiteX0" fmla="*/ 12 w 22237"/>
              <a:gd name="connsiteY0" fmla="*/ 302 h 102809"/>
              <a:gd name="connsiteX1" fmla="*/ 19062 w 22237"/>
              <a:gd name="connsiteY1" fmla="*/ 54277 h 102809"/>
              <a:gd name="connsiteX2" fmla="*/ 19062 w 22237"/>
              <a:gd name="connsiteY2" fmla="*/ 101902 h 102809"/>
              <a:gd name="connsiteX3" fmla="*/ 22237 w 22237"/>
              <a:gd name="connsiteY3" fmla="*/ 79677 h 102809"/>
              <a:gd name="connsiteX4" fmla="*/ 12 w 22237"/>
              <a:gd name="connsiteY4" fmla="*/ 302 h 1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7" h="102809">
                <a:moveTo>
                  <a:pt x="12" y="302"/>
                </a:moveTo>
                <a:cubicBezTo>
                  <a:pt x="-517" y="-3931"/>
                  <a:pt x="15887" y="37344"/>
                  <a:pt x="19062" y="54277"/>
                </a:cubicBezTo>
                <a:cubicBezTo>
                  <a:pt x="22237" y="71210"/>
                  <a:pt x="18533" y="97669"/>
                  <a:pt x="19062" y="101902"/>
                </a:cubicBezTo>
                <a:cubicBezTo>
                  <a:pt x="19591" y="106135"/>
                  <a:pt x="22237" y="95023"/>
                  <a:pt x="22237" y="79677"/>
                </a:cubicBezTo>
                <a:cubicBezTo>
                  <a:pt x="22237" y="64331"/>
                  <a:pt x="541" y="4535"/>
                  <a:pt x="12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7557967-50AB-6C7B-0F80-7D60FEEC075A}"/>
              </a:ext>
            </a:extLst>
          </p:cNvPr>
          <p:cNvSpPr/>
          <p:nvPr/>
        </p:nvSpPr>
        <p:spPr>
          <a:xfrm>
            <a:off x="2298596" y="9029375"/>
            <a:ext cx="87620" cy="238456"/>
          </a:xfrm>
          <a:custGeom>
            <a:avLst/>
            <a:gdLst>
              <a:gd name="connsiteX0" fmla="*/ 104 w 87620"/>
              <a:gd name="connsiteY0" fmla="*/ 325 h 238456"/>
              <a:gd name="connsiteX1" fmla="*/ 57254 w 87620"/>
              <a:gd name="connsiteY1" fmla="*/ 63825 h 238456"/>
              <a:gd name="connsiteX2" fmla="*/ 69954 w 87620"/>
              <a:gd name="connsiteY2" fmla="*/ 117800 h 238456"/>
              <a:gd name="connsiteX3" fmla="*/ 85829 w 87620"/>
              <a:gd name="connsiteY3" fmla="*/ 98750 h 238456"/>
              <a:gd name="connsiteX4" fmla="*/ 85829 w 87620"/>
              <a:gd name="connsiteY4" fmla="*/ 238450 h 238456"/>
              <a:gd name="connsiteX5" fmla="*/ 73129 w 87620"/>
              <a:gd name="connsiteY5" fmla="*/ 92400 h 238456"/>
              <a:gd name="connsiteX6" fmla="*/ 104 w 87620"/>
              <a:gd name="connsiteY6" fmla="*/ 325 h 23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20" h="238456">
                <a:moveTo>
                  <a:pt x="104" y="325"/>
                </a:moveTo>
                <a:cubicBezTo>
                  <a:pt x="-2542" y="-4437"/>
                  <a:pt x="45612" y="44246"/>
                  <a:pt x="57254" y="63825"/>
                </a:cubicBezTo>
                <a:cubicBezTo>
                  <a:pt x="68896" y="83404"/>
                  <a:pt x="65192" y="111979"/>
                  <a:pt x="69954" y="117800"/>
                </a:cubicBezTo>
                <a:cubicBezTo>
                  <a:pt x="74716" y="123621"/>
                  <a:pt x="83183" y="78642"/>
                  <a:pt x="85829" y="98750"/>
                </a:cubicBezTo>
                <a:cubicBezTo>
                  <a:pt x="88475" y="118858"/>
                  <a:pt x="87946" y="239508"/>
                  <a:pt x="85829" y="238450"/>
                </a:cubicBezTo>
                <a:cubicBezTo>
                  <a:pt x="83712" y="237392"/>
                  <a:pt x="84771" y="131558"/>
                  <a:pt x="73129" y="92400"/>
                </a:cubicBezTo>
                <a:cubicBezTo>
                  <a:pt x="61487" y="53242"/>
                  <a:pt x="2750" y="5087"/>
                  <a:pt x="104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40E105C9-BE8D-BB32-AFCC-01F97D8188FF}"/>
              </a:ext>
            </a:extLst>
          </p:cNvPr>
          <p:cNvSpPr/>
          <p:nvPr/>
        </p:nvSpPr>
        <p:spPr>
          <a:xfrm>
            <a:off x="2301859" y="9023347"/>
            <a:ext cx="69763" cy="104789"/>
          </a:xfrm>
          <a:custGeom>
            <a:avLst/>
            <a:gdLst>
              <a:gd name="connsiteX0" fmla="*/ 16 w 69763"/>
              <a:gd name="connsiteY0" fmla="*/ 3 h 104789"/>
              <a:gd name="connsiteX1" fmla="*/ 60341 w 69763"/>
              <a:gd name="connsiteY1" fmla="*/ 69853 h 104789"/>
              <a:gd name="connsiteX2" fmla="*/ 66691 w 69763"/>
              <a:gd name="connsiteY2" fmla="*/ 104778 h 104789"/>
              <a:gd name="connsiteX3" fmla="*/ 66691 w 69763"/>
              <a:gd name="connsiteY3" fmla="*/ 73028 h 104789"/>
              <a:gd name="connsiteX4" fmla="*/ 16 w 69763"/>
              <a:gd name="connsiteY4" fmla="*/ 3 h 10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3" h="104789">
                <a:moveTo>
                  <a:pt x="16" y="3"/>
                </a:moveTo>
                <a:cubicBezTo>
                  <a:pt x="-1042" y="-526"/>
                  <a:pt x="49229" y="52391"/>
                  <a:pt x="60341" y="69853"/>
                </a:cubicBezTo>
                <a:cubicBezTo>
                  <a:pt x="71453" y="87315"/>
                  <a:pt x="65633" y="104249"/>
                  <a:pt x="66691" y="104778"/>
                </a:cubicBezTo>
                <a:cubicBezTo>
                  <a:pt x="67749" y="105307"/>
                  <a:pt x="73041" y="87845"/>
                  <a:pt x="66691" y="73028"/>
                </a:cubicBezTo>
                <a:cubicBezTo>
                  <a:pt x="60341" y="58211"/>
                  <a:pt x="1074" y="532"/>
                  <a:pt x="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AE57987B-5277-7B74-BE92-3FEA03636C65}"/>
              </a:ext>
            </a:extLst>
          </p:cNvPr>
          <p:cNvSpPr/>
          <p:nvPr/>
        </p:nvSpPr>
        <p:spPr>
          <a:xfrm>
            <a:off x="2059641" y="9118419"/>
            <a:ext cx="201074" cy="244686"/>
          </a:xfrm>
          <a:custGeom>
            <a:avLst/>
            <a:gdLst>
              <a:gd name="connsiteX0" fmla="*/ 200959 w 201074"/>
              <a:gd name="connsiteY0" fmla="*/ 181 h 244686"/>
              <a:gd name="connsiteX1" fmla="*/ 80309 w 201074"/>
              <a:gd name="connsiteY1" fmla="*/ 127181 h 244686"/>
              <a:gd name="connsiteX2" fmla="*/ 67609 w 201074"/>
              <a:gd name="connsiteY2" fmla="*/ 165281 h 244686"/>
              <a:gd name="connsiteX3" fmla="*/ 45384 w 201074"/>
              <a:gd name="connsiteY3" fmla="*/ 244656 h 244686"/>
              <a:gd name="connsiteX4" fmla="*/ 58084 w 201074"/>
              <a:gd name="connsiteY4" fmla="*/ 155756 h 244686"/>
              <a:gd name="connsiteX5" fmla="*/ 934 w 201074"/>
              <a:gd name="connsiteY5" fmla="*/ 197031 h 244686"/>
              <a:gd name="connsiteX6" fmla="*/ 112059 w 201074"/>
              <a:gd name="connsiteY6" fmla="*/ 79556 h 244686"/>
              <a:gd name="connsiteX7" fmla="*/ 102534 w 201074"/>
              <a:gd name="connsiteY7" fmla="*/ 98606 h 244686"/>
              <a:gd name="connsiteX8" fmla="*/ 200959 w 201074"/>
              <a:gd name="connsiteY8" fmla="*/ 181 h 24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74" h="244686">
                <a:moveTo>
                  <a:pt x="200959" y="181"/>
                </a:moveTo>
                <a:cubicBezTo>
                  <a:pt x="197255" y="4943"/>
                  <a:pt x="102534" y="99664"/>
                  <a:pt x="80309" y="127181"/>
                </a:cubicBezTo>
                <a:cubicBezTo>
                  <a:pt x="58084" y="154698"/>
                  <a:pt x="73430" y="145702"/>
                  <a:pt x="67609" y="165281"/>
                </a:cubicBezTo>
                <a:cubicBezTo>
                  <a:pt x="61788" y="184860"/>
                  <a:pt x="46971" y="246243"/>
                  <a:pt x="45384" y="244656"/>
                </a:cubicBezTo>
                <a:cubicBezTo>
                  <a:pt x="43797" y="243069"/>
                  <a:pt x="65492" y="163694"/>
                  <a:pt x="58084" y="155756"/>
                </a:cubicBezTo>
                <a:cubicBezTo>
                  <a:pt x="50676" y="147819"/>
                  <a:pt x="-8062" y="209731"/>
                  <a:pt x="934" y="197031"/>
                </a:cubicBezTo>
                <a:cubicBezTo>
                  <a:pt x="9930" y="184331"/>
                  <a:pt x="95126" y="95960"/>
                  <a:pt x="112059" y="79556"/>
                </a:cubicBezTo>
                <a:cubicBezTo>
                  <a:pt x="128992" y="63152"/>
                  <a:pt x="87188" y="111306"/>
                  <a:pt x="102534" y="98606"/>
                </a:cubicBezTo>
                <a:cubicBezTo>
                  <a:pt x="117880" y="85906"/>
                  <a:pt x="204663" y="-4581"/>
                  <a:pt x="200959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426CC9E0-3E5A-98FB-E973-76D7B947591A}"/>
              </a:ext>
            </a:extLst>
          </p:cNvPr>
          <p:cNvSpPr/>
          <p:nvPr/>
        </p:nvSpPr>
        <p:spPr>
          <a:xfrm>
            <a:off x="2320879" y="9150350"/>
            <a:ext cx="26145" cy="117475"/>
          </a:xfrm>
          <a:custGeom>
            <a:avLst/>
            <a:gdLst>
              <a:gd name="connsiteX0" fmla="*/ 15921 w 26145"/>
              <a:gd name="connsiteY0" fmla="*/ 0 h 117475"/>
              <a:gd name="connsiteX1" fmla="*/ 19096 w 26145"/>
              <a:gd name="connsiteY1" fmla="*/ 73025 h 117475"/>
              <a:gd name="connsiteX2" fmla="*/ 46 w 26145"/>
              <a:gd name="connsiteY2" fmla="*/ 117475 h 117475"/>
              <a:gd name="connsiteX3" fmla="*/ 25446 w 26145"/>
              <a:gd name="connsiteY3" fmla="*/ 73025 h 117475"/>
              <a:gd name="connsiteX4" fmla="*/ 15921 w 2614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5" h="117475">
                <a:moveTo>
                  <a:pt x="15921" y="0"/>
                </a:moveTo>
                <a:cubicBezTo>
                  <a:pt x="14863" y="0"/>
                  <a:pt x="21742" y="53446"/>
                  <a:pt x="19096" y="73025"/>
                </a:cubicBezTo>
                <a:cubicBezTo>
                  <a:pt x="16450" y="92604"/>
                  <a:pt x="-1012" y="117475"/>
                  <a:pt x="46" y="117475"/>
                </a:cubicBezTo>
                <a:cubicBezTo>
                  <a:pt x="1104" y="117475"/>
                  <a:pt x="21742" y="89429"/>
                  <a:pt x="25446" y="73025"/>
                </a:cubicBezTo>
                <a:cubicBezTo>
                  <a:pt x="29150" y="56621"/>
                  <a:pt x="16979" y="0"/>
                  <a:pt x="159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BCF2C814-7FCE-DD18-C63D-FE5B15D3AE6E}"/>
              </a:ext>
            </a:extLst>
          </p:cNvPr>
          <p:cNvSpPr/>
          <p:nvPr/>
        </p:nvSpPr>
        <p:spPr>
          <a:xfrm>
            <a:off x="3693227" y="8978059"/>
            <a:ext cx="255815" cy="867072"/>
          </a:xfrm>
          <a:custGeom>
            <a:avLst/>
            <a:gdLst>
              <a:gd name="connsiteX0" fmla="*/ 184008 w 255815"/>
              <a:gd name="connsiteY0" fmla="*/ 94 h 867072"/>
              <a:gd name="connsiteX1" fmla="*/ 242279 w 255815"/>
              <a:gd name="connsiteY1" fmla="*/ 71812 h 867072"/>
              <a:gd name="connsiteX2" fmla="*/ 130220 w 255815"/>
              <a:gd name="connsiteY2" fmla="*/ 264553 h 867072"/>
              <a:gd name="connsiteX3" fmla="*/ 166079 w 255815"/>
              <a:gd name="connsiteY3" fmla="*/ 242141 h 867072"/>
              <a:gd name="connsiteX4" fmla="*/ 54020 w 255815"/>
              <a:gd name="connsiteY4" fmla="*/ 537976 h 867072"/>
              <a:gd name="connsiteX5" fmla="*/ 94361 w 255815"/>
              <a:gd name="connsiteY5" fmla="*/ 448329 h 867072"/>
              <a:gd name="connsiteX6" fmla="*/ 13679 w 255815"/>
              <a:gd name="connsiteY6" fmla="*/ 721753 h 867072"/>
              <a:gd name="connsiteX7" fmla="*/ 4714 w 255815"/>
              <a:gd name="connsiteY7" fmla="*/ 856223 h 867072"/>
              <a:gd name="connsiteX8" fmla="*/ 62985 w 255815"/>
              <a:gd name="connsiteY8" fmla="*/ 443847 h 867072"/>
              <a:gd name="connsiteX9" fmla="*/ 58502 w 255815"/>
              <a:gd name="connsiteY9" fmla="*/ 475223 h 867072"/>
              <a:gd name="connsiteX10" fmla="*/ 201938 w 255815"/>
              <a:gd name="connsiteY10" fmla="*/ 130082 h 867072"/>
              <a:gd name="connsiteX11" fmla="*/ 179526 w 255815"/>
              <a:gd name="connsiteY11" fmla="*/ 98706 h 867072"/>
              <a:gd name="connsiteX12" fmla="*/ 192973 w 255815"/>
              <a:gd name="connsiteY12" fmla="*/ 134565 h 867072"/>
              <a:gd name="connsiteX13" fmla="*/ 255726 w 255815"/>
              <a:gd name="connsiteY13" fmla="*/ 58365 h 867072"/>
              <a:gd name="connsiteX14" fmla="*/ 184008 w 255815"/>
              <a:gd name="connsiteY14" fmla="*/ 94 h 86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815" h="867072">
                <a:moveTo>
                  <a:pt x="184008" y="94"/>
                </a:moveTo>
                <a:cubicBezTo>
                  <a:pt x="181767" y="2335"/>
                  <a:pt x="251244" y="27736"/>
                  <a:pt x="242279" y="71812"/>
                </a:cubicBezTo>
                <a:cubicBezTo>
                  <a:pt x="233314" y="115888"/>
                  <a:pt x="142920" y="236165"/>
                  <a:pt x="130220" y="264553"/>
                </a:cubicBezTo>
                <a:cubicBezTo>
                  <a:pt x="117520" y="292941"/>
                  <a:pt x="178779" y="196571"/>
                  <a:pt x="166079" y="242141"/>
                </a:cubicBezTo>
                <a:cubicBezTo>
                  <a:pt x="153379" y="287711"/>
                  <a:pt x="65973" y="503611"/>
                  <a:pt x="54020" y="537976"/>
                </a:cubicBezTo>
                <a:cubicBezTo>
                  <a:pt x="42067" y="572341"/>
                  <a:pt x="101084" y="417700"/>
                  <a:pt x="94361" y="448329"/>
                </a:cubicBezTo>
                <a:cubicBezTo>
                  <a:pt x="87638" y="478958"/>
                  <a:pt x="28620" y="653771"/>
                  <a:pt x="13679" y="721753"/>
                </a:cubicBezTo>
                <a:cubicBezTo>
                  <a:pt x="-1262" y="789735"/>
                  <a:pt x="-3504" y="902541"/>
                  <a:pt x="4714" y="856223"/>
                </a:cubicBezTo>
                <a:cubicBezTo>
                  <a:pt x="12932" y="809905"/>
                  <a:pt x="54020" y="507347"/>
                  <a:pt x="62985" y="443847"/>
                </a:cubicBezTo>
                <a:cubicBezTo>
                  <a:pt x="71950" y="380347"/>
                  <a:pt x="35343" y="527517"/>
                  <a:pt x="58502" y="475223"/>
                </a:cubicBezTo>
                <a:cubicBezTo>
                  <a:pt x="81661" y="422929"/>
                  <a:pt x="181767" y="192835"/>
                  <a:pt x="201938" y="130082"/>
                </a:cubicBezTo>
                <a:cubicBezTo>
                  <a:pt x="222109" y="67329"/>
                  <a:pt x="181020" y="97959"/>
                  <a:pt x="179526" y="98706"/>
                </a:cubicBezTo>
                <a:cubicBezTo>
                  <a:pt x="178032" y="99453"/>
                  <a:pt x="180273" y="141289"/>
                  <a:pt x="192973" y="134565"/>
                </a:cubicBezTo>
                <a:cubicBezTo>
                  <a:pt x="205673" y="127842"/>
                  <a:pt x="252738" y="80777"/>
                  <a:pt x="255726" y="58365"/>
                </a:cubicBezTo>
                <a:cubicBezTo>
                  <a:pt x="258714" y="35953"/>
                  <a:pt x="186249" y="-2147"/>
                  <a:pt x="184008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C79CB5A2-48D4-84C5-1051-3840D19328C7}"/>
              </a:ext>
            </a:extLst>
          </p:cNvPr>
          <p:cNvSpPr/>
          <p:nvPr/>
        </p:nvSpPr>
        <p:spPr>
          <a:xfrm>
            <a:off x="3364598" y="10058144"/>
            <a:ext cx="318338" cy="697355"/>
          </a:xfrm>
          <a:custGeom>
            <a:avLst/>
            <a:gdLst>
              <a:gd name="connsiteX0" fmla="*/ 315414 w 318338"/>
              <a:gd name="connsiteY0" fmla="*/ 4738 h 697355"/>
              <a:gd name="connsiteX1" fmla="*/ 10614 w 318338"/>
              <a:gd name="connsiteY1" fmla="*/ 672609 h 697355"/>
              <a:gd name="connsiteX2" fmla="*/ 91296 w 318338"/>
              <a:gd name="connsiteY2" fmla="*/ 520209 h 697355"/>
              <a:gd name="connsiteX3" fmla="*/ 301967 w 318338"/>
              <a:gd name="connsiteY3" fmla="*/ 197480 h 697355"/>
              <a:gd name="connsiteX4" fmla="*/ 171978 w 318338"/>
              <a:gd name="connsiteY4" fmla="*/ 363327 h 697355"/>
              <a:gd name="connsiteX5" fmla="*/ 315414 w 318338"/>
              <a:gd name="connsiteY5" fmla="*/ 4738 h 69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338" h="697355">
                <a:moveTo>
                  <a:pt x="315414" y="4738"/>
                </a:moveTo>
                <a:cubicBezTo>
                  <a:pt x="288520" y="56285"/>
                  <a:pt x="47967" y="586697"/>
                  <a:pt x="10614" y="672609"/>
                </a:cubicBezTo>
                <a:cubicBezTo>
                  <a:pt x="-26739" y="758521"/>
                  <a:pt x="42737" y="599397"/>
                  <a:pt x="91296" y="520209"/>
                </a:cubicBezTo>
                <a:cubicBezTo>
                  <a:pt x="139855" y="441021"/>
                  <a:pt x="288520" y="223627"/>
                  <a:pt x="301967" y="197480"/>
                </a:cubicBezTo>
                <a:cubicBezTo>
                  <a:pt x="315414" y="171333"/>
                  <a:pt x="168990" y="387980"/>
                  <a:pt x="171978" y="363327"/>
                </a:cubicBezTo>
                <a:cubicBezTo>
                  <a:pt x="174966" y="338674"/>
                  <a:pt x="342308" y="-46809"/>
                  <a:pt x="315414" y="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6F969DFB-DC34-2851-78F0-5C6C8D086DE9}"/>
              </a:ext>
            </a:extLst>
          </p:cNvPr>
          <p:cNvSpPr/>
          <p:nvPr/>
        </p:nvSpPr>
        <p:spPr>
          <a:xfrm>
            <a:off x="3016620" y="9157445"/>
            <a:ext cx="569298" cy="686726"/>
          </a:xfrm>
          <a:custGeom>
            <a:avLst/>
            <a:gdLst>
              <a:gd name="connsiteX0" fmla="*/ 264462 w 569298"/>
              <a:gd name="connsiteY0" fmla="*/ 80684 h 686726"/>
              <a:gd name="connsiteX1" fmla="*/ 71721 w 569298"/>
              <a:gd name="connsiteY1" fmla="*/ 336179 h 686726"/>
              <a:gd name="connsiteX2" fmla="*/ 4486 w 569298"/>
              <a:gd name="connsiteY2" fmla="*/ 497543 h 686726"/>
              <a:gd name="connsiteX3" fmla="*/ 94133 w 569298"/>
              <a:gd name="connsiteY3" fmla="*/ 286873 h 686726"/>
              <a:gd name="connsiteX4" fmla="*/ 152404 w 569298"/>
              <a:gd name="connsiteY4" fmla="*/ 251014 h 686726"/>
              <a:gd name="connsiteX5" fmla="*/ 147921 w 569298"/>
              <a:gd name="connsiteY5" fmla="*/ 363073 h 686726"/>
              <a:gd name="connsiteX6" fmla="*/ 107580 w 569298"/>
              <a:gd name="connsiteY6" fmla="*/ 493061 h 686726"/>
              <a:gd name="connsiteX7" fmla="*/ 4 w 569298"/>
              <a:gd name="connsiteY7" fmla="*/ 685802 h 686726"/>
              <a:gd name="connsiteX8" fmla="*/ 112062 w 569298"/>
              <a:gd name="connsiteY8" fmla="*/ 407896 h 686726"/>
              <a:gd name="connsiteX9" fmla="*/ 398933 w 569298"/>
              <a:gd name="connsiteY9" fmla="*/ 340661 h 686726"/>
              <a:gd name="connsiteX10" fmla="*/ 215156 w 569298"/>
              <a:gd name="connsiteY10" fmla="*/ 340661 h 686726"/>
              <a:gd name="connsiteX11" fmla="*/ 228604 w 569298"/>
              <a:gd name="connsiteY11" fmla="*/ 246531 h 686726"/>
              <a:gd name="connsiteX12" fmla="*/ 569262 w 569298"/>
              <a:gd name="connsiteY12" fmla="*/ 2 h 686726"/>
              <a:gd name="connsiteX13" fmla="*/ 206192 w 569298"/>
              <a:gd name="connsiteY13" fmla="*/ 251014 h 686726"/>
              <a:gd name="connsiteX14" fmla="*/ 89651 w 569298"/>
              <a:gd name="connsiteY14" fmla="*/ 363073 h 686726"/>
              <a:gd name="connsiteX15" fmla="*/ 138956 w 569298"/>
              <a:gd name="connsiteY15" fmla="*/ 268943 h 686726"/>
              <a:gd name="connsiteX16" fmla="*/ 143439 w 569298"/>
              <a:gd name="connsiteY16" fmla="*/ 179296 h 686726"/>
              <a:gd name="connsiteX17" fmla="*/ 85168 w 569298"/>
              <a:gd name="connsiteY17" fmla="*/ 264461 h 686726"/>
              <a:gd name="connsiteX18" fmla="*/ 264462 w 569298"/>
              <a:gd name="connsiteY18" fmla="*/ 80684 h 68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9298" h="686726">
                <a:moveTo>
                  <a:pt x="264462" y="80684"/>
                </a:moveTo>
                <a:cubicBezTo>
                  <a:pt x="262221" y="92637"/>
                  <a:pt x="115050" y="266703"/>
                  <a:pt x="71721" y="336179"/>
                </a:cubicBezTo>
                <a:cubicBezTo>
                  <a:pt x="28392" y="405655"/>
                  <a:pt x="751" y="505761"/>
                  <a:pt x="4486" y="497543"/>
                </a:cubicBezTo>
                <a:cubicBezTo>
                  <a:pt x="8221" y="489325"/>
                  <a:pt x="69480" y="327961"/>
                  <a:pt x="94133" y="286873"/>
                </a:cubicBezTo>
                <a:cubicBezTo>
                  <a:pt x="118786" y="245785"/>
                  <a:pt x="143439" y="238314"/>
                  <a:pt x="152404" y="251014"/>
                </a:cubicBezTo>
                <a:cubicBezTo>
                  <a:pt x="161369" y="263714"/>
                  <a:pt x="155392" y="322732"/>
                  <a:pt x="147921" y="363073"/>
                </a:cubicBezTo>
                <a:cubicBezTo>
                  <a:pt x="140450" y="403414"/>
                  <a:pt x="132233" y="439273"/>
                  <a:pt x="107580" y="493061"/>
                </a:cubicBezTo>
                <a:cubicBezTo>
                  <a:pt x="82927" y="546849"/>
                  <a:pt x="-743" y="699996"/>
                  <a:pt x="4" y="685802"/>
                </a:cubicBezTo>
                <a:cubicBezTo>
                  <a:pt x="751" y="671608"/>
                  <a:pt x="45574" y="465420"/>
                  <a:pt x="112062" y="407896"/>
                </a:cubicBezTo>
                <a:cubicBezTo>
                  <a:pt x="178550" y="350373"/>
                  <a:pt x="381751" y="351867"/>
                  <a:pt x="398933" y="340661"/>
                </a:cubicBezTo>
                <a:cubicBezTo>
                  <a:pt x="416115" y="329455"/>
                  <a:pt x="243544" y="356349"/>
                  <a:pt x="215156" y="340661"/>
                </a:cubicBezTo>
                <a:cubicBezTo>
                  <a:pt x="186768" y="324973"/>
                  <a:pt x="169586" y="303307"/>
                  <a:pt x="228604" y="246531"/>
                </a:cubicBezTo>
                <a:cubicBezTo>
                  <a:pt x="287622" y="189755"/>
                  <a:pt x="572997" y="-745"/>
                  <a:pt x="569262" y="2"/>
                </a:cubicBezTo>
                <a:cubicBezTo>
                  <a:pt x="565527" y="749"/>
                  <a:pt x="286127" y="190502"/>
                  <a:pt x="206192" y="251014"/>
                </a:cubicBezTo>
                <a:cubicBezTo>
                  <a:pt x="126257" y="311526"/>
                  <a:pt x="100857" y="360085"/>
                  <a:pt x="89651" y="363073"/>
                </a:cubicBezTo>
                <a:cubicBezTo>
                  <a:pt x="78445" y="366061"/>
                  <a:pt x="129991" y="299572"/>
                  <a:pt x="138956" y="268943"/>
                </a:cubicBezTo>
                <a:cubicBezTo>
                  <a:pt x="147921" y="238314"/>
                  <a:pt x="152404" y="180043"/>
                  <a:pt x="143439" y="179296"/>
                </a:cubicBezTo>
                <a:cubicBezTo>
                  <a:pt x="134474" y="178549"/>
                  <a:pt x="65744" y="278655"/>
                  <a:pt x="85168" y="264461"/>
                </a:cubicBezTo>
                <a:cubicBezTo>
                  <a:pt x="104591" y="250267"/>
                  <a:pt x="266703" y="68731"/>
                  <a:pt x="264462" y="80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70589C56-BB7F-7CD6-0755-50EAFC8D8673}"/>
              </a:ext>
            </a:extLst>
          </p:cNvPr>
          <p:cNvSpPr/>
          <p:nvPr/>
        </p:nvSpPr>
        <p:spPr>
          <a:xfrm>
            <a:off x="3225609" y="9054305"/>
            <a:ext cx="589481" cy="903862"/>
          </a:xfrm>
          <a:custGeom>
            <a:avLst/>
            <a:gdLst>
              <a:gd name="connsiteX0" fmla="*/ 588873 w 589481"/>
              <a:gd name="connsiteY0" fmla="*/ 48 h 903862"/>
              <a:gd name="connsiteX1" fmla="*/ 436473 w 589481"/>
              <a:gd name="connsiteY1" fmla="*/ 156930 h 903862"/>
              <a:gd name="connsiteX2" fmla="*/ 270626 w 589481"/>
              <a:gd name="connsiteY2" fmla="*/ 502071 h 903862"/>
              <a:gd name="connsiteX3" fmla="*/ 306485 w 589481"/>
              <a:gd name="connsiteY3" fmla="*/ 461730 h 903862"/>
              <a:gd name="connsiteX4" fmla="*/ 1685 w 589481"/>
              <a:gd name="connsiteY4" fmla="*/ 901001 h 903862"/>
              <a:gd name="connsiteX5" fmla="*/ 463367 w 589481"/>
              <a:gd name="connsiteY5" fmla="*/ 215201 h 903862"/>
              <a:gd name="connsiteX6" fmla="*/ 364756 w 589481"/>
              <a:gd name="connsiteY6" fmla="*/ 349671 h 903862"/>
              <a:gd name="connsiteX7" fmla="*/ 481297 w 589481"/>
              <a:gd name="connsiteY7" fmla="*/ 26942 h 903862"/>
              <a:gd name="connsiteX8" fmla="*/ 378203 w 589481"/>
              <a:gd name="connsiteY8" fmla="*/ 170377 h 903862"/>
              <a:gd name="connsiteX9" fmla="*/ 588873 w 589481"/>
              <a:gd name="connsiteY9" fmla="*/ 48 h 90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481" h="903862">
                <a:moveTo>
                  <a:pt x="588873" y="48"/>
                </a:moveTo>
                <a:cubicBezTo>
                  <a:pt x="598585" y="-2193"/>
                  <a:pt x="489514" y="73260"/>
                  <a:pt x="436473" y="156930"/>
                </a:cubicBezTo>
                <a:cubicBezTo>
                  <a:pt x="383432" y="240600"/>
                  <a:pt x="292291" y="451271"/>
                  <a:pt x="270626" y="502071"/>
                </a:cubicBezTo>
                <a:cubicBezTo>
                  <a:pt x="248961" y="552871"/>
                  <a:pt x="351308" y="395242"/>
                  <a:pt x="306485" y="461730"/>
                </a:cubicBezTo>
                <a:cubicBezTo>
                  <a:pt x="261661" y="528218"/>
                  <a:pt x="-24462" y="942089"/>
                  <a:pt x="1685" y="901001"/>
                </a:cubicBezTo>
                <a:cubicBezTo>
                  <a:pt x="27832" y="859913"/>
                  <a:pt x="402855" y="307089"/>
                  <a:pt x="463367" y="215201"/>
                </a:cubicBezTo>
                <a:cubicBezTo>
                  <a:pt x="523879" y="123313"/>
                  <a:pt x="361768" y="381048"/>
                  <a:pt x="364756" y="349671"/>
                </a:cubicBezTo>
                <a:cubicBezTo>
                  <a:pt x="367744" y="318294"/>
                  <a:pt x="479056" y="56824"/>
                  <a:pt x="481297" y="26942"/>
                </a:cubicBezTo>
                <a:cubicBezTo>
                  <a:pt x="483538" y="-2940"/>
                  <a:pt x="367744" y="174112"/>
                  <a:pt x="378203" y="170377"/>
                </a:cubicBezTo>
                <a:cubicBezTo>
                  <a:pt x="388662" y="166642"/>
                  <a:pt x="579161" y="2289"/>
                  <a:pt x="588873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30C8FAE2-56EF-8150-799A-130BB2F8062E}"/>
              </a:ext>
            </a:extLst>
          </p:cNvPr>
          <p:cNvSpPr/>
          <p:nvPr/>
        </p:nvSpPr>
        <p:spPr>
          <a:xfrm>
            <a:off x="1402401" y="10067009"/>
            <a:ext cx="413192" cy="590722"/>
          </a:xfrm>
          <a:custGeom>
            <a:avLst/>
            <a:gdLst>
              <a:gd name="connsiteX0" fmla="*/ 388299 w 413192"/>
              <a:gd name="connsiteY0" fmla="*/ 58066 h 590722"/>
              <a:gd name="connsiteX1" fmla="*/ 226374 w 413192"/>
              <a:gd name="connsiteY1" fmla="*/ 188241 h 590722"/>
              <a:gd name="connsiteX2" fmla="*/ 254949 w 413192"/>
              <a:gd name="connsiteY2" fmla="*/ 166016 h 590722"/>
              <a:gd name="connsiteX3" fmla="*/ 96199 w 413192"/>
              <a:gd name="connsiteY3" fmla="*/ 404141 h 590722"/>
              <a:gd name="connsiteX4" fmla="*/ 137474 w 413192"/>
              <a:gd name="connsiteY4" fmla="*/ 331116 h 590722"/>
              <a:gd name="connsiteX5" fmla="*/ 949 w 413192"/>
              <a:gd name="connsiteY5" fmla="*/ 588291 h 590722"/>
              <a:gd name="connsiteX6" fmla="*/ 86674 w 413192"/>
              <a:gd name="connsiteY6" fmla="*/ 442241 h 590722"/>
              <a:gd name="connsiteX7" fmla="*/ 267649 w 413192"/>
              <a:gd name="connsiteY7" fmla="*/ 146966 h 590722"/>
              <a:gd name="connsiteX8" fmla="*/ 410524 w 413192"/>
              <a:gd name="connsiteY8" fmla="*/ 916 h 590722"/>
              <a:gd name="connsiteX9" fmla="*/ 140649 w 413192"/>
              <a:gd name="connsiteY9" fmla="*/ 210466 h 590722"/>
              <a:gd name="connsiteX10" fmla="*/ 204149 w 413192"/>
              <a:gd name="connsiteY10" fmla="*/ 150141 h 590722"/>
              <a:gd name="connsiteX11" fmla="*/ 102549 w 413192"/>
              <a:gd name="connsiteY11" fmla="*/ 302541 h 590722"/>
              <a:gd name="connsiteX12" fmla="*/ 178749 w 413192"/>
              <a:gd name="connsiteY12" fmla="*/ 226341 h 590722"/>
              <a:gd name="connsiteX13" fmla="*/ 388299 w 413192"/>
              <a:gd name="connsiteY13" fmla="*/ 58066 h 5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192" h="590722">
                <a:moveTo>
                  <a:pt x="388299" y="58066"/>
                </a:moveTo>
                <a:lnTo>
                  <a:pt x="226374" y="188241"/>
                </a:lnTo>
                <a:cubicBezTo>
                  <a:pt x="204149" y="206233"/>
                  <a:pt x="276645" y="130033"/>
                  <a:pt x="254949" y="166016"/>
                </a:cubicBezTo>
                <a:cubicBezTo>
                  <a:pt x="233253" y="201999"/>
                  <a:pt x="115778" y="376624"/>
                  <a:pt x="96199" y="404141"/>
                </a:cubicBezTo>
                <a:cubicBezTo>
                  <a:pt x="76620" y="431658"/>
                  <a:pt x="153349" y="300424"/>
                  <a:pt x="137474" y="331116"/>
                </a:cubicBezTo>
                <a:cubicBezTo>
                  <a:pt x="121599" y="361808"/>
                  <a:pt x="9416" y="569770"/>
                  <a:pt x="949" y="588291"/>
                </a:cubicBezTo>
                <a:cubicBezTo>
                  <a:pt x="-7518" y="606812"/>
                  <a:pt x="42224" y="515795"/>
                  <a:pt x="86674" y="442241"/>
                </a:cubicBezTo>
                <a:cubicBezTo>
                  <a:pt x="131124" y="368687"/>
                  <a:pt x="213674" y="220520"/>
                  <a:pt x="267649" y="146966"/>
                </a:cubicBezTo>
                <a:cubicBezTo>
                  <a:pt x="321624" y="73412"/>
                  <a:pt x="431691" y="-9667"/>
                  <a:pt x="410524" y="916"/>
                </a:cubicBezTo>
                <a:cubicBezTo>
                  <a:pt x="389357" y="11499"/>
                  <a:pt x="175045" y="185595"/>
                  <a:pt x="140649" y="210466"/>
                </a:cubicBezTo>
                <a:cubicBezTo>
                  <a:pt x="106253" y="235337"/>
                  <a:pt x="210499" y="134795"/>
                  <a:pt x="204149" y="150141"/>
                </a:cubicBezTo>
                <a:cubicBezTo>
                  <a:pt x="197799" y="165487"/>
                  <a:pt x="106782" y="289841"/>
                  <a:pt x="102549" y="302541"/>
                </a:cubicBezTo>
                <a:cubicBezTo>
                  <a:pt x="98316" y="315241"/>
                  <a:pt x="129536" y="272379"/>
                  <a:pt x="178749" y="226341"/>
                </a:cubicBezTo>
                <a:cubicBezTo>
                  <a:pt x="227962" y="180303"/>
                  <a:pt x="380362" y="64416"/>
                  <a:pt x="388299" y="58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BED7A1FD-72BE-9933-5DBA-14C6875F06B1}"/>
              </a:ext>
            </a:extLst>
          </p:cNvPr>
          <p:cNvSpPr/>
          <p:nvPr/>
        </p:nvSpPr>
        <p:spPr>
          <a:xfrm>
            <a:off x="1657079" y="9902815"/>
            <a:ext cx="520977" cy="292725"/>
          </a:xfrm>
          <a:custGeom>
            <a:avLst/>
            <a:gdLst>
              <a:gd name="connsiteX0" fmla="*/ 520971 w 520977"/>
              <a:gd name="connsiteY0" fmla="*/ 10 h 292725"/>
              <a:gd name="connsiteX1" fmla="*/ 171721 w 520977"/>
              <a:gd name="connsiteY1" fmla="*/ 203210 h 292725"/>
              <a:gd name="connsiteX2" fmla="*/ 263796 w 520977"/>
              <a:gd name="connsiteY2" fmla="*/ 158760 h 292725"/>
              <a:gd name="connsiteX3" fmla="*/ 271 w 520977"/>
              <a:gd name="connsiteY3" fmla="*/ 292110 h 292725"/>
              <a:gd name="connsiteX4" fmla="*/ 320946 w 520977"/>
              <a:gd name="connsiteY4" fmla="*/ 95260 h 292725"/>
              <a:gd name="connsiteX5" fmla="*/ 181246 w 520977"/>
              <a:gd name="connsiteY5" fmla="*/ 212735 h 292725"/>
              <a:gd name="connsiteX6" fmla="*/ 520971 w 520977"/>
              <a:gd name="connsiteY6" fmla="*/ 10 h 29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977" h="292725">
                <a:moveTo>
                  <a:pt x="520971" y="10"/>
                </a:moveTo>
                <a:cubicBezTo>
                  <a:pt x="519384" y="-1577"/>
                  <a:pt x="214583" y="176752"/>
                  <a:pt x="171721" y="203210"/>
                </a:cubicBezTo>
                <a:cubicBezTo>
                  <a:pt x="128859" y="229668"/>
                  <a:pt x="292371" y="143943"/>
                  <a:pt x="263796" y="158760"/>
                </a:cubicBezTo>
                <a:cubicBezTo>
                  <a:pt x="235221" y="173577"/>
                  <a:pt x="-9254" y="302693"/>
                  <a:pt x="271" y="292110"/>
                </a:cubicBezTo>
                <a:cubicBezTo>
                  <a:pt x="9796" y="281527"/>
                  <a:pt x="290784" y="108489"/>
                  <a:pt x="320946" y="95260"/>
                </a:cubicBezTo>
                <a:cubicBezTo>
                  <a:pt x="351108" y="82031"/>
                  <a:pt x="150554" y="223318"/>
                  <a:pt x="181246" y="212735"/>
                </a:cubicBezTo>
                <a:cubicBezTo>
                  <a:pt x="211938" y="202152"/>
                  <a:pt x="522558" y="1597"/>
                  <a:pt x="52097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D8FD2F44-5BA2-FB20-529E-A6E89C1253FA}"/>
              </a:ext>
            </a:extLst>
          </p:cNvPr>
          <p:cNvSpPr/>
          <p:nvPr/>
        </p:nvSpPr>
        <p:spPr>
          <a:xfrm>
            <a:off x="1663586" y="10156801"/>
            <a:ext cx="324812" cy="136607"/>
          </a:xfrm>
          <a:custGeom>
            <a:avLst/>
            <a:gdLst>
              <a:gd name="connsiteX0" fmla="*/ 114 w 324812"/>
              <a:gd name="connsiteY0" fmla="*/ 127024 h 136607"/>
              <a:gd name="connsiteX1" fmla="*/ 203314 w 324812"/>
              <a:gd name="connsiteY1" fmla="*/ 82574 h 136607"/>
              <a:gd name="connsiteX2" fmla="*/ 323964 w 324812"/>
              <a:gd name="connsiteY2" fmla="*/ 136549 h 136607"/>
              <a:gd name="connsiteX3" fmla="*/ 254114 w 324812"/>
              <a:gd name="connsiteY3" fmla="*/ 92099 h 136607"/>
              <a:gd name="connsiteX4" fmla="*/ 196964 w 324812"/>
              <a:gd name="connsiteY4" fmla="*/ 47649 h 136607"/>
              <a:gd name="connsiteX5" fmla="*/ 120764 w 324812"/>
              <a:gd name="connsiteY5" fmla="*/ 24 h 136607"/>
              <a:gd name="connsiteX6" fmla="*/ 187439 w 324812"/>
              <a:gd name="connsiteY6" fmla="*/ 53999 h 136607"/>
              <a:gd name="connsiteX7" fmla="*/ 111239 w 324812"/>
              <a:gd name="connsiteY7" fmla="*/ 57174 h 136607"/>
              <a:gd name="connsiteX8" fmla="*/ 44564 w 324812"/>
              <a:gd name="connsiteY8" fmla="*/ 44474 h 136607"/>
              <a:gd name="connsiteX9" fmla="*/ 241414 w 324812"/>
              <a:gd name="connsiteY9" fmla="*/ 73049 h 136607"/>
              <a:gd name="connsiteX10" fmla="*/ 174739 w 324812"/>
              <a:gd name="connsiteY10" fmla="*/ 73049 h 136607"/>
              <a:gd name="connsiteX11" fmla="*/ 114 w 324812"/>
              <a:gd name="connsiteY11" fmla="*/ 127024 h 13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812" h="136607">
                <a:moveTo>
                  <a:pt x="114" y="127024"/>
                </a:moveTo>
                <a:cubicBezTo>
                  <a:pt x="4876" y="128611"/>
                  <a:pt x="149339" y="80986"/>
                  <a:pt x="203314" y="82574"/>
                </a:cubicBezTo>
                <a:cubicBezTo>
                  <a:pt x="257289" y="84161"/>
                  <a:pt x="315497" y="134962"/>
                  <a:pt x="323964" y="136549"/>
                </a:cubicBezTo>
                <a:cubicBezTo>
                  <a:pt x="332431" y="138136"/>
                  <a:pt x="275281" y="106916"/>
                  <a:pt x="254114" y="92099"/>
                </a:cubicBezTo>
                <a:cubicBezTo>
                  <a:pt x="232947" y="77282"/>
                  <a:pt x="219189" y="62995"/>
                  <a:pt x="196964" y="47649"/>
                </a:cubicBezTo>
                <a:cubicBezTo>
                  <a:pt x="174739" y="32303"/>
                  <a:pt x="122352" y="-1034"/>
                  <a:pt x="120764" y="24"/>
                </a:cubicBezTo>
                <a:cubicBezTo>
                  <a:pt x="119176" y="1082"/>
                  <a:pt x="189027" y="44474"/>
                  <a:pt x="187439" y="53999"/>
                </a:cubicBezTo>
                <a:cubicBezTo>
                  <a:pt x="185852" y="63524"/>
                  <a:pt x="135052" y="58762"/>
                  <a:pt x="111239" y="57174"/>
                </a:cubicBezTo>
                <a:cubicBezTo>
                  <a:pt x="87426" y="55586"/>
                  <a:pt x="22868" y="41828"/>
                  <a:pt x="44564" y="44474"/>
                </a:cubicBezTo>
                <a:cubicBezTo>
                  <a:pt x="66260" y="47120"/>
                  <a:pt x="219718" y="68287"/>
                  <a:pt x="241414" y="73049"/>
                </a:cubicBezTo>
                <a:cubicBezTo>
                  <a:pt x="263110" y="77811"/>
                  <a:pt x="208606" y="64582"/>
                  <a:pt x="174739" y="73049"/>
                </a:cubicBezTo>
                <a:cubicBezTo>
                  <a:pt x="140872" y="81516"/>
                  <a:pt x="-4648" y="125437"/>
                  <a:pt x="114" y="127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626BE066-5455-7F0D-5709-AC119F217986}"/>
              </a:ext>
            </a:extLst>
          </p:cNvPr>
          <p:cNvSpPr/>
          <p:nvPr/>
        </p:nvSpPr>
        <p:spPr>
          <a:xfrm>
            <a:off x="1606010" y="10155717"/>
            <a:ext cx="195313" cy="321876"/>
          </a:xfrm>
          <a:custGeom>
            <a:avLst/>
            <a:gdLst>
              <a:gd name="connsiteX0" fmla="*/ 194215 w 195313"/>
              <a:gd name="connsiteY0" fmla="*/ 1108 h 321876"/>
              <a:gd name="connsiteX1" fmla="*/ 79915 w 195313"/>
              <a:gd name="connsiteY1" fmla="*/ 105883 h 321876"/>
              <a:gd name="connsiteX2" fmla="*/ 38640 w 195313"/>
              <a:gd name="connsiteY2" fmla="*/ 153508 h 321876"/>
              <a:gd name="connsiteX3" fmla="*/ 540 w 195313"/>
              <a:gd name="connsiteY3" fmla="*/ 217008 h 321876"/>
              <a:gd name="connsiteX4" fmla="*/ 29115 w 195313"/>
              <a:gd name="connsiteY4" fmla="*/ 204308 h 321876"/>
              <a:gd name="connsiteX5" fmla="*/ 143415 w 195313"/>
              <a:gd name="connsiteY5" fmla="*/ 321783 h 321876"/>
              <a:gd name="connsiteX6" fmla="*/ 67215 w 195313"/>
              <a:gd name="connsiteY6" fmla="*/ 223358 h 321876"/>
              <a:gd name="connsiteX7" fmla="*/ 22765 w 195313"/>
              <a:gd name="connsiteY7" fmla="*/ 185258 h 321876"/>
              <a:gd name="connsiteX8" fmla="*/ 51340 w 195313"/>
              <a:gd name="connsiteY8" fmla="*/ 143983 h 321876"/>
              <a:gd name="connsiteX9" fmla="*/ 3715 w 195313"/>
              <a:gd name="connsiteY9" fmla="*/ 178908 h 321876"/>
              <a:gd name="connsiteX10" fmla="*/ 194215 w 195313"/>
              <a:gd name="connsiteY10" fmla="*/ 1108 h 3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13" h="321876">
                <a:moveTo>
                  <a:pt x="194215" y="1108"/>
                </a:moveTo>
                <a:cubicBezTo>
                  <a:pt x="206915" y="-11063"/>
                  <a:pt x="105844" y="80483"/>
                  <a:pt x="79915" y="105883"/>
                </a:cubicBezTo>
                <a:cubicBezTo>
                  <a:pt x="53986" y="131283"/>
                  <a:pt x="51869" y="134987"/>
                  <a:pt x="38640" y="153508"/>
                </a:cubicBezTo>
                <a:cubicBezTo>
                  <a:pt x="25411" y="172029"/>
                  <a:pt x="540" y="217008"/>
                  <a:pt x="540" y="217008"/>
                </a:cubicBezTo>
                <a:cubicBezTo>
                  <a:pt x="-1047" y="225475"/>
                  <a:pt x="5303" y="186846"/>
                  <a:pt x="29115" y="204308"/>
                </a:cubicBezTo>
                <a:cubicBezTo>
                  <a:pt x="52927" y="221770"/>
                  <a:pt x="137065" y="318608"/>
                  <a:pt x="143415" y="321783"/>
                </a:cubicBezTo>
                <a:cubicBezTo>
                  <a:pt x="149765" y="324958"/>
                  <a:pt x="87323" y="246112"/>
                  <a:pt x="67215" y="223358"/>
                </a:cubicBezTo>
                <a:cubicBezTo>
                  <a:pt x="47107" y="200604"/>
                  <a:pt x="25411" y="198487"/>
                  <a:pt x="22765" y="185258"/>
                </a:cubicBezTo>
                <a:cubicBezTo>
                  <a:pt x="20119" y="172029"/>
                  <a:pt x="54515" y="145041"/>
                  <a:pt x="51340" y="143983"/>
                </a:cubicBezTo>
                <a:cubicBezTo>
                  <a:pt x="48165" y="142925"/>
                  <a:pt x="-15864" y="199545"/>
                  <a:pt x="3715" y="178908"/>
                </a:cubicBezTo>
                <a:cubicBezTo>
                  <a:pt x="23294" y="158271"/>
                  <a:pt x="181515" y="13279"/>
                  <a:pt x="194215" y="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A12D794F-0DC3-966B-8BC1-3B52271D0613}"/>
              </a:ext>
            </a:extLst>
          </p:cNvPr>
          <p:cNvSpPr/>
          <p:nvPr/>
        </p:nvSpPr>
        <p:spPr>
          <a:xfrm>
            <a:off x="1659433" y="10404431"/>
            <a:ext cx="156702" cy="233078"/>
          </a:xfrm>
          <a:custGeom>
            <a:avLst/>
            <a:gdLst>
              <a:gd name="connsiteX0" fmla="*/ 156667 w 156702"/>
              <a:gd name="connsiteY0" fmla="*/ 44 h 233078"/>
              <a:gd name="connsiteX1" fmla="*/ 36017 w 156702"/>
              <a:gd name="connsiteY1" fmla="*/ 149269 h 233078"/>
              <a:gd name="connsiteX2" fmla="*/ 13792 w 156702"/>
              <a:gd name="connsiteY2" fmla="*/ 228644 h 233078"/>
              <a:gd name="connsiteX3" fmla="*/ 1092 w 156702"/>
              <a:gd name="connsiteY3" fmla="*/ 19094 h 233078"/>
              <a:gd name="connsiteX4" fmla="*/ 4267 w 156702"/>
              <a:gd name="connsiteY4" fmla="*/ 196894 h 233078"/>
              <a:gd name="connsiteX5" fmla="*/ 32842 w 156702"/>
              <a:gd name="connsiteY5" fmla="*/ 130219 h 233078"/>
              <a:gd name="connsiteX6" fmla="*/ 48717 w 156702"/>
              <a:gd name="connsiteY6" fmla="*/ 133394 h 233078"/>
              <a:gd name="connsiteX7" fmla="*/ 156667 w 156702"/>
              <a:gd name="connsiteY7" fmla="*/ 44 h 2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02" h="233078">
                <a:moveTo>
                  <a:pt x="156667" y="44"/>
                </a:moveTo>
                <a:cubicBezTo>
                  <a:pt x="154550" y="2690"/>
                  <a:pt x="59829" y="111169"/>
                  <a:pt x="36017" y="149269"/>
                </a:cubicBezTo>
                <a:cubicBezTo>
                  <a:pt x="12205" y="187369"/>
                  <a:pt x="19613" y="250340"/>
                  <a:pt x="13792" y="228644"/>
                </a:cubicBezTo>
                <a:cubicBezTo>
                  <a:pt x="7971" y="206948"/>
                  <a:pt x="2679" y="24386"/>
                  <a:pt x="1092" y="19094"/>
                </a:cubicBezTo>
                <a:cubicBezTo>
                  <a:pt x="-495" y="13802"/>
                  <a:pt x="-1025" y="178373"/>
                  <a:pt x="4267" y="196894"/>
                </a:cubicBezTo>
                <a:cubicBezTo>
                  <a:pt x="9559" y="215415"/>
                  <a:pt x="25434" y="140802"/>
                  <a:pt x="32842" y="130219"/>
                </a:cubicBezTo>
                <a:cubicBezTo>
                  <a:pt x="40250" y="119636"/>
                  <a:pt x="30725" y="152973"/>
                  <a:pt x="48717" y="133394"/>
                </a:cubicBezTo>
                <a:cubicBezTo>
                  <a:pt x="66709" y="113815"/>
                  <a:pt x="158784" y="-2602"/>
                  <a:pt x="156667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7C9286D2-CD63-F00E-A7DA-1FA97F3A008C}"/>
              </a:ext>
            </a:extLst>
          </p:cNvPr>
          <p:cNvSpPr/>
          <p:nvPr/>
        </p:nvSpPr>
        <p:spPr>
          <a:xfrm>
            <a:off x="1868862" y="10193797"/>
            <a:ext cx="509228" cy="481602"/>
          </a:xfrm>
          <a:custGeom>
            <a:avLst/>
            <a:gdLst>
              <a:gd name="connsiteX0" fmla="*/ 509213 w 509228"/>
              <a:gd name="connsiteY0" fmla="*/ 55103 h 481602"/>
              <a:gd name="connsiteX1" fmla="*/ 274263 w 509228"/>
              <a:gd name="connsiteY1" fmla="*/ 144003 h 481602"/>
              <a:gd name="connsiteX2" fmla="*/ 207588 w 509228"/>
              <a:gd name="connsiteY2" fmla="*/ 204328 h 481602"/>
              <a:gd name="connsiteX3" fmla="*/ 261563 w 509228"/>
              <a:gd name="connsiteY3" fmla="*/ 172578 h 481602"/>
              <a:gd name="connsiteX4" fmla="*/ 102813 w 509228"/>
              <a:gd name="connsiteY4" fmla="*/ 334503 h 481602"/>
              <a:gd name="connsiteX5" fmla="*/ 137738 w 509228"/>
              <a:gd name="connsiteY5" fmla="*/ 267828 h 481602"/>
              <a:gd name="connsiteX6" fmla="*/ 1213 w 509228"/>
              <a:gd name="connsiteY6" fmla="*/ 480553 h 481602"/>
              <a:gd name="connsiteX7" fmla="*/ 229813 w 509228"/>
              <a:gd name="connsiteY7" fmla="*/ 163053 h 481602"/>
              <a:gd name="connsiteX8" fmla="*/ 175838 w 509228"/>
              <a:gd name="connsiteY8" fmla="*/ 232903 h 481602"/>
              <a:gd name="connsiteX9" fmla="*/ 423488 w 509228"/>
              <a:gd name="connsiteY9" fmla="*/ 1128 h 481602"/>
              <a:gd name="connsiteX10" fmla="*/ 286963 w 509228"/>
              <a:gd name="connsiteY10" fmla="*/ 140828 h 481602"/>
              <a:gd name="connsiteX11" fmla="*/ 509213 w 509228"/>
              <a:gd name="connsiteY11" fmla="*/ 55103 h 48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228" h="481602">
                <a:moveTo>
                  <a:pt x="509213" y="55103"/>
                </a:moveTo>
                <a:cubicBezTo>
                  <a:pt x="507096" y="55632"/>
                  <a:pt x="324534" y="119132"/>
                  <a:pt x="274263" y="144003"/>
                </a:cubicBezTo>
                <a:cubicBezTo>
                  <a:pt x="223992" y="168874"/>
                  <a:pt x="209705" y="199566"/>
                  <a:pt x="207588" y="204328"/>
                </a:cubicBezTo>
                <a:cubicBezTo>
                  <a:pt x="205471" y="209090"/>
                  <a:pt x="279025" y="150882"/>
                  <a:pt x="261563" y="172578"/>
                </a:cubicBezTo>
                <a:cubicBezTo>
                  <a:pt x="244101" y="194274"/>
                  <a:pt x="123450" y="318628"/>
                  <a:pt x="102813" y="334503"/>
                </a:cubicBezTo>
                <a:cubicBezTo>
                  <a:pt x="82175" y="350378"/>
                  <a:pt x="154671" y="243486"/>
                  <a:pt x="137738" y="267828"/>
                </a:cubicBezTo>
                <a:cubicBezTo>
                  <a:pt x="120805" y="292170"/>
                  <a:pt x="-14133" y="498015"/>
                  <a:pt x="1213" y="480553"/>
                </a:cubicBezTo>
                <a:cubicBezTo>
                  <a:pt x="16559" y="463091"/>
                  <a:pt x="200709" y="204328"/>
                  <a:pt x="229813" y="163053"/>
                </a:cubicBezTo>
                <a:cubicBezTo>
                  <a:pt x="258917" y="121778"/>
                  <a:pt x="143559" y="259890"/>
                  <a:pt x="175838" y="232903"/>
                </a:cubicBezTo>
                <a:cubicBezTo>
                  <a:pt x="208117" y="205916"/>
                  <a:pt x="404967" y="16474"/>
                  <a:pt x="423488" y="1128"/>
                </a:cubicBezTo>
                <a:cubicBezTo>
                  <a:pt x="442009" y="-14218"/>
                  <a:pt x="276380" y="131832"/>
                  <a:pt x="286963" y="140828"/>
                </a:cubicBezTo>
                <a:cubicBezTo>
                  <a:pt x="297546" y="149824"/>
                  <a:pt x="511330" y="54574"/>
                  <a:pt x="509213" y="5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A2779AA6-6383-B6F1-AE40-66E3285E39E9}"/>
              </a:ext>
            </a:extLst>
          </p:cNvPr>
          <p:cNvSpPr/>
          <p:nvPr/>
        </p:nvSpPr>
        <p:spPr>
          <a:xfrm>
            <a:off x="1939669" y="10012653"/>
            <a:ext cx="524114" cy="147617"/>
          </a:xfrm>
          <a:custGeom>
            <a:avLst/>
            <a:gdLst>
              <a:gd name="connsiteX0" fmla="*/ 256 w 524114"/>
              <a:gd name="connsiteY0" fmla="*/ 147347 h 147617"/>
              <a:gd name="connsiteX1" fmla="*/ 308231 w 524114"/>
              <a:gd name="connsiteY1" fmla="*/ 80672 h 147617"/>
              <a:gd name="connsiteX2" fmla="*/ 520956 w 524114"/>
              <a:gd name="connsiteY2" fmla="*/ 1297 h 147617"/>
              <a:gd name="connsiteX3" fmla="*/ 422531 w 524114"/>
              <a:gd name="connsiteY3" fmla="*/ 33047 h 147617"/>
              <a:gd name="connsiteX4" fmla="*/ 244731 w 524114"/>
              <a:gd name="connsiteY4" fmla="*/ 55272 h 147617"/>
              <a:gd name="connsiteX5" fmla="*/ 362206 w 524114"/>
              <a:gd name="connsiteY5" fmla="*/ 55272 h 147617"/>
              <a:gd name="connsiteX6" fmla="*/ 256 w 524114"/>
              <a:gd name="connsiteY6" fmla="*/ 147347 h 1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114" h="147617">
                <a:moveTo>
                  <a:pt x="256" y="147347"/>
                </a:moveTo>
                <a:cubicBezTo>
                  <a:pt x="-8740" y="151580"/>
                  <a:pt x="221448" y="105014"/>
                  <a:pt x="308231" y="80672"/>
                </a:cubicBezTo>
                <a:cubicBezTo>
                  <a:pt x="395014" y="56330"/>
                  <a:pt x="501906" y="9234"/>
                  <a:pt x="520956" y="1297"/>
                </a:cubicBezTo>
                <a:cubicBezTo>
                  <a:pt x="540006" y="-6640"/>
                  <a:pt x="468568" y="24051"/>
                  <a:pt x="422531" y="33047"/>
                </a:cubicBezTo>
                <a:cubicBezTo>
                  <a:pt x="376494" y="42043"/>
                  <a:pt x="254785" y="51568"/>
                  <a:pt x="244731" y="55272"/>
                </a:cubicBezTo>
                <a:cubicBezTo>
                  <a:pt x="234677" y="58976"/>
                  <a:pt x="399248" y="40984"/>
                  <a:pt x="362206" y="55272"/>
                </a:cubicBezTo>
                <a:cubicBezTo>
                  <a:pt x="325164" y="69559"/>
                  <a:pt x="9252" y="143114"/>
                  <a:pt x="256" y="147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104F2ACE-ED2D-FF38-39A9-317BE6359697}"/>
              </a:ext>
            </a:extLst>
          </p:cNvPr>
          <p:cNvSpPr/>
          <p:nvPr/>
        </p:nvSpPr>
        <p:spPr>
          <a:xfrm>
            <a:off x="1717290" y="10299656"/>
            <a:ext cx="296973" cy="82665"/>
          </a:xfrm>
          <a:custGeom>
            <a:avLst/>
            <a:gdLst>
              <a:gd name="connsiteX0" fmla="*/ 385 w 296973"/>
              <a:gd name="connsiteY0" fmla="*/ 19094 h 82665"/>
              <a:gd name="connsiteX1" fmla="*/ 289310 w 296973"/>
              <a:gd name="connsiteY1" fmla="*/ 44 h 82665"/>
              <a:gd name="connsiteX2" fmla="*/ 197235 w 296973"/>
              <a:gd name="connsiteY2" fmla="*/ 25444 h 82665"/>
              <a:gd name="connsiteX3" fmla="*/ 22610 w 296973"/>
              <a:gd name="connsiteY3" fmla="*/ 82594 h 82665"/>
              <a:gd name="connsiteX4" fmla="*/ 222635 w 296973"/>
              <a:gd name="connsiteY4" fmla="*/ 12744 h 82665"/>
              <a:gd name="connsiteX5" fmla="*/ 385 w 296973"/>
              <a:gd name="connsiteY5" fmla="*/ 19094 h 8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973" h="82665">
                <a:moveTo>
                  <a:pt x="385" y="19094"/>
                </a:moveTo>
                <a:cubicBezTo>
                  <a:pt x="11497" y="16977"/>
                  <a:pt x="256502" y="-1014"/>
                  <a:pt x="289310" y="44"/>
                </a:cubicBezTo>
                <a:cubicBezTo>
                  <a:pt x="322118" y="1102"/>
                  <a:pt x="241685" y="11686"/>
                  <a:pt x="197235" y="25444"/>
                </a:cubicBezTo>
                <a:cubicBezTo>
                  <a:pt x="152785" y="39202"/>
                  <a:pt x="18377" y="84711"/>
                  <a:pt x="22610" y="82594"/>
                </a:cubicBezTo>
                <a:cubicBezTo>
                  <a:pt x="26843" y="80477"/>
                  <a:pt x="223164" y="24386"/>
                  <a:pt x="222635" y="12744"/>
                </a:cubicBezTo>
                <a:cubicBezTo>
                  <a:pt x="222106" y="1102"/>
                  <a:pt x="-10727" y="21211"/>
                  <a:pt x="385" y="1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417AEC2-994A-B35F-2713-0E4140B33DF2}"/>
              </a:ext>
            </a:extLst>
          </p:cNvPr>
          <p:cNvSpPr/>
          <p:nvPr/>
        </p:nvSpPr>
        <p:spPr>
          <a:xfrm>
            <a:off x="1549310" y="10482833"/>
            <a:ext cx="69943" cy="115437"/>
          </a:xfrm>
          <a:custGeom>
            <a:avLst/>
            <a:gdLst>
              <a:gd name="connsiteX0" fmla="*/ 90 w 69943"/>
              <a:gd name="connsiteY0" fmla="*/ 1017 h 115437"/>
              <a:gd name="connsiteX1" fmla="*/ 54065 w 69943"/>
              <a:gd name="connsiteY1" fmla="*/ 39117 h 115437"/>
              <a:gd name="connsiteX2" fmla="*/ 3265 w 69943"/>
              <a:gd name="connsiteY2" fmla="*/ 115317 h 115437"/>
              <a:gd name="connsiteX3" fmla="*/ 69940 w 69943"/>
              <a:gd name="connsiteY3" fmla="*/ 20067 h 115437"/>
              <a:gd name="connsiteX4" fmla="*/ 90 w 69943"/>
              <a:gd name="connsiteY4" fmla="*/ 1017 h 11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3" h="115437">
                <a:moveTo>
                  <a:pt x="90" y="1017"/>
                </a:moveTo>
                <a:cubicBezTo>
                  <a:pt x="-2556" y="4192"/>
                  <a:pt x="53536" y="20067"/>
                  <a:pt x="54065" y="39117"/>
                </a:cubicBezTo>
                <a:cubicBezTo>
                  <a:pt x="54594" y="58167"/>
                  <a:pt x="619" y="118492"/>
                  <a:pt x="3265" y="115317"/>
                </a:cubicBezTo>
                <a:cubicBezTo>
                  <a:pt x="5911" y="112142"/>
                  <a:pt x="69411" y="38588"/>
                  <a:pt x="69940" y="20067"/>
                </a:cubicBezTo>
                <a:cubicBezTo>
                  <a:pt x="70469" y="1546"/>
                  <a:pt x="2736" y="-2158"/>
                  <a:pt x="90" y="1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BDE57609-1F26-DA7F-3F45-D78BD8893ACD}"/>
              </a:ext>
            </a:extLst>
          </p:cNvPr>
          <p:cNvSpPr/>
          <p:nvPr/>
        </p:nvSpPr>
        <p:spPr>
          <a:xfrm>
            <a:off x="2384425" y="9775077"/>
            <a:ext cx="457747" cy="438951"/>
          </a:xfrm>
          <a:custGeom>
            <a:avLst/>
            <a:gdLst>
              <a:gd name="connsiteX0" fmla="*/ 457200 w 457747"/>
              <a:gd name="connsiteY0" fmla="*/ 748 h 438951"/>
              <a:gd name="connsiteX1" fmla="*/ 215900 w 457747"/>
              <a:gd name="connsiteY1" fmla="*/ 254748 h 438951"/>
              <a:gd name="connsiteX2" fmla="*/ 136525 w 457747"/>
              <a:gd name="connsiteY2" fmla="*/ 343648 h 438951"/>
              <a:gd name="connsiteX3" fmla="*/ 158750 w 457747"/>
              <a:gd name="connsiteY3" fmla="*/ 308723 h 438951"/>
              <a:gd name="connsiteX4" fmla="*/ 31750 w 457747"/>
              <a:gd name="connsiteY4" fmla="*/ 438898 h 438951"/>
              <a:gd name="connsiteX5" fmla="*/ 120650 w 457747"/>
              <a:gd name="connsiteY5" fmla="*/ 324598 h 438951"/>
              <a:gd name="connsiteX6" fmla="*/ 53975 w 457747"/>
              <a:gd name="connsiteY6" fmla="*/ 318248 h 438951"/>
              <a:gd name="connsiteX7" fmla="*/ 0 w 457747"/>
              <a:gd name="connsiteY7" fmla="*/ 318248 h 438951"/>
              <a:gd name="connsiteX8" fmla="*/ 123825 w 457747"/>
              <a:gd name="connsiteY8" fmla="*/ 318248 h 438951"/>
              <a:gd name="connsiteX9" fmla="*/ 314325 w 457747"/>
              <a:gd name="connsiteY9" fmla="*/ 118223 h 438951"/>
              <a:gd name="connsiteX10" fmla="*/ 282575 w 457747"/>
              <a:gd name="connsiteY10" fmla="*/ 175373 h 438951"/>
              <a:gd name="connsiteX11" fmla="*/ 457200 w 457747"/>
              <a:gd name="connsiteY11" fmla="*/ 748 h 43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747" h="438951">
                <a:moveTo>
                  <a:pt x="457200" y="748"/>
                </a:moveTo>
                <a:cubicBezTo>
                  <a:pt x="446088" y="13977"/>
                  <a:pt x="269346" y="197598"/>
                  <a:pt x="215900" y="254748"/>
                </a:cubicBezTo>
                <a:cubicBezTo>
                  <a:pt x="162454" y="311898"/>
                  <a:pt x="146050" y="334652"/>
                  <a:pt x="136525" y="343648"/>
                </a:cubicBezTo>
                <a:cubicBezTo>
                  <a:pt x="127000" y="352644"/>
                  <a:pt x="176212" y="292848"/>
                  <a:pt x="158750" y="308723"/>
                </a:cubicBezTo>
                <a:cubicBezTo>
                  <a:pt x="141288" y="324598"/>
                  <a:pt x="38100" y="436252"/>
                  <a:pt x="31750" y="438898"/>
                </a:cubicBezTo>
                <a:cubicBezTo>
                  <a:pt x="25400" y="441544"/>
                  <a:pt x="116946" y="344706"/>
                  <a:pt x="120650" y="324598"/>
                </a:cubicBezTo>
                <a:cubicBezTo>
                  <a:pt x="124354" y="304490"/>
                  <a:pt x="74083" y="319306"/>
                  <a:pt x="53975" y="318248"/>
                </a:cubicBezTo>
                <a:cubicBezTo>
                  <a:pt x="33867" y="317190"/>
                  <a:pt x="0" y="318248"/>
                  <a:pt x="0" y="318248"/>
                </a:cubicBezTo>
                <a:cubicBezTo>
                  <a:pt x="11642" y="318248"/>
                  <a:pt x="71437" y="351586"/>
                  <a:pt x="123825" y="318248"/>
                </a:cubicBezTo>
                <a:cubicBezTo>
                  <a:pt x="176213" y="284910"/>
                  <a:pt x="287867" y="142035"/>
                  <a:pt x="314325" y="118223"/>
                </a:cubicBezTo>
                <a:cubicBezTo>
                  <a:pt x="340783" y="94411"/>
                  <a:pt x="258234" y="197069"/>
                  <a:pt x="282575" y="175373"/>
                </a:cubicBezTo>
                <a:cubicBezTo>
                  <a:pt x="306916" y="153677"/>
                  <a:pt x="468312" y="-12481"/>
                  <a:pt x="457200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5C8464C5-9347-99CD-DA3E-1A65A61C0EF9}"/>
              </a:ext>
            </a:extLst>
          </p:cNvPr>
          <p:cNvSpPr/>
          <p:nvPr/>
        </p:nvSpPr>
        <p:spPr>
          <a:xfrm>
            <a:off x="2170339" y="9417050"/>
            <a:ext cx="522061" cy="484158"/>
          </a:xfrm>
          <a:custGeom>
            <a:avLst/>
            <a:gdLst>
              <a:gd name="connsiteX0" fmla="*/ 522061 w 522061"/>
              <a:gd name="connsiteY0" fmla="*/ 0 h 484158"/>
              <a:gd name="connsiteX1" fmla="*/ 204561 w 522061"/>
              <a:gd name="connsiteY1" fmla="*/ 279400 h 484158"/>
              <a:gd name="connsiteX2" fmla="*/ 233136 w 522061"/>
              <a:gd name="connsiteY2" fmla="*/ 244475 h 484158"/>
              <a:gd name="connsiteX3" fmla="*/ 99786 w 522061"/>
              <a:gd name="connsiteY3" fmla="*/ 342900 h 484158"/>
              <a:gd name="connsiteX4" fmla="*/ 1361 w 522061"/>
              <a:gd name="connsiteY4" fmla="*/ 482600 h 484158"/>
              <a:gd name="connsiteX5" fmla="*/ 52161 w 522061"/>
              <a:gd name="connsiteY5" fmla="*/ 409575 h 484158"/>
              <a:gd name="connsiteX6" fmla="*/ 185511 w 522061"/>
              <a:gd name="connsiteY6" fmla="*/ 282575 h 484158"/>
              <a:gd name="connsiteX7" fmla="*/ 147411 w 522061"/>
              <a:gd name="connsiteY7" fmla="*/ 403225 h 484158"/>
              <a:gd name="connsiteX8" fmla="*/ 188686 w 522061"/>
              <a:gd name="connsiteY8" fmla="*/ 263525 h 484158"/>
              <a:gd name="connsiteX9" fmla="*/ 277586 w 522061"/>
              <a:gd name="connsiteY9" fmla="*/ 193675 h 484158"/>
              <a:gd name="connsiteX10" fmla="*/ 217261 w 522061"/>
              <a:gd name="connsiteY10" fmla="*/ 241300 h 484158"/>
              <a:gd name="connsiteX11" fmla="*/ 522061 w 522061"/>
              <a:gd name="connsiteY11" fmla="*/ 0 h 48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2061" h="484158">
                <a:moveTo>
                  <a:pt x="522061" y="0"/>
                </a:moveTo>
                <a:lnTo>
                  <a:pt x="204561" y="279400"/>
                </a:lnTo>
                <a:cubicBezTo>
                  <a:pt x="156407" y="320146"/>
                  <a:pt x="250598" y="233892"/>
                  <a:pt x="233136" y="244475"/>
                </a:cubicBezTo>
                <a:cubicBezTo>
                  <a:pt x="215673" y="255058"/>
                  <a:pt x="138415" y="303213"/>
                  <a:pt x="99786" y="342900"/>
                </a:cubicBezTo>
                <a:cubicBezTo>
                  <a:pt x="61157" y="382587"/>
                  <a:pt x="9298" y="471488"/>
                  <a:pt x="1361" y="482600"/>
                </a:cubicBezTo>
                <a:cubicBezTo>
                  <a:pt x="-6577" y="493713"/>
                  <a:pt x="21469" y="442912"/>
                  <a:pt x="52161" y="409575"/>
                </a:cubicBezTo>
                <a:cubicBezTo>
                  <a:pt x="82853" y="376238"/>
                  <a:pt x="169636" y="283633"/>
                  <a:pt x="185511" y="282575"/>
                </a:cubicBezTo>
                <a:cubicBezTo>
                  <a:pt x="201386" y="281517"/>
                  <a:pt x="146882" y="406400"/>
                  <a:pt x="147411" y="403225"/>
                </a:cubicBezTo>
                <a:cubicBezTo>
                  <a:pt x="147940" y="400050"/>
                  <a:pt x="166990" y="298450"/>
                  <a:pt x="188686" y="263525"/>
                </a:cubicBezTo>
                <a:cubicBezTo>
                  <a:pt x="210382" y="228600"/>
                  <a:pt x="272824" y="197379"/>
                  <a:pt x="277586" y="193675"/>
                </a:cubicBezTo>
                <a:cubicBezTo>
                  <a:pt x="282348" y="189971"/>
                  <a:pt x="217261" y="241300"/>
                  <a:pt x="217261" y="241300"/>
                </a:cubicBezTo>
                <a:lnTo>
                  <a:pt x="5220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E99FA054-A0E2-AC5E-59C3-68281147DD00}"/>
              </a:ext>
            </a:extLst>
          </p:cNvPr>
          <p:cNvSpPr/>
          <p:nvPr/>
        </p:nvSpPr>
        <p:spPr>
          <a:xfrm>
            <a:off x="2332547" y="9813839"/>
            <a:ext cx="271072" cy="125909"/>
          </a:xfrm>
          <a:custGeom>
            <a:avLst/>
            <a:gdLst>
              <a:gd name="connsiteX0" fmla="*/ 270953 w 271072"/>
              <a:gd name="connsiteY0" fmla="*/ 44536 h 125909"/>
              <a:gd name="connsiteX1" fmla="*/ 39178 w 271072"/>
              <a:gd name="connsiteY1" fmla="*/ 120736 h 125909"/>
              <a:gd name="connsiteX2" fmla="*/ 99503 w 271072"/>
              <a:gd name="connsiteY2" fmla="*/ 108036 h 125909"/>
              <a:gd name="connsiteX3" fmla="*/ 102678 w 271072"/>
              <a:gd name="connsiteY3" fmla="*/ 19136 h 125909"/>
              <a:gd name="connsiteX4" fmla="*/ 55053 w 271072"/>
              <a:gd name="connsiteY4" fmla="*/ 22311 h 125909"/>
              <a:gd name="connsiteX5" fmla="*/ 150303 w 271072"/>
              <a:gd name="connsiteY5" fmla="*/ 86 h 125909"/>
              <a:gd name="connsiteX6" fmla="*/ 112203 w 271072"/>
              <a:gd name="connsiteY6" fmla="*/ 31836 h 125909"/>
              <a:gd name="connsiteX7" fmla="*/ 109028 w 271072"/>
              <a:gd name="connsiteY7" fmla="*/ 73111 h 125909"/>
              <a:gd name="connsiteX8" fmla="*/ 4253 w 271072"/>
              <a:gd name="connsiteY8" fmla="*/ 114386 h 125909"/>
              <a:gd name="connsiteX9" fmla="*/ 270953 w 271072"/>
              <a:gd name="connsiteY9" fmla="*/ 44536 h 12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072" h="125909">
                <a:moveTo>
                  <a:pt x="270953" y="44536"/>
                </a:moveTo>
                <a:cubicBezTo>
                  <a:pt x="276774" y="45594"/>
                  <a:pt x="67753" y="110153"/>
                  <a:pt x="39178" y="120736"/>
                </a:cubicBezTo>
                <a:cubicBezTo>
                  <a:pt x="10603" y="131319"/>
                  <a:pt x="88920" y="124969"/>
                  <a:pt x="99503" y="108036"/>
                </a:cubicBezTo>
                <a:cubicBezTo>
                  <a:pt x="110086" y="91103"/>
                  <a:pt x="110086" y="33423"/>
                  <a:pt x="102678" y="19136"/>
                </a:cubicBezTo>
                <a:cubicBezTo>
                  <a:pt x="95270" y="4849"/>
                  <a:pt x="47115" y="25486"/>
                  <a:pt x="55053" y="22311"/>
                </a:cubicBezTo>
                <a:cubicBezTo>
                  <a:pt x="62991" y="19136"/>
                  <a:pt x="140778" y="-1502"/>
                  <a:pt x="150303" y="86"/>
                </a:cubicBezTo>
                <a:cubicBezTo>
                  <a:pt x="159828" y="1673"/>
                  <a:pt x="119082" y="19665"/>
                  <a:pt x="112203" y="31836"/>
                </a:cubicBezTo>
                <a:cubicBezTo>
                  <a:pt x="105324" y="44007"/>
                  <a:pt x="127020" y="59353"/>
                  <a:pt x="109028" y="73111"/>
                </a:cubicBezTo>
                <a:cubicBezTo>
                  <a:pt x="91036" y="86869"/>
                  <a:pt x="-23264" y="117032"/>
                  <a:pt x="4253" y="114386"/>
                </a:cubicBezTo>
                <a:cubicBezTo>
                  <a:pt x="31770" y="111740"/>
                  <a:pt x="265132" y="43478"/>
                  <a:pt x="270953" y="44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4E0C3AD-560F-784A-A419-00161B0FA6C3}"/>
              </a:ext>
            </a:extLst>
          </p:cNvPr>
          <p:cNvSpPr/>
          <p:nvPr/>
        </p:nvSpPr>
        <p:spPr>
          <a:xfrm>
            <a:off x="1946203" y="9941468"/>
            <a:ext cx="521151" cy="126458"/>
          </a:xfrm>
          <a:custGeom>
            <a:avLst/>
            <a:gdLst>
              <a:gd name="connsiteX0" fmla="*/ 72 w 521151"/>
              <a:gd name="connsiteY0" fmla="*/ 126457 h 126458"/>
              <a:gd name="connsiteX1" fmla="*/ 292172 w 521151"/>
              <a:gd name="connsiteY1" fmla="*/ 8982 h 126458"/>
              <a:gd name="connsiteX2" fmla="*/ 282647 w 521151"/>
              <a:gd name="connsiteY2" fmla="*/ 15332 h 126458"/>
              <a:gd name="connsiteX3" fmla="*/ 520772 w 521151"/>
              <a:gd name="connsiteY3" fmla="*/ 40732 h 126458"/>
              <a:gd name="connsiteX4" fmla="*/ 336622 w 521151"/>
              <a:gd name="connsiteY4" fmla="*/ 5807 h 126458"/>
              <a:gd name="connsiteX5" fmla="*/ 282647 w 521151"/>
              <a:gd name="connsiteY5" fmla="*/ 2632 h 126458"/>
              <a:gd name="connsiteX6" fmla="*/ 225497 w 521151"/>
              <a:gd name="connsiteY6" fmla="*/ 18507 h 126458"/>
              <a:gd name="connsiteX7" fmla="*/ 263597 w 521151"/>
              <a:gd name="connsiteY7" fmla="*/ 5807 h 126458"/>
              <a:gd name="connsiteX8" fmla="*/ 72 w 521151"/>
              <a:gd name="connsiteY8" fmla="*/ 126457 h 12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151" h="126458">
                <a:moveTo>
                  <a:pt x="72" y="126457"/>
                </a:moveTo>
                <a:cubicBezTo>
                  <a:pt x="4835" y="126986"/>
                  <a:pt x="292172" y="8982"/>
                  <a:pt x="292172" y="8982"/>
                </a:cubicBezTo>
                <a:cubicBezTo>
                  <a:pt x="339268" y="-9539"/>
                  <a:pt x="244547" y="10040"/>
                  <a:pt x="282647" y="15332"/>
                </a:cubicBezTo>
                <a:cubicBezTo>
                  <a:pt x="320747" y="20624"/>
                  <a:pt x="511776" y="42319"/>
                  <a:pt x="520772" y="40732"/>
                </a:cubicBezTo>
                <a:cubicBezTo>
                  <a:pt x="529768" y="39145"/>
                  <a:pt x="376309" y="12157"/>
                  <a:pt x="336622" y="5807"/>
                </a:cubicBezTo>
                <a:cubicBezTo>
                  <a:pt x="296935" y="-543"/>
                  <a:pt x="301168" y="515"/>
                  <a:pt x="282647" y="2632"/>
                </a:cubicBezTo>
                <a:cubicBezTo>
                  <a:pt x="264126" y="4749"/>
                  <a:pt x="228672" y="17978"/>
                  <a:pt x="225497" y="18507"/>
                </a:cubicBezTo>
                <a:cubicBezTo>
                  <a:pt x="222322" y="19036"/>
                  <a:pt x="299580" y="-12714"/>
                  <a:pt x="263597" y="5807"/>
                </a:cubicBezTo>
                <a:cubicBezTo>
                  <a:pt x="227614" y="24328"/>
                  <a:pt x="-4691" y="125928"/>
                  <a:pt x="72" y="126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7D75BB02-B3C8-D866-B8FA-24EB1C4F7BB3}"/>
              </a:ext>
            </a:extLst>
          </p:cNvPr>
          <p:cNvSpPr/>
          <p:nvPr/>
        </p:nvSpPr>
        <p:spPr>
          <a:xfrm>
            <a:off x="2409573" y="9628730"/>
            <a:ext cx="117750" cy="144040"/>
          </a:xfrm>
          <a:custGeom>
            <a:avLst/>
            <a:gdLst>
              <a:gd name="connsiteX0" fmla="*/ 252 w 117750"/>
              <a:gd name="connsiteY0" fmla="*/ 143920 h 144040"/>
              <a:gd name="connsiteX1" fmla="*/ 82802 w 117750"/>
              <a:gd name="connsiteY1" fmla="*/ 1045 h 144040"/>
              <a:gd name="connsiteX2" fmla="*/ 79627 w 117750"/>
              <a:gd name="connsiteY2" fmla="*/ 77245 h 144040"/>
              <a:gd name="connsiteX3" fmla="*/ 98677 w 117750"/>
              <a:gd name="connsiteY3" fmla="*/ 39145 h 144040"/>
              <a:gd name="connsiteX4" fmla="*/ 117727 w 117750"/>
              <a:gd name="connsiteY4" fmla="*/ 124870 h 144040"/>
              <a:gd name="connsiteX5" fmla="*/ 101852 w 117750"/>
              <a:gd name="connsiteY5" fmla="*/ 7395 h 144040"/>
              <a:gd name="connsiteX6" fmla="*/ 70102 w 117750"/>
              <a:gd name="connsiteY6" fmla="*/ 42320 h 144040"/>
              <a:gd name="connsiteX7" fmla="*/ 57402 w 117750"/>
              <a:gd name="connsiteY7" fmla="*/ 26445 h 144040"/>
              <a:gd name="connsiteX8" fmla="*/ 252 w 117750"/>
              <a:gd name="connsiteY8" fmla="*/ 143920 h 1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" h="144040">
                <a:moveTo>
                  <a:pt x="252" y="143920"/>
                </a:moveTo>
                <a:cubicBezTo>
                  <a:pt x="4485" y="139687"/>
                  <a:pt x="69573" y="12157"/>
                  <a:pt x="82802" y="1045"/>
                </a:cubicBezTo>
                <a:cubicBezTo>
                  <a:pt x="96031" y="-10067"/>
                  <a:pt x="76981" y="70895"/>
                  <a:pt x="79627" y="77245"/>
                </a:cubicBezTo>
                <a:cubicBezTo>
                  <a:pt x="82273" y="83595"/>
                  <a:pt x="92327" y="31208"/>
                  <a:pt x="98677" y="39145"/>
                </a:cubicBezTo>
                <a:cubicBezTo>
                  <a:pt x="105027" y="47082"/>
                  <a:pt x="117198" y="130162"/>
                  <a:pt x="117727" y="124870"/>
                </a:cubicBezTo>
                <a:cubicBezTo>
                  <a:pt x="118256" y="119578"/>
                  <a:pt x="109790" y="21153"/>
                  <a:pt x="101852" y="7395"/>
                </a:cubicBezTo>
                <a:cubicBezTo>
                  <a:pt x="93915" y="-6363"/>
                  <a:pt x="77510" y="39145"/>
                  <a:pt x="70102" y="42320"/>
                </a:cubicBezTo>
                <a:cubicBezTo>
                  <a:pt x="62694" y="45495"/>
                  <a:pt x="68514" y="13745"/>
                  <a:pt x="57402" y="26445"/>
                </a:cubicBezTo>
                <a:cubicBezTo>
                  <a:pt x="46290" y="39145"/>
                  <a:pt x="-3981" y="148153"/>
                  <a:pt x="252" y="143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2B79F66-2992-0EB3-1E90-3E1B6F007F31}"/>
              </a:ext>
            </a:extLst>
          </p:cNvPr>
          <p:cNvSpPr/>
          <p:nvPr/>
        </p:nvSpPr>
        <p:spPr>
          <a:xfrm>
            <a:off x="2745908" y="9528049"/>
            <a:ext cx="208710" cy="261032"/>
          </a:xfrm>
          <a:custGeom>
            <a:avLst/>
            <a:gdLst>
              <a:gd name="connsiteX0" fmla="*/ 181442 w 208710"/>
              <a:gd name="connsiteY0" fmla="*/ 126 h 261032"/>
              <a:gd name="connsiteX1" fmla="*/ 168742 w 208710"/>
              <a:gd name="connsiteY1" fmla="*/ 136651 h 261032"/>
              <a:gd name="connsiteX2" fmla="*/ 60792 w 208710"/>
              <a:gd name="connsiteY2" fmla="*/ 250951 h 261032"/>
              <a:gd name="connsiteX3" fmla="*/ 140167 w 208710"/>
              <a:gd name="connsiteY3" fmla="*/ 152526 h 261032"/>
              <a:gd name="connsiteX4" fmla="*/ 467 w 208710"/>
              <a:gd name="connsiteY4" fmla="*/ 260476 h 261032"/>
              <a:gd name="connsiteX5" fmla="*/ 197317 w 208710"/>
              <a:gd name="connsiteY5" fmla="*/ 95376 h 261032"/>
              <a:gd name="connsiteX6" fmla="*/ 184617 w 208710"/>
              <a:gd name="connsiteY6" fmla="*/ 111251 h 261032"/>
              <a:gd name="connsiteX7" fmla="*/ 181442 w 208710"/>
              <a:gd name="connsiteY7" fmla="*/ 126 h 2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710" h="261032">
                <a:moveTo>
                  <a:pt x="181442" y="126"/>
                </a:moveTo>
                <a:cubicBezTo>
                  <a:pt x="178796" y="4359"/>
                  <a:pt x="188850" y="94847"/>
                  <a:pt x="168742" y="136651"/>
                </a:cubicBezTo>
                <a:cubicBezTo>
                  <a:pt x="148634" y="178455"/>
                  <a:pt x="65554" y="248305"/>
                  <a:pt x="60792" y="250951"/>
                </a:cubicBezTo>
                <a:cubicBezTo>
                  <a:pt x="56030" y="253597"/>
                  <a:pt x="150221" y="150939"/>
                  <a:pt x="140167" y="152526"/>
                </a:cubicBezTo>
                <a:cubicBezTo>
                  <a:pt x="130113" y="154113"/>
                  <a:pt x="-9058" y="270001"/>
                  <a:pt x="467" y="260476"/>
                </a:cubicBezTo>
                <a:cubicBezTo>
                  <a:pt x="9992" y="250951"/>
                  <a:pt x="166625" y="120247"/>
                  <a:pt x="197317" y="95376"/>
                </a:cubicBezTo>
                <a:cubicBezTo>
                  <a:pt x="228009" y="70505"/>
                  <a:pt x="187263" y="123422"/>
                  <a:pt x="184617" y="111251"/>
                </a:cubicBezTo>
                <a:cubicBezTo>
                  <a:pt x="181971" y="99080"/>
                  <a:pt x="184088" y="-4107"/>
                  <a:pt x="181442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F3C1D3F-CBD8-85FF-D460-9FED7509A636}"/>
              </a:ext>
            </a:extLst>
          </p:cNvPr>
          <p:cNvSpPr/>
          <p:nvPr/>
        </p:nvSpPr>
        <p:spPr>
          <a:xfrm>
            <a:off x="2530382" y="9338311"/>
            <a:ext cx="322823" cy="272423"/>
          </a:xfrm>
          <a:custGeom>
            <a:avLst/>
            <a:gdLst>
              <a:gd name="connsiteX0" fmla="*/ 93 w 322823"/>
              <a:gd name="connsiteY0" fmla="*/ 272414 h 272423"/>
              <a:gd name="connsiteX1" fmla="*/ 241393 w 322823"/>
              <a:gd name="connsiteY1" fmla="*/ 31114 h 272423"/>
              <a:gd name="connsiteX2" fmla="*/ 320768 w 322823"/>
              <a:gd name="connsiteY2" fmla="*/ 2539 h 272423"/>
              <a:gd name="connsiteX3" fmla="*/ 295368 w 322823"/>
              <a:gd name="connsiteY3" fmla="*/ 5714 h 272423"/>
              <a:gd name="connsiteX4" fmla="*/ 250918 w 322823"/>
              <a:gd name="connsiteY4" fmla="*/ 40639 h 272423"/>
              <a:gd name="connsiteX5" fmla="*/ 212818 w 322823"/>
              <a:gd name="connsiteY5" fmla="*/ 40639 h 272423"/>
              <a:gd name="connsiteX6" fmla="*/ 93 w 322823"/>
              <a:gd name="connsiteY6" fmla="*/ 272414 h 2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23" h="272423">
                <a:moveTo>
                  <a:pt x="93" y="272414"/>
                </a:moveTo>
                <a:cubicBezTo>
                  <a:pt x="4855" y="270827"/>
                  <a:pt x="187947" y="76093"/>
                  <a:pt x="241393" y="31114"/>
                </a:cubicBezTo>
                <a:cubicBezTo>
                  <a:pt x="294839" y="-13865"/>
                  <a:pt x="311772" y="6772"/>
                  <a:pt x="320768" y="2539"/>
                </a:cubicBezTo>
                <a:cubicBezTo>
                  <a:pt x="329764" y="-1694"/>
                  <a:pt x="307010" y="-636"/>
                  <a:pt x="295368" y="5714"/>
                </a:cubicBezTo>
                <a:cubicBezTo>
                  <a:pt x="283726" y="12064"/>
                  <a:pt x="264676" y="34818"/>
                  <a:pt x="250918" y="40639"/>
                </a:cubicBezTo>
                <a:cubicBezTo>
                  <a:pt x="237160" y="46460"/>
                  <a:pt x="252506" y="-1165"/>
                  <a:pt x="212818" y="40639"/>
                </a:cubicBezTo>
                <a:cubicBezTo>
                  <a:pt x="173130" y="82443"/>
                  <a:pt x="-4669" y="274001"/>
                  <a:pt x="93" y="272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45A9BEA-BB4A-4368-270F-1B8F3D972646}"/>
              </a:ext>
            </a:extLst>
          </p:cNvPr>
          <p:cNvSpPr/>
          <p:nvPr/>
        </p:nvSpPr>
        <p:spPr>
          <a:xfrm>
            <a:off x="2539850" y="9517740"/>
            <a:ext cx="389125" cy="215755"/>
          </a:xfrm>
          <a:custGeom>
            <a:avLst/>
            <a:gdLst>
              <a:gd name="connsiteX0" fmla="*/ 35075 w 389125"/>
              <a:gd name="connsiteY0" fmla="*/ 54885 h 215755"/>
              <a:gd name="connsiteX1" fmla="*/ 6500 w 389125"/>
              <a:gd name="connsiteY1" fmla="*/ 118385 h 215755"/>
              <a:gd name="connsiteX2" fmla="*/ 25550 w 389125"/>
              <a:gd name="connsiteY2" fmla="*/ 185060 h 215755"/>
              <a:gd name="connsiteX3" fmla="*/ 79525 w 389125"/>
              <a:gd name="connsiteY3" fmla="*/ 213635 h 215755"/>
              <a:gd name="connsiteX4" fmla="*/ 152550 w 389125"/>
              <a:gd name="connsiteY4" fmla="*/ 210460 h 215755"/>
              <a:gd name="connsiteX5" fmla="*/ 197000 w 389125"/>
              <a:gd name="connsiteY5" fmla="*/ 185060 h 215755"/>
              <a:gd name="connsiteX6" fmla="*/ 377975 w 389125"/>
              <a:gd name="connsiteY6" fmla="*/ 7260 h 215755"/>
              <a:gd name="connsiteX7" fmla="*/ 352575 w 389125"/>
              <a:gd name="connsiteY7" fmla="*/ 48535 h 215755"/>
              <a:gd name="connsiteX8" fmla="*/ 212875 w 389125"/>
              <a:gd name="connsiteY8" fmla="*/ 178710 h 215755"/>
              <a:gd name="connsiteX9" fmla="*/ 95400 w 389125"/>
              <a:gd name="connsiteY9" fmla="*/ 213635 h 215755"/>
              <a:gd name="connsiteX10" fmla="*/ 25550 w 389125"/>
              <a:gd name="connsiteY10" fmla="*/ 191410 h 215755"/>
              <a:gd name="connsiteX11" fmla="*/ 150 w 389125"/>
              <a:gd name="connsiteY11" fmla="*/ 127910 h 215755"/>
              <a:gd name="connsiteX12" fmla="*/ 35075 w 389125"/>
              <a:gd name="connsiteY12" fmla="*/ 54885 h 21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125" h="215755">
                <a:moveTo>
                  <a:pt x="35075" y="54885"/>
                </a:moveTo>
                <a:cubicBezTo>
                  <a:pt x="36133" y="53297"/>
                  <a:pt x="8087" y="96689"/>
                  <a:pt x="6500" y="118385"/>
                </a:cubicBezTo>
                <a:cubicBezTo>
                  <a:pt x="4913" y="140081"/>
                  <a:pt x="13379" y="169185"/>
                  <a:pt x="25550" y="185060"/>
                </a:cubicBezTo>
                <a:cubicBezTo>
                  <a:pt x="37721" y="200935"/>
                  <a:pt x="58358" y="209402"/>
                  <a:pt x="79525" y="213635"/>
                </a:cubicBezTo>
                <a:cubicBezTo>
                  <a:pt x="100692" y="217868"/>
                  <a:pt x="132971" y="215222"/>
                  <a:pt x="152550" y="210460"/>
                </a:cubicBezTo>
                <a:cubicBezTo>
                  <a:pt x="172129" y="205698"/>
                  <a:pt x="159429" y="218927"/>
                  <a:pt x="197000" y="185060"/>
                </a:cubicBezTo>
                <a:cubicBezTo>
                  <a:pt x="234571" y="151193"/>
                  <a:pt x="352046" y="30014"/>
                  <a:pt x="377975" y="7260"/>
                </a:cubicBezTo>
                <a:cubicBezTo>
                  <a:pt x="403904" y="-15494"/>
                  <a:pt x="380092" y="19960"/>
                  <a:pt x="352575" y="48535"/>
                </a:cubicBezTo>
                <a:cubicBezTo>
                  <a:pt x="325058" y="77110"/>
                  <a:pt x="255737" y="151193"/>
                  <a:pt x="212875" y="178710"/>
                </a:cubicBezTo>
                <a:cubicBezTo>
                  <a:pt x="170013" y="206227"/>
                  <a:pt x="126621" y="211518"/>
                  <a:pt x="95400" y="213635"/>
                </a:cubicBezTo>
                <a:cubicBezTo>
                  <a:pt x="64179" y="215752"/>
                  <a:pt x="41425" y="205698"/>
                  <a:pt x="25550" y="191410"/>
                </a:cubicBezTo>
                <a:cubicBezTo>
                  <a:pt x="9675" y="177123"/>
                  <a:pt x="-1437" y="148547"/>
                  <a:pt x="150" y="127910"/>
                </a:cubicBezTo>
                <a:cubicBezTo>
                  <a:pt x="1737" y="107273"/>
                  <a:pt x="34017" y="56473"/>
                  <a:pt x="35075" y="54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871DDA4-9F49-21C3-84ED-C97E599B1FD0}"/>
              </a:ext>
            </a:extLst>
          </p:cNvPr>
          <p:cNvSpPr/>
          <p:nvPr/>
        </p:nvSpPr>
        <p:spPr>
          <a:xfrm>
            <a:off x="2815849" y="9375623"/>
            <a:ext cx="114824" cy="159743"/>
          </a:xfrm>
          <a:custGeom>
            <a:avLst/>
            <a:gdLst>
              <a:gd name="connsiteX0" fmla="*/ 376 w 114824"/>
              <a:gd name="connsiteY0" fmla="*/ 152 h 159743"/>
              <a:gd name="connsiteX1" fmla="*/ 48001 w 114824"/>
              <a:gd name="connsiteY1" fmla="*/ 19202 h 159743"/>
              <a:gd name="connsiteX2" fmla="*/ 63876 w 114824"/>
              <a:gd name="connsiteY2" fmla="*/ 57302 h 159743"/>
              <a:gd name="connsiteX3" fmla="*/ 95626 w 114824"/>
              <a:gd name="connsiteY3" fmla="*/ 158902 h 159743"/>
              <a:gd name="connsiteX4" fmla="*/ 92451 w 114824"/>
              <a:gd name="connsiteY4" fmla="*/ 101752 h 159743"/>
              <a:gd name="connsiteX5" fmla="*/ 114676 w 114824"/>
              <a:gd name="connsiteY5" fmla="*/ 31902 h 159743"/>
              <a:gd name="connsiteX6" fmla="*/ 79751 w 114824"/>
              <a:gd name="connsiteY6" fmla="*/ 92227 h 159743"/>
              <a:gd name="connsiteX7" fmla="*/ 76576 w 114824"/>
              <a:gd name="connsiteY7" fmla="*/ 28727 h 159743"/>
              <a:gd name="connsiteX8" fmla="*/ 376 w 114824"/>
              <a:gd name="connsiteY8" fmla="*/ 152 h 15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24" h="159743">
                <a:moveTo>
                  <a:pt x="376" y="152"/>
                </a:moveTo>
                <a:cubicBezTo>
                  <a:pt x="-4386" y="-1435"/>
                  <a:pt x="37418" y="9677"/>
                  <a:pt x="48001" y="19202"/>
                </a:cubicBezTo>
                <a:cubicBezTo>
                  <a:pt x="58584" y="28727"/>
                  <a:pt x="55939" y="34019"/>
                  <a:pt x="63876" y="57302"/>
                </a:cubicBezTo>
                <a:cubicBezTo>
                  <a:pt x="71814" y="80585"/>
                  <a:pt x="90864" y="151494"/>
                  <a:pt x="95626" y="158902"/>
                </a:cubicBezTo>
                <a:cubicBezTo>
                  <a:pt x="100389" y="166310"/>
                  <a:pt x="89276" y="122919"/>
                  <a:pt x="92451" y="101752"/>
                </a:cubicBezTo>
                <a:cubicBezTo>
                  <a:pt x="95626" y="80585"/>
                  <a:pt x="116793" y="33490"/>
                  <a:pt x="114676" y="31902"/>
                </a:cubicBezTo>
                <a:cubicBezTo>
                  <a:pt x="112559" y="30314"/>
                  <a:pt x="86101" y="92756"/>
                  <a:pt x="79751" y="92227"/>
                </a:cubicBezTo>
                <a:cubicBezTo>
                  <a:pt x="73401" y="91698"/>
                  <a:pt x="90864" y="44073"/>
                  <a:pt x="76576" y="28727"/>
                </a:cubicBezTo>
                <a:cubicBezTo>
                  <a:pt x="62289" y="13381"/>
                  <a:pt x="5138" y="1739"/>
                  <a:pt x="376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8EC4E68C-47EE-E824-3362-44AEA198ED9B}"/>
              </a:ext>
            </a:extLst>
          </p:cNvPr>
          <p:cNvSpPr/>
          <p:nvPr/>
        </p:nvSpPr>
        <p:spPr>
          <a:xfrm>
            <a:off x="2812421" y="9341026"/>
            <a:ext cx="118113" cy="73361"/>
          </a:xfrm>
          <a:custGeom>
            <a:avLst/>
            <a:gdLst>
              <a:gd name="connsiteX0" fmla="*/ 629 w 118113"/>
              <a:gd name="connsiteY0" fmla="*/ 6174 h 73361"/>
              <a:gd name="connsiteX1" fmla="*/ 64129 w 118113"/>
              <a:gd name="connsiteY1" fmla="*/ 6174 h 73361"/>
              <a:gd name="connsiteX2" fmla="*/ 114929 w 118113"/>
              <a:gd name="connsiteY2" fmla="*/ 72849 h 73361"/>
              <a:gd name="connsiteX3" fmla="*/ 105404 w 118113"/>
              <a:gd name="connsiteY3" fmla="*/ 34749 h 73361"/>
              <a:gd name="connsiteX4" fmla="*/ 629 w 118113"/>
              <a:gd name="connsiteY4" fmla="*/ 6174 h 7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13" h="73361">
                <a:moveTo>
                  <a:pt x="629" y="6174"/>
                </a:moveTo>
                <a:cubicBezTo>
                  <a:pt x="-6250" y="1412"/>
                  <a:pt x="45079" y="-4938"/>
                  <a:pt x="64129" y="6174"/>
                </a:cubicBezTo>
                <a:cubicBezTo>
                  <a:pt x="83179" y="17286"/>
                  <a:pt x="108050" y="68087"/>
                  <a:pt x="114929" y="72849"/>
                </a:cubicBezTo>
                <a:cubicBezTo>
                  <a:pt x="121808" y="77611"/>
                  <a:pt x="117046" y="47978"/>
                  <a:pt x="105404" y="34749"/>
                </a:cubicBezTo>
                <a:cubicBezTo>
                  <a:pt x="93762" y="21520"/>
                  <a:pt x="7508" y="10936"/>
                  <a:pt x="629" y="6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10A06F9-DC18-4B1C-5A5B-819DE68BA9E2}"/>
              </a:ext>
            </a:extLst>
          </p:cNvPr>
          <p:cNvSpPr/>
          <p:nvPr/>
        </p:nvSpPr>
        <p:spPr>
          <a:xfrm>
            <a:off x="2594293" y="9394710"/>
            <a:ext cx="225135" cy="256183"/>
          </a:xfrm>
          <a:custGeom>
            <a:avLst/>
            <a:gdLst>
              <a:gd name="connsiteX0" fmla="*/ 225107 w 225135"/>
              <a:gd name="connsiteY0" fmla="*/ 115 h 256183"/>
              <a:gd name="connsiteX1" fmla="*/ 6032 w 225135"/>
              <a:gd name="connsiteY1" fmla="*/ 181090 h 256183"/>
              <a:gd name="connsiteX2" fmla="*/ 56832 w 225135"/>
              <a:gd name="connsiteY2" fmla="*/ 146165 h 256183"/>
              <a:gd name="connsiteX3" fmla="*/ 72707 w 225135"/>
              <a:gd name="connsiteY3" fmla="*/ 162040 h 256183"/>
              <a:gd name="connsiteX4" fmla="*/ 6032 w 225135"/>
              <a:gd name="connsiteY4" fmla="*/ 254115 h 256183"/>
              <a:gd name="connsiteX5" fmla="*/ 25082 w 225135"/>
              <a:gd name="connsiteY5" fmla="*/ 219190 h 256183"/>
              <a:gd name="connsiteX6" fmla="*/ 177482 w 225135"/>
              <a:gd name="connsiteY6" fmla="*/ 139815 h 256183"/>
              <a:gd name="connsiteX7" fmla="*/ 72707 w 225135"/>
              <a:gd name="connsiteY7" fmla="*/ 187440 h 256183"/>
              <a:gd name="connsiteX8" fmla="*/ 53657 w 225135"/>
              <a:gd name="connsiteY8" fmla="*/ 146165 h 256183"/>
              <a:gd name="connsiteX9" fmla="*/ 69532 w 225135"/>
              <a:gd name="connsiteY9" fmla="*/ 104890 h 256183"/>
              <a:gd name="connsiteX10" fmla="*/ 21907 w 225135"/>
              <a:gd name="connsiteY10" fmla="*/ 152515 h 256183"/>
              <a:gd name="connsiteX11" fmla="*/ 225107 w 225135"/>
              <a:gd name="connsiteY11" fmla="*/ 115 h 25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135" h="256183">
                <a:moveTo>
                  <a:pt x="225107" y="115"/>
                </a:moveTo>
                <a:cubicBezTo>
                  <a:pt x="222461" y="4877"/>
                  <a:pt x="34078" y="156748"/>
                  <a:pt x="6032" y="181090"/>
                </a:cubicBezTo>
                <a:cubicBezTo>
                  <a:pt x="-22014" y="205432"/>
                  <a:pt x="56832" y="146165"/>
                  <a:pt x="56832" y="146165"/>
                </a:cubicBezTo>
                <a:cubicBezTo>
                  <a:pt x="67945" y="142990"/>
                  <a:pt x="81174" y="144048"/>
                  <a:pt x="72707" y="162040"/>
                </a:cubicBezTo>
                <a:cubicBezTo>
                  <a:pt x="64240" y="180032"/>
                  <a:pt x="13969" y="244590"/>
                  <a:pt x="6032" y="254115"/>
                </a:cubicBezTo>
                <a:cubicBezTo>
                  <a:pt x="-1905" y="263640"/>
                  <a:pt x="-3493" y="238240"/>
                  <a:pt x="25082" y="219190"/>
                </a:cubicBezTo>
                <a:cubicBezTo>
                  <a:pt x="53657" y="200140"/>
                  <a:pt x="169545" y="145107"/>
                  <a:pt x="177482" y="139815"/>
                </a:cubicBezTo>
                <a:cubicBezTo>
                  <a:pt x="185419" y="134523"/>
                  <a:pt x="93344" y="186382"/>
                  <a:pt x="72707" y="187440"/>
                </a:cubicBezTo>
                <a:cubicBezTo>
                  <a:pt x="52070" y="188498"/>
                  <a:pt x="54186" y="159923"/>
                  <a:pt x="53657" y="146165"/>
                </a:cubicBezTo>
                <a:cubicBezTo>
                  <a:pt x="53128" y="132407"/>
                  <a:pt x="74823" y="103832"/>
                  <a:pt x="69532" y="104890"/>
                </a:cubicBezTo>
                <a:cubicBezTo>
                  <a:pt x="64241" y="105948"/>
                  <a:pt x="-318" y="166273"/>
                  <a:pt x="21907" y="152515"/>
                </a:cubicBezTo>
                <a:cubicBezTo>
                  <a:pt x="44132" y="138757"/>
                  <a:pt x="227753" y="-4647"/>
                  <a:pt x="225107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5098AC27-3388-DB8F-2111-313DA442EE11}"/>
              </a:ext>
            </a:extLst>
          </p:cNvPr>
          <p:cNvSpPr/>
          <p:nvPr/>
        </p:nvSpPr>
        <p:spPr>
          <a:xfrm>
            <a:off x="2489191" y="9655141"/>
            <a:ext cx="387424" cy="165191"/>
          </a:xfrm>
          <a:custGeom>
            <a:avLst/>
            <a:gdLst>
              <a:gd name="connsiteX0" fmla="*/ 387359 w 387424"/>
              <a:gd name="connsiteY0" fmla="*/ 34 h 165191"/>
              <a:gd name="connsiteX1" fmla="*/ 142884 w 387424"/>
              <a:gd name="connsiteY1" fmla="*/ 120684 h 165191"/>
              <a:gd name="connsiteX2" fmla="*/ 130184 w 387424"/>
              <a:gd name="connsiteY2" fmla="*/ 165134 h 165191"/>
              <a:gd name="connsiteX3" fmla="*/ 111134 w 387424"/>
              <a:gd name="connsiteY3" fmla="*/ 130209 h 165191"/>
              <a:gd name="connsiteX4" fmla="*/ 9 w 387424"/>
              <a:gd name="connsiteY4" fmla="*/ 136559 h 165191"/>
              <a:gd name="connsiteX5" fmla="*/ 117484 w 387424"/>
              <a:gd name="connsiteY5" fmla="*/ 120684 h 165191"/>
              <a:gd name="connsiteX6" fmla="*/ 263534 w 387424"/>
              <a:gd name="connsiteY6" fmla="*/ 101634 h 165191"/>
              <a:gd name="connsiteX7" fmla="*/ 244484 w 387424"/>
              <a:gd name="connsiteY7" fmla="*/ 107984 h 165191"/>
              <a:gd name="connsiteX8" fmla="*/ 168284 w 387424"/>
              <a:gd name="connsiteY8" fmla="*/ 107984 h 165191"/>
              <a:gd name="connsiteX9" fmla="*/ 387359 w 387424"/>
              <a:gd name="connsiteY9" fmla="*/ 34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424" h="165191">
                <a:moveTo>
                  <a:pt x="387359" y="34"/>
                </a:moveTo>
                <a:cubicBezTo>
                  <a:pt x="383126" y="2151"/>
                  <a:pt x="185746" y="93167"/>
                  <a:pt x="142884" y="120684"/>
                </a:cubicBezTo>
                <a:cubicBezTo>
                  <a:pt x="100022" y="148201"/>
                  <a:pt x="135476" y="163547"/>
                  <a:pt x="130184" y="165134"/>
                </a:cubicBezTo>
                <a:cubicBezTo>
                  <a:pt x="124892" y="166721"/>
                  <a:pt x="132830" y="134971"/>
                  <a:pt x="111134" y="130209"/>
                </a:cubicBezTo>
                <a:cubicBezTo>
                  <a:pt x="89438" y="125447"/>
                  <a:pt x="-1049" y="138147"/>
                  <a:pt x="9" y="136559"/>
                </a:cubicBezTo>
                <a:cubicBezTo>
                  <a:pt x="1067" y="134971"/>
                  <a:pt x="117484" y="120684"/>
                  <a:pt x="117484" y="120684"/>
                </a:cubicBezTo>
                <a:lnTo>
                  <a:pt x="263534" y="101634"/>
                </a:lnTo>
                <a:cubicBezTo>
                  <a:pt x="284701" y="99517"/>
                  <a:pt x="260359" y="106926"/>
                  <a:pt x="244484" y="107984"/>
                </a:cubicBezTo>
                <a:cubicBezTo>
                  <a:pt x="228609" y="109042"/>
                  <a:pt x="148705" y="122801"/>
                  <a:pt x="168284" y="107984"/>
                </a:cubicBezTo>
                <a:cubicBezTo>
                  <a:pt x="187863" y="93167"/>
                  <a:pt x="391592" y="-2083"/>
                  <a:pt x="38735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BBEBA30E-F1D1-39F9-9AFF-6D2A65804B72}"/>
              </a:ext>
            </a:extLst>
          </p:cNvPr>
          <p:cNvSpPr/>
          <p:nvPr/>
        </p:nvSpPr>
        <p:spPr>
          <a:xfrm>
            <a:off x="2459363" y="9804387"/>
            <a:ext cx="277555" cy="146333"/>
          </a:xfrm>
          <a:custGeom>
            <a:avLst/>
            <a:gdLst>
              <a:gd name="connsiteX0" fmla="*/ 277487 w 277555"/>
              <a:gd name="connsiteY0" fmla="*/ 13 h 146333"/>
              <a:gd name="connsiteX1" fmla="*/ 160012 w 277555"/>
              <a:gd name="connsiteY1" fmla="*/ 85738 h 146333"/>
              <a:gd name="connsiteX2" fmla="*/ 1262 w 277555"/>
              <a:gd name="connsiteY2" fmla="*/ 146063 h 146333"/>
              <a:gd name="connsiteX3" fmla="*/ 90162 w 277555"/>
              <a:gd name="connsiteY3" fmla="*/ 107963 h 146333"/>
              <a:gd name="connsiteX4" fmla="*/ 172712 w 277555"/>
              <a:gd name="connsiteY4" fmla="*/ 107963 h 146333"/>
              <a:gd name="connsiteX5" fmla="*/ 144137 w 277555"/>
              <a:gd name="connsiteY5" fmla="*/ 92088 h 146333"/>
              <a:gd name="connsiteX6" fmla="*/ 277487 w 277555"/>
              <a:gd name="connsiteY6" fmla="*/ 13 h 14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555" h="146333">
                <a:moveTo>
                  <a:pt x="277487" y="13"/>
                </a:moveTo>
                <a:cubicBezTo>
                  <a:pt x="280133" y="-1045"/>
                  <a:pt x="206049" y="61396"/>
                  <a:pt x="160012" y="85738"/>
                </a:cubicBezTo>
                <a:cubicBezTo>
                  <a:pt x="113974" y="110080"/>
                  <a:pt x="12904" y="142359"/>
                  <a:pt x="1262" y="146063"/>
                </a:cubicBezTo>
                <a:cubicBezTo>
                  <a:pt x="-10380" y="149767"/>
                  <a:pt x="61587" y="114313"/>
                  <a:pt x="90162" y="107963"/>
                </a:cubicBezTo>
                <a:cubicBezTo>
                  <a:pt x="118737" y="101613"/>
                  <a:pt x="163716" y="110609"/>
                  <a:pt x="172712" y="107963"/>
                </a:cubicBezTo>
                <a:cubicBezTo>
                  <a:pt x="181708" y="105317"/>
                  <a:pt x="129849" y="107434"/>
                  <a:pt x="144137" y="92088"/>
                </a:cubicBezTo>
                <a:cubicBezTo>
                  <a:pt x="158424" y="76742"/>
                  <a:pt x="274841" y="1071"/>
                  <a:pt x="27748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1A10E648-037A-3061-8533-F99E712F41C0}"/>
              </a:ext>
            </a:extLst>
          </p:cNvPr>
          <p:cNvSpPr/>
          <p:nvPr/>
        </p:nvSpPr>
        <p:spPr>
          <a:xfrm>
            <a:off x="5914065" y="8131029"/>
            <a:ext cx="109008" cy="969192"/>
          </a:xfrm>
          <a:custGeom>
            <a:avLst/>
            <a:gdLst>
              <a:gd name="connsiteX0" fmla="*/ 108929 w 109008"/>
              <a:gd name="connsiteY0" fmla="*/ 13 h 969192"/>
              <a:gd name="connsiteX1" fmla="*/ 26797 w 109008"/>
              <a:gd name="connsiteY1" fmla="*/ 574935 h 969192"/>
              <a:gd name="connsiteX2" fmla="*/ 10371 w 109008"/>
              <a:gd name="connsiteY2" fmla="*/ 969167 h 969192"/>
              <a:gd name="connsiteX3" fmla="*/ 10371 w 109008"/>
              <a:gd name="connsiteY3" fmla="*/ 591361 h 969192"/>
              <a:gd name="connsiteX4" fmla="*/ 108929 w 109008"/>
              <a:gd name="connsiteY4" fmla="*/ 13 h 96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08" h="969192">
                <a:moveTo>
                  <a:pt x="108929" y="13"/>
                </a:moveTo>
                <a:cubicBezTo>
                  <a:pt x="111667" y="-2725"/>
                  <a:pt x="43223" y="413409"/>
                  <a:pt x="26797" y="574935"/>
                </a:cubicBezTo>
                <a:cubicBezTo>
                  <a:pt x="10371" y="736461"/>
                  <a:pt x="13109" y="966429"/>
                  <a:pt x="10371" y="969167"/>
                </a:cubicBezTo>
                <a:cubicBezTo>
                  <a:pt x="7633" y="971905"/>
                  <a:pt x="-11531" y="756537"/>
                  <a:pt x="10371" y="591361"/>
                </a:cubicBezTo>
                <a:cubicBezTo>
                  <a:pt x="32273" y="426185"/>
                  <a:pt x="106191" y="2751"/>
                  <a:pt x="10892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C61AA68-847D-25A0-7CEC-94A8CAA05B83}"/>
              </a:ext>
            </a:extLst>
          </p:cNvPr>
          <p:cNvSpPr/>
          <p:nvPr/>
        </p:nvSpPr>
        <p:spPr>
          <a:xfrm>
            <a:off x="5787541" y="8792872"/>
            <a:ext cx="95814" cy="656456"/>
          </a:xfrm>
          <a:custGeom>
            <a:avLst/>
            <a:gdLst>
              <a:gd name="connsiteX0" fmla="*/ 9 w 95814"/>
              <a:gd name="connsiteY0" fmla="*/ 699 h 656456"/>
              <a:gd name="connsiteX1" fmla="*/ 87616 w 95814"/>
              <a:gd name="connsiteY1" fmla="*/ 624900 h 656456"/>
              <a:gd name="connsiteX2" fmla="*/ 82140 w 95814"/>
              <a:gd name="connsiteY2" fmla="*/ 504441 h 656456"/>
              <a:gd name="connsiteX3" fmla="*/ 9 w 95814"/>
              <a:gd name="connsiteY3" fmla="*/ 699 h 65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14" h="656456">
                <a:moveTo>
                  <a:pt x="9" y="699"/>
                </a:moveTo>
                <a:cubicBezTo>
                  <a:pt x="922" y="20775"/>
                  <a:pt x="73928" y="540943"/>
                  <a:pt x="87616" y="624900"/>
                </a:cubicBezTo>
                <a:cubicBezTo>
                  <a:pt x="101304" y="708857"/>
                  <a:pt x="96741" y="610300"/>
                  <a:pt x="82140" y="504441"/>
                </a:cubicBezTo>
                <a:cubicBezTo>
                  <a:pt x="67539" y="398582"/>
                  <a:pt x="-904" y="-19377"/>
                  <a:pt x="9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5FDB41E-6783-2273-74EB-90AFC5C565C2}"/>
              </a:ext>
            </a:extLst>
          </p:cNvPr>
          <p:cNvSpPr/>
          <p:nvPr/>
        </p:nvSpPr>
        <p:spPr>
          <a:xfrm>
            <a:off x="5953565" y="9458863"/>
            <a:ext cx="174083" cy="832338"/>
          </a:xfrm>
          <a:custGeom>
            <a:avLst/>
            <a:gdLst>
              <a:gd name="connsiteX0" fmla="*/ 149692 w 174083"/>
              <a:gd name="connsiteY0" fmla="*/ 106051 h 832338"/>
              <a:gd name="connsiteX1" fmla="*/ 4549 w 174083"/>
              <a:gd name="connsiteY1" fmla="*/ 817251 h 832338"/>
              <a:gd name="connsiteX2" fmla="*/ 48092 w 174083"/>
              <a:gd name="connsiteY2" fmla="*/ 548737 h 832338"/>
              <a:gd name="connsiteX3" fmla="*/ 164206 w 174083"/>
              <a:gd name="connsiteY3" fmla="*/ 47994 h 832338"/>
              <a:gd name="connsiteX4" fmla="*/ 149692 w 174083"/>
              <a:gd name="connsiteY4" fmla="*/ 106051 h 8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3" h="832338">
                <a:moveTo>
                  <a:pt x="149692" y="106051"/>
                </a:moveTo>
                <a:cubicBezTo>
                  <a:pt x="123082" y="234261"/>
                  <a:pt x="21482" y="743470"/>
                  <a:pt x="4549" y="817251"/>
                </a:cubicBezTo>
                <a:cubicBezTo>
                  <a:pt x="-12384" y="891032"/>
                  <a:pt x="21482" y="676947"/>
                  <a:pt x="48092" y="548737"/>
                </a:cubicBezTo>
                <a:cubicBezTo>
                  <a:pt x="74701" y="420528"/>
                  <a:pt x="147273" y="120565"/>
                  <a:pt x="164206" y="47994"/>
                </a:cubicBezTo>
                <a:cubicBezTo>
                  <a:pt x="181139" y="-24577"/>
                  <a:pt x="176302" y="-22159"/>
                  <a:pt x="149692" y="106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9A6D4FF6-306C-7E6E-8D74-ED4679E84217}"/>
              </a:ext>
            </a:extLst>
          </p:cNvPr>
          <p:cNvSpPr/>
          <p:nvPr/>
        </p:nvSpPr>
        <p:spPr>
          <a:xfrm>
            <a:off x="6753730" y="8202635"/>
            <a:ext cx="499648" cy="456244"/>
          </a:xfrm>
          <a:custGeom>
            <a:avLst/>
            <a:gdLst>
              <a:gd name="connsiteX0" fmla="*/ 2670 w 499648"/>
              <a:gd name="connsiteY0" fmla="*/ 5194 h 456244"/>
              <a:gd name="connsiteX1" fmla="*/ 191356 w 499648"/>
              <a:gd name="connsiteY1" fmla="*/ 99536 h 456244"/>
              <a:gd name="connsiteX2" fmla="*/ 488899 w 499648"/>
              <a:gd name="connsiteY2" fmla="*/ 440622 h 456244"/>
              <a:gd name="connsiteX3" fmla="*/ 409070 w 499648"/>
              <a:gd name="connsiteY3" fmla="*/ 397079 h 456244"/>
              <a:gd name="connsiteX4" fmla="*/ 169584 w 499648"/>
              <a:gd name="connsiteY4" fmla="*/ 382565 h 456244"/>
              <a:gd name="connsiteX5" fmla="*/ 401813 w 499648"/>
              <a:gd name="connsiteY5" fmla="*/ 360794 h 456244"/>
              <a:gd name="connsiteX6" fmla="*/ 329241 w 499648"/>
              <a:gd name="connsiteY6" fmla="*/ 222908 h 456244"/>
              <a:gd name="connsiteX7" fmla="*/ 2670 w 499648"/>
              <a:gd name="connsiteY7" fmla="*/ 5194 h 4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648" h="456244">
                <a:moveTo>
                  <a:pt x="2670" y="5194"/>
                </a:moveTo>
                <a:cubicBezTo>
                  <a:pt x="-20311" y="-15368"/>
                  <a:pt x="110318" y="26965"/>
                  <a:pt x="191356" y="99536"/>
                </a:cubicBezTo>
                <a:cubicBezTo>
                  <a:pt x="272394" y="172107"/>
                  <a:pt x="452613" y="391032"/>
                  <a:pt x="488899" y="440622"/>
                </a:cubicBezTo>
                <a:cubicBezTo>
                  <a:pt x="525185" y="490212"/>
                  <a:pt x="462289" y="406755"/>
                  <a:pt x="409070" y="397079"/>
                </a:cubicBezTo>
                <a:cubicBezTo>
                  <a:pt x="355851" y="387403"/>
                  <a:pt x="170793" y="388612"/>
                  <a:pt x="169584" y="382565"/>
                </a:cubicBezTo>
                <a:cubicBezTo>
                  <a:pt x="168375" y="376518"/>
                  <a:pt x="375204" y="387403"/>
                  <a:pt x="401813" y="360794"/>
                </a:cubicBezTo>
                <a:cubicBezTo>
                  <a:pt x="428422" y="334185"/>
                  <a:pt x="398184" y="282175"/>
                  <a:pt x="329241" y="222908"/>
                </a:cubicBezTo>
                <a:cubicBezTo>
                  <a:pt x="260298" y="163641"/>
                  <a:pt x="25651" y="25756"/>
                  <a:pt x="2670" y="5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6D4298E-C87C-E5E5-A474-930D65D4DF34}"/>
              </a:ext>
            </a:extLst>
          </p:cNvPr>
          <p:cNvSpPr/>
          <p:nvPr/>
        </p:nvSpPr>
        <p:spPr>
          <a:xfrm>
            <a:off x="6908583" y="8846373"/>
            <a:ext cx="683386" cy="878275"/>
          </a:xfrm>
          <a:custGeom>
            <a:avLst/>
            <a:gdLst>
              <a:gd name="connsiteX0" fmla="*/ 217 w 683386"/>
              <a:gd name="connsiteY0" fmla="*/ 65398 h 878275"/>
              <a:gd name="connsiteX1" fmla="*/ 406617 w 683386"/>
              <a:gd name="connsiteY1" fmla="*/ 65398 h 878275"/>
              <a:gd name="connsiteX2" fmla="*/ 588046 w 683386"/>
              <a:gd name="connsiteY2" fmla="*/ 232313 h 878275"/>
              <a:gd name="connsiteX3" fmla="*/ 682388 w 683386"/>
              <a:gd name="connsiteY3" fmla="*/ 420998 h 878275"/>
              <a:gd name="connsiteX4" fmla="*/ 631588 w 683386"/>
              <a:gd name="connsiteY4" fmla="*/ 384713 h 878275"/>
              <a:gd name="connsiteX5" fmla="*/ 537246 w 683386"/>
              <a:gd name="connsiteY5" fmla="*/ 674998 h 878275"/>
              <a:gd name="connsiteX6" fmla="*/ 479188 w 683386"/>
              <a:gd name="connsiteY6" fmla="*/ 878198 h 878275"/>
              <a:gd name="connsiteX7" fmla="*/ 500960 w 683386"/>
              <a:gd name="connsiteY7" fmla="*/ 653227 h 878275"/>
              <a:gd name="connsiteX8" fmla="*/ 500960 w 683386"/>
              <a:gd name="connsiteY8" fmla="*/ 595170 h 878275"/>
              <a:gd name="connsiteX9" fmla="*/ 479188 w 683386"/>
              <a:gd name="connsiteY9" fmla="*/ 762084 h 878275"/>
              <a:gd name="connsiteX10" fmla="*/ 638846 w 683386"/>
              <a:gd name="connsiteY10" fmla="*/ 246827 h 878275"/>
              <a:gd name="connsiteX11" fmla="*/ 493703 w 683386"/>
              <a:gd name="connsiteY11" fmla="*/ 84 h 878275"/>
              <a:gd name="connsiteX12" fmla="*/ 631588 w 683386"/>
              <a:gd name="connsiteY12" fmla="*/ 217798 h 878275"/>
              <a:gd name="connsiteX13" fmla="*/ 508217 w 683386"/>
              <a:gd name="connsiteY13" fmla="*/ 101684 h 878275"/>
              <a:gd name="connsiteX14" fmla="*/ 246960 w 683386"/>
              <a:gd name="connsiteY14" fmla="*/ 79913 h 878275"/>
              <a:gd name="connsiteX15" fmla="*/ 348560 w 683386"/>
              <a:gd name="connsiteY15" fmla="*/ 43627 h 878275"/>
              <a:gd name="connsiteX16" fmla="*/ 217 w 683386"/>
              <a:gd name="connsiteY16" fmla="*/ 65398 h 87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3386" h="878275">
                <a:moveTo>
                  <a:pt x="217" y="65398"/>
                </a:moveTo>
                <a:cubicBezTo>
                  <a:pt x="9893" y="69027"/>
                  <a:pt x="308646" y="37579"/>
                  <a:pt x="406617" y="65398"/>
                </a:cubicBezTo>
                <a:cubicBezTo>
                  <a:pt x="504588" y="93217"/>
                  <a:pt x="542084" y="173046"/>
                  <a:pt x="588046" y="232313"/>
                </a:cubicBezTo>
                <a:cubicBezTo>
                  <a:pt x="634008" y="291580"/>
                  <a:pt x="675131" y="395598"/>
                  <a:pt x="682388" y="420998"/>
                </a:cubicBezTo>
                <a:cubicBezTo>
                  <a:pt x="689645" y="446398"/>
                  <a:pt x="655778" y="342380"/>
                  <a:pt x="631588" y="384713"/>
                </a:cubicBezTo>
                <a:cubicBezTo>
                  <a:pt x="607398" y="427046"/>
                  <a:pt x="562646" y="592751"/>
                  <a:pt x="537246" y="674998"/>
                </a:cubicBezTo>
                <a:cubicBezTo>
                  <a:pt x="511846" y="757246"/>
                  <a:pt x="485236" y="881826"/>
                  <a:pt x="479188" y="878198"/>
                </a:cubicBezTo>
                <a:cubicBezTo>
                  <a:pt x="473140" y="874570"/>
                  <a:pt x="497331" y="700398"/>
                  <a:pt x="500960" y="653227"/>
                </a:cubicBezTo>
                <a:cubicBezTo>
                  <a:pt x="504589" y="606056"/>
                  <a:pt x="504589" y="577027"/>
                  <a:pt x="500960" y="595170"/>
                </a:cubicBezTo>
                <a:cubicBezTo>
                  <a:pt x="497331" y="613313"/>
                  <a:pt x="456207" y="820141"/>
                  <a:pt x="479188" y="762084"/>
                </a:cubicBezTo>
                <a:cubicBezTo>
                  <a:pt x="502169" y="704027"/>
                  <a:pt x="636427" y="373827"/>
                  <a:pt x="638846" y="246827"/>
                </a:cubicBezTo>
                <a:cubicBezTo>
                  <a:pt x="641265" y="119827"/>
                  <a:pt x="494913" y="4922"/>
                  <a:pt x="493703" y="84"/>
                </a:cubicBezTo>
                <a:cubicBezTo>
                  <a:pt x="492493" y="-4754"/>
                  <a:pt x="629169" y="200865"/>
                  <a:pt x="631588" y="217798"/>
                </a:cubicBezTo>
                <a:cubicBezTo>
                  <a:pt x="634007" y="234731"/>
                  <a:pt x="572322" y="124665"/>
                  <a:pt x="508217" y="101684"/>
                </a:cubicBezTo>
                <a:cubicBezTo>
                  <a:pt x="444112" y="78703"/>
                  <a:pt x="273570" y="89589"/>
                  <a:pt x="246960" y="79913"/>
                </a:cubicBezTo>
                <a:cubicBezTo>
                  <a:pt x="220351" y="70237"/>
                  <a:pt x="389684" y="47256"/>
                  <a:pt x="348560" y="43627"/>
                </a:cubicBezTo>
                <a:cubicBezTo>
                  <a:pt x="307436" y="39998"/>
                  <a:pt x="-9459" y="61769"/>
                  <a:pt x="217" y="65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FD076E20-79A6-7B87-0EA1-21C4CD35BD39}"/>
              </a:ext>
            </a:extLst>
          </p:cNvPr>
          <p:cNvSpPr/>
          <p:nvPr/>
        </p:nvSpPr>
        <p:spPr>
          <a:xfrm>
            <a:off x="6189569" y="8395552"/>
            <a:ext cx="560369" cy="1004904"/>
          </a:xfrm>
          <a:custGeom>
            <a:avLst/>
            <a:gdLst>
              <a:gd name="connsiteX0" fmla="*/ 559574 w 560369"/>
              <a:gd name="connsiteY0" fmla="*/ 962 h 1004904"/>
              <a:gd name="connsiteX1" fmla="*/ 356374 w 560369"/>
              <a:gd name="connsiteY1" fmla="*/ 327534 h 1004904"/>
              <a:gd name="connsiteX2" fmla="*/ 203974 w 560369"/>
              <a:gd name="connsiteY2" fmla="*/ 610562 h 1004904"/>
              <a:gd name="connsiteX3" fmla="*/ 247517 w 560369"/>
              <a:gd name="connsiteY3" fmla="*/ 545248 h 1004904"/>
              <a:gd name="connsiteX4" fmla="*/ 774 w 560369"/>
              <a:gd name="connsiteY4" fmla="*/ 1002448 h 1004904"/>
              <a:gd name="connsiteX5" fmla="*/ 341860 w 560369"/>
              <a:gd name="connsiteY5" fmla="*/ 313019 h 1004904"/>
              <a:gd name="connsiteX6" fmla="*/ 276545 w 560369"/>
              <a:gd name="connsiteY6" fmla="*/ 436391 h 1004904"/>
              <a:gd name="connsiteX7" fmla="*/ 559574 w 560369"/>
              <a:gd name="connsiteY7" fmla="*/ 962 h 10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69" h="1004904">
                <a:moveTo>
                  <a:pt x="559574" y="962"/>
                </a:moveTo>
                <a:cubicBezTo>
                  <a:pt x="572879" y="-17181"/>
                  <a:pt x="415641" y="225934"/>
                  <a:pt x="356374" y="327534"/>
                </a:cubicBezTo>
                <a:cubicBezTo>
                  <a:pt x="297107" y="429134"/>
                  <a:pt x="222117" y="574276"/>
                  <a:pt x="203974" y="610562"/>
                </a:cubicBezTo>
                <a:cubicBezTo>
                  <a:pt x="185831" y="646848"/>
                  <a:pt x="281384" y="479934"/>
                  <a:pt x="247517" y="545248"/>
                </a:cubicBezTo>
                <a:cubicBezTo>
                  <a:pt x="213650" y="610562"/>
                  <a:pt x="-14950" y="1041153"/>
                  <a:pt x="774" y="1002448"/>
                </a:cubicBezTo>
                <a:cubicBezTo>
                  <a:pt x="16498" y="963743"/>
                  <a:pt x="295898" y="407362"/>
                  <a:pt x="341860" y="313019"/>
                </a:cubicBezTo>
                <a:cubicBezTo>
                  <a:pt x="387822" y="218676"/>
                  <a:pt x="239050" y="493238"/>
                  <a:pt x="276545" y="436391"/>
                </a:cubicBezTo>
                <a:cubicBezTo>
                  <a:pt x="314040" y="379544"/>
                  <a:pt x="546269" y="19105"/>
                  <a:pt x="559574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5FE241B1-0B77-8D05-6BE8-28ED32C4A02D}"/>
              </a:ext>
            </a:extLst>
          </p:cNvPr>
          <p:cNvSpPr/>
          <p:nvPr/>
        </p:nvSpPr>
        <p:spPr>
          <a:xfrm>
            <a:off x="6123144" y="9738840"/>
            <a:ext cx="422833" cy="786028"/>
          </a:xfrm>
          <a:custGeom>
            <a:avLst/>
            <a:gdLst>
              <a:gd name="connsiteX0" fmla="*/ 422799 w 422833"/>
              <a:gd name="connsiteY0" fmla="*/ 246 h 786028"/>
              <a:gd name="connsiteX1" fmla="*/ 45427 w 422833"/>
              <a:gd name="connsiteY1" fmla="*/ 624360 h 786028"/>
              <a:gd name="connsiteX2" fmla="*/ 9142 w 422833"/>
              <a:gd name="connsiteY2" fmla="*/ 784017 h 786028"/>
              <a:gd name="connsiteX3" fmla="*/ 67199 w 422833"/>
              <a:gd name="connsiteY3" fmla="*/ 551789 h 786028"/>
              <a:gd name="connsiteX4" fmla="*/ 422799 w 422833"/>
              <a:gd name="connsiteY4" fmla="*/ 246 h 78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33" h="786028">
                <a:moveTo>
                  <a:pt x="422799" y="246"/>
                </a:moveTo>
                <a:cubicBezTo>
                  <a:pt x="419170" y="12341"/>
                  <a:pt x="114370" y="493732"/>
                  <a:pt x="45427" y="624360"/>
                </a:cubicBezTo>
                <a:cubicBezTo>
                  <a:pt x="-23516" y="754988"/>
                  <a:pt x="5513" y="796112"/>
                  <a:pt x="9142" y="784017"/>
                </a:cubicBezTo>
                <a:cubicBezTo>
                  <a:pt x="12771" y="771922"/>
                  <a:pt x="-4163" y="678789"/>
                  <a:pt x="67199" y="551789"/>
                </a:cubicBezTo>
                <a:cubicBezTo>
                  <a:pt x="138561" y="424789"/>
                  <a:pt x="426428" y="-11849"/>
                  <a:pt x="422799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21950EB1-760B-158E-1606-CADA59BD11C9}"/>
              </a:ext>
            </a:extLst>
          </p:cNvPr>
          <p:cNvSpPr/>
          <p:nvPr/>
        </p:nvSpPr>
        <p:spPr>
          <a:xfrm>
            <a:off x="2007835" y="10210348"/>
            <a:ext cx="700171" cy="440155"/>
          </a:xfrm>
          <a:custGeom>
            <a:avLst/>
            <a:gdLst>
              <a:gd name="connsiteX0" fmla="*/ 520 w 700171"/>
              <a:gd name="connsiteY0" fmla="*/ 439918 h 440155"/>
              <a:gd name="connsiteX1" fmla="*/ 243252 w 700171"/>
              <a:gd name="connsiteY1" fmla="*/ 223787 h 440155"/>
              <a:gd name="connsiteX2" fmla="*/ 229951 w 700171"/>
              <a:gd name="connsiteY2" fmla="*/ 243738 h 440155"/>
              <a:gd name="connsiteX3" fmla="*/ 492633 w 700171"/>
              <a:gd name="connsiteY3" fmla="*/ 67508 h 440155"/>
              <a:gd name="connsiteX4" fmla="*/ 452732 w 700171"/>
              <a:gd name="connsiteY4" fmla="*/ 104084 h 440155"/>
              <a:gd name="connsiteX5" fmla="*/ 698789 w 700171"/>
              <a:gd name="connsiteY5" fmla="*/ 1006 h 440155"/>
              <a:gd name="connsiteX6" fmla="*/ 549160 w 700171"/>
              <a:gd name="connsiteY6" fmla="*/ 54208 h 440155"/>
              <a:gd name="connsiteX7" fmla="*/ 476008 w 700171"/>
              <a:gd name="connsiteY7" fmla="*/ 97434 h 440155"/>
              <a:gd name="connsiteX8" fmla="*/ 382905 w 700171"/>
              <a:gd name="connsiteY8" fmla="*/ 173911 h 440155"/>
              <a:gd name="connsiteX9" fmla="*/ 462708 w 700171"/>
              <a:gd name="connsiteY9" fmla="*/ 110734 h 440155"/>
              <a:gd name="connsiteX10" fmla="*/ 249902 w 700171"/>
              <a:gd name="connsiteY10" fmla="*/ 237088 h 440155"/>
              <a:gd name="connsiteX11" fmla="*/ 326379 w 700171"/>
              <a:gd name="connsiteY11" fmla="*/ 163936 h 440155"/>
              <a:gd name="connsiteX12" fmla="*/ 116898 w 700171"/>
              <a:gd name="connsiteY12" fmla="*/ 320215 h 440155"/>
              <a:gd name="connsiteX13" fmla="*/ 176750 w 700171"/>
              <a:gd name="connsiteY13" fmla="*/ 267013 h 440155"/>
              <a:gd name="connsiteX14" fmla="*/ 520 w 700171"/>
              <a:gd name="connsiteY14" fmla="*/ 439918 h 44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0171" h="440155">
                <a:moveTo>
                  <a:pt x="520" y="439918"/>
                </a:moveTo>
                <a:cubicBezTo>
                  <a:pt x="11604" y="432714"/>
                  <a:pt x="243252" y="223787"/>
                  <a:pt x="243252" y="223787"/>
                </a:cubicBezTo>
                <a:cubicBezTo>
                  <a:pt x="281490" y="191090"/>
                  <a:pt x="188388" y="269784"/>
                  <a:pt x="229951" y="243738"/>
                </a:cubicBezTo>
                <a:cubicBezTo>
                  <a:pt x="271514" y="217692"/>
                  <a:pt x="455503" y="90784"/>
                  <a:pt x="492633" y="67508"/>
                </a:cubicBezTo>
                <a:cubicBezTo>
                  <a:pt x="529763" y="44232"/>
                  <a:pt x="418373" y="115168"/>
                  <a:pt x="452732" y="104084"/>
                </a:cubicBezTo>
                <a:cubicBezTo>
                  <a:pt x="487091" y="93000"/>
                  <a:pt x="682718" y="9319"/>
                  <a:pt x="698789" y="1006"/>
                </a:cubicBezTo>
                <a:cubicBezTo>
                  <a:pt x="714860" y="-7307"/>
                  <a:pt x="586290" y="38137"/>
                  <a:pt x="549160" y="54208"/>
                </a:cubicBezTo>
                <a:cubicBezTo>
                  <a:pt x="512030" y="70279"/>
                  <a:pt x="503717" y="77484"/>
                  <a:pt x="476008" y="97434"/>
                </a:cubicBezTo>
                <a:cubicBezTo>
                  <a:pt x="448299" y="117384"/>
                  <a:pt x="385122" y="171694"/>
                  <a:pt x="382905" y="173911"/>
                </a:cubicBezTo>
                <a:cubicBezTo>
                  <a:pt x="380688" y="176128"/>
                  <a:pt x="484875" y="100205"/>
                  <a:pt x="462708" y="110734"/>
                </a:cubicBezTo>
                <a:cubicBezTo>
                  <a:pt x="440541" y="121263"/>
                  <a:pt x="272623" y="228221"/>
                  <a:pt x="249902" y="237088"/>
                </a:cubicBezTo>
                <a:cubicBezTo>
                  <a:pt x="227181" y="245955"/>
                  <a:pt x="348546" y="150082"/>
                  <a:pt x="326379" y="163936"/>
                </a:cubicBezTo>
                <a:cubicBezTo>
                  <a:pt x="304212" y="177790"/>
                  <a:pt x="141836" y="303036"/>
                  <a:pt x="116898" y="320215"/>
                </a:cubicBezTo>
                <a:cubicBezTo>
                  <a:pt x="91960" y="337394"/>
                  <a:pt x="194484" y="245954"/>
                  <a:pt x="176750" y="267013"/>
                </a:cubicBezTo>
                <a:cubicBezTo>
                  <a:pt x="159016" y="288072"/>
                  <a:pt x="-10564" y="447122"/>
                  <a:pt x="520" y="439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F666432D-D2B2-5FFE-C643-85E3873E48A3}"/>
              </a:ext>
            </a:extLst>
          </p:cNvPr>
          <p:cNvSpPr/>
          <p:nvPr/>
        </p:nvSpPr>
        <p:spPr>
          <a:xfrm>
            <a:off x="2204450" y="10297756"/>
            <a:ext cx="453227" cy="230441"/>
          </a:xfrm>
          <a:custGeom>
            <a:avLst/>
            <a:gdLst>
              <a:gd name="connsiteX0" fmla="*/ 329269 w 453227"/>
              <a:gd name="connsiteY0" fmla="*/ 51 h 230441"/>
              <a:gd name="connsiteX1" fmla="*/ 236167 w 453227"/>
              <a:gd name="connsiteY1" fmla="*/ 93153 h 230441"/>
              <a:gd name="connsiteX2" fmla="*/ 106488 w 453227"/>
              <a:gd name="connsiteY2" fmla="*/ 153005 h 230441"/>
              <a:gd name="connsiteX3" fmla="*/ 169665 w 453227"/>
              <a:gd name="connsiteY3" fmla="*/ 139704 h 230441"/>
              <a:gd name="connsiteX4" fmla="*/ 3410 w 453227"/>
              <a:gd name="connsiteY4" fmla="*/ 229482 h 230441"/>
              <a:gd name="connsiteX5" fmla="*/ 89863 w 453227"/>
              <a:gd name="connsiteY5" fmla="*/ 186256 h 230441"/>
              <a:gd name="connsiteX6" fmla="*/ 452298 w 453227"/>
              <a:gd name="connsiteY6" fmla="*/ 172955 h 230441"/>
              <a:gd name="connsiteX7" fmla="*/ 192941 w 453227"/>
              <a:gd name="connsiteY7" fmla="*/ 176280 h 230441"/>
              <a:gd name="connsiteX8" fmla="*/ 149714 w 453227"/>
              <a:gd name="connsiteY8" fmla="*/ 149680 h 230441"/>
              <a:gd name="connsiteX9" fmla="*/ 252792 w 453227"/>
              <a:gd name="connsiteY9" fmla="*/ 89828 h 230441"/>
              <a:gd name="connsiteX10" fmla="*/ 202916 w 453227"/>
              <a:gd name="connsiteY10" fmla="*/ 106453 h 230441"/>
              <a:gd name="connsiteX11" fmla="*/ 329269 w 453227"/>
              <a:gd name="connsiteY11" fmla="*/ 51 h 23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227" h="230441">
                <a:moveTo>
                  <a:pt x="329269" y="51"/>
                </a:moveTo>
                <a:cubicBezTo>
                  <a:pt x="334811" y="-2166"/>
                  <a:pt x="273297" y="67661"/>
                  <a:pt x="236167" y="93153"/>
                </a:cubicBezTo>
                <a:cubicBezTo>
                  <a:pt x="199037" y="118645"/>
                  <a:pt x="117572" y="145247"/>
                  <a:pt x="106488" y="153005"/>
                </a:cubicBezTo>
                <a:cubicBezTo>
                  <a:pt x="95404" y="160764"/>
                  <a:pt x="186845" y="126958"/>
                  <a:pt x="169665" y="139704"/>
                </a:cubicBezTo>
                <a:cubicBezTo>
                  <a:pt x="152485" y="152450"/>
                  <a:pt x="16710" y="221723"/>
                  <a:pt x="3410" y="229482"/>
                </a:cubicBezTo>
                <a:cubicBezTo>
                  <a:pt x="-9890" y="237241"/>
                  <a:pt x="15048" y="195677"/>
                  <a:pt x="89863" y="186256"/>
                </a:cubicBezTo>
                <a:cubicBezTo>
                  <a:pt x="164678" y="176835"/>
                  <a:pt x="435118" y="174618"/>
                  <a:pt x="452298" y="172955"/>
                </a:cubicBezTo>
                <a:cubicBezTo>
                  <a:pt x="469478" y="171292"/>
                  <a:pt x="243372" y="180159"/>
                  <a:pt x="192941" y="176280"/>
                </a:cubicBezTo>
                <a:cubicBezTo>
                  <a:pt x="142510" y="172401"/>
                  <a:pt x="139739" y="164089"/>
                  <a:pt x="149714" y="149680"/>
                </a:cubicBezTo>
                <a:cubicBezTo>
                  <a:pt x="159689" y="135271"/>
                  <a:pt x="243925" y="97032"/>
                  <a:pt x="252792" y="89828"/>
                </a:cubicBezTo>
                <a:cubicBezTo>
                  <a:pt x="261659" y="82624"/>
                  <a:pt x="194603" y="115874"/>
                  <a:pt x="202916" y="106453"/>
                </a:cubicBezTo>
                <a:cubicBezTo>
                  <a:pt x="211229" y="97032"/>
                  <a:pt x="323727" y="2268"/>
                  <a:pt x="32926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AF019ED1-2F9B-D147-E8E6-D5AF7868314C}"/>
              </a:ext>
            </a:extLst>
          </p:cNvPr>
          <p:cNvSpPr/>
          <p:nvPr/>
        </p:nvSpPr>
        <p:spPr>
          <a:xfrm>
            <a:off x="2626815" y="10516969"/>
            <a:ext cx="202839" cy="126820"/>
          </a:xfrm>
          <a:custGeom>
            <a:avLst/>
            <a:gdLst>
              <a:gd name="connsiteX0" fmla="*/ 202837 w 202839"/>
              <a:gd name="connsiteY0" fmla="*/ 294 h 126820"/>
              <a:gd name="connsiteX1" fmla="*/ 63184 w 202839"/>
              <a:gd name="connsiteY1" fmla="*/ 63470 h 126820"/>
              <a:gd name="connsiteX2" fmla="*/ 7 w 202839"/>
              <a:gd name="connsiteY2" fmla="*/ 126647 h 126820"/>
              <a:gd name="connsiteX3" fmla="*/ 66509 w 202839"/>
              <a:gd name="connsiteY3" fmla="*/ 43520 h 126820"/>
              <a:gd name="connsiteX4" fmla="*/ 202837 w 202839"/>
              <a:gd name="connsiteY4" fmla="*/ 294 h 1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39" h="126820">
                <a:moveTo>
                  <a:pt x="202837" y="294"/>
                </a:moveTo>
                <a:cubicBezTo>
                  <a:pt x="202283" y="3619"/>
                  <a:pt x="96989" y="42411"/>
                  <a:pt x="63184" y="63470"/>
                </a:cubicBezTo>
                <a:cubicBezTo>
                  <a:pt x="29379" y="84529"/>
                  <a:pt x="-547" y="129972"/>
                  <a:pt x="7" y="126647"/>
                </a:cubicBezTo>
                <a:cubicBezTo>
                  <a:pt x="561" y="123322"/>
                  <a:pt x="32150" y="64579"/>
                  <a:pt x="66509" y="43520"/>
                </a:cubicBezTo>
                <a:cubicBezTo>
                  <a:pt x="100868" y="22461"/>
                  <a:pt x="203391" y="-3031"/>
                  <a:pt x="202837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7A70CF12-2D68-77D9-6619-261005BC6DE5}"/>
              </a:ext>
            </a:extLst>
          </p:cNvPr>
          <p:cNvSpPr/>
          <p:nvPr/>
        </p:nvSpPr>
        <p:spPr>
          <a:xfrm>
            <a:off x="2616017" y="10259225"/>
            <a:ext cx="401292" cy="68720"/>
          </a:xfrm>
          <a:custGeom>
            <a:avLst/>
            <a:gdLst>
              <a:gd name="connsiteX0" fmla="*/ 399840 w 401292"/>
              <a:gd name="connsiteY0" fmla="*/ 2006 h 68720"/>
              <a:gd name="connsiteX1" fmla="*/ 87282 w 401292"/>
              <a:gd name="connsiteY1" fmla="*/ 35256 h 68720"/>
              <a:gd name="connsiteX2" fmla="*/ 7480 w 401292"/>
              <a:gd name="connsiteY2" fmla="*/ 68507 h 68720"/>
              <a:gd name="connsiteX3" fmla="*/ 4155 w 401292"/>
              <a:gd name="connsiteY3" fmla="*/ 18631 h 68720"/>
              <a:gd name="connsiteX4" fmla="*/ 14130 w 401292"/>
              <a:gd name="connsiteY4" fmla="*/ 55207 h 68720"/>
              <a:gd name="connsiteX5" fmla="*/ 107232 w 401292"/>
              <a:gd name="connsiteY5" fmla="*/ 21956 h 68720"/>
              <a:gd name="connsiteX6" fmla="*/ 256862 w 401292"/>
              <a:gd name="connsiteY6" fmla="*/ 21956 h 68720"/>
              <a:gd name="connsiteX7" fmla="*/ 206985 w 401292"/>
              <a:gd name="connsiteY7" fmla="*/ 5331 h 68720"/>
              <a:gd name="connsiteX8" fmla="*/ 399840 w 401292"/>
              <a:gd name="connsiteY8" fmla="*/ 2006 h 6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292" h="68720">
                <a:moveTo>
                  <a:pt x="399840" y="2006"/>
                </a:moveTo>
                <a:cubicBezTo>
                  <a:pt x="379890" y="6993"/>
                  <a:pt x="152675" y="24173"/>
                  <a:pt x="87282" y="35256"/>
                </a:cubicBezTo>
                <a:cubicBezTo>
                  <a:pt x="21889" y="46340"/>
                  <a:pt x="21335" y="71278"/>
                  <a:pt x="7480" y="68507"/>
                </a:cubicBezTo>
                <a:cubicBezTo>
                  <a:pt x="-6375" y="65736"/>
                  <a:pt x="3047" y="20848"/>
                  <a:pt x="4155" y="18631"/>
                </a:cubicBezTo>
                <a:cubicBezTo>
                  <a:pt x="5263" y="16414"/>
                  <a:pt x="-3049" y="54653"/>
                  <a:pt x="14130" y="55207"/>
                </a:cubicBezTo>
                <a:cubicBezTo>
                  <a:pt x="31309" y="55761"/>
                  <a:pt x="66777" y="27498"/>
                  <a:pt x="107232" y="21956"/>
                </a:cubicBezTo>
                <a:cubicBezTo>
                  <a:pt x="147687" y="16414"/>
                  <a:pt x="240237" y="24727"/>
                  <a:pt x="256862" y="21956"/>
                </a:cubicBezTo>
                <a:cubicBezTo>
                  <a:pt x="273487" y="19185"/>
                  <a:pt x="185926" y="8102"/>
                  <a:pt x="206985" y="5331"/>
                </a:cubicBezTo>
                <a:cubicBezTo>
                  <a:pt x="228044" y="2560"/>
                  <a:pt x="419790" y="-2981"/>
                  <a:pt x="399840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2FE2898A-2B9C-F57D-B38E-E02BFDF3F091}"/>
              </a:ext>
            </a:extLst>
          </p:cNvPr>
          <p:cNvSpPr/>
          <p:nvPr/>
        </p:nvSpPr>
        <p:spPr>
          <a:xfrm>
            <a:off x="2709490" y="10211354"/>
            <a:ext cx="75510" cy="56527"/>
          </a:xfrm>
          <a:custGeom>
            <a:avLst/>
            <a:gdLst>
              <a:gd name="connsiteX0" fmla="*/ 459 w 75510"/>
              <a:gd name="connsiteY0" fmla="*/ 0 h 56527"/>
              <a:gd name="connsiteX1" fmla="*/ 37035 w 75510"/>
              <a:gd name="connsiteY1" fmla="*/ 43226 h 56527"/>
              <a:gd name="connsiteX2" fmla="*/ 73611 w 75510"/>
              <a:gd name="connsiteY2" fmla="*/ 56527 h 56527"/>
              <a:gd name="connsiteX3" fmla="*/ 63636 w 75510"/>
              <a:gd name="connsiteY3" fmla="*/ 43226 h 56527"/>
              <a:gd name="connsiteX4" fmla="*/ 459 w 75510"/>
              <a:gd name="connsiteY4" fmla="*/ 0 h 5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10" h="56527">
                <a:moveTo>
                  <a:pt x="459" y="0"/>
                </a:moveTo>
                <a:cubicBezTo>
                  <a:pt x="-3974" y="0"/>
                  <a:pt x="24843" y="33805"/>
                  <a:pt x="37035" y="43226"/>
                </a:cubicBezTo>
                <a:cubicBezTo>
                  <a:pt x="49227" y="52647"/>
                  <a:pt x="73611" y="56527"/>
                  <a:pt x="73611" y="56527"/>
                </a:cubicBezTo>
                <a:cubicBezTo>
                  <a:pt x="78044" y="56527"/>
                  <a:pt x="74720" y="50985"/>
                  <a:pt x="63636" y="43226"/>
                </a:cubicBezTo>
                <a:cubicBezTo>
                  <a:pt x="52552" y="35467"/>
                  <a:pt x="4892" y="0"/>
                  <a:pt x="4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A0C68AD-3B0D-B94C-DF42-E73FD5F2E1BA}"/>
              </a:ext>
            </a:extLst>
          </p:cNvPr>
          <p:cNvSpPr/>
          <p:nvPr/>
        </p:nvSpPr>
        <p:spPr>
          <a:xfrm>
            <a:off x="2665483" y="10299958"/>
            <a:ext cx="381402" cy="170775"/>
          </a:xfrm>
          <a:custGeom>
            <a:avLst/>
            <a:gdLst>
              <a:gd name="connsiteX0" fmla="*/ 380300 w 381402"/>
              <a:gd name="connsiteY0" fmla="*/ 1174 h 170775"/>
              <a:gd name="connsiteX1" fmla="*/ 51116 w 381402"/>
              <a:gd name="connsiteY1" fmla="*/ 31099 h 170775"/>
              <a:gd name="connsiteX2" fmla="*/ 1240 w 381402"/>
              <a:gd name="connsiteY2" fmla="*/ 67675 h 170775"/>
              <a:gd name="connsiteX3" fmla="*/ 14540 w 381402"/>
              <a:gd name="connsiteY3" fmla="*/ 57700 h 170775"/>
              <a:gd name="connsiteX4" fmla="*/ 7890 w 381402"/>
              <a:gd name="connsiteY4" fmla="*/ 100926 h 170775"/>
              <a:gd name="connsiteX5" fmla="*/ 91017 w 381402"/>
              <a:gd name="connsiteY5" fmla="*/ 120877 h 170775"/>
              <a:gd name="connsiteX6" fmla="*/ 154194 w 381402"/>
              <a:gd name="connsiteY6" fmla="*/ 170753 h 170775"/>
              <a:gd name="connsiteX7" fmla="*/ 34491 w 381402"/>
              <a:gd name="connsiteY7" fmla="*/ 114227 h 170775"/>
              <a:gd name="connsiteX8" fmla="*/ 11215 w 381402"/>
              <a:gd name="connsiteY8" fmla="*/ 110902 h 170775"/>
              <a:gd name="connsiteX9" fmla="*/ 21190 w 381402"/>
              <a:gd name="connsiteY9" fmla="*/ 47725 h 170775"/>
              <a:gd name="connsiteX10" fmla="*/ 61092 w 381402"/>
              <a:gd name="connsiteY10" fmla="*/ 31099 h 170775"/>
              <a:gd name="connsiteX11" fmla="*/ 207396 w 381402"/>
              <a:gd name="connsiteY11" fmla="*/ 31099 h 170775"/>
              <a:gd name="connsiteX12" fmla="*/ 160844 w 381402"/>
              <a:gd name="connsiteY12" fmla="*/ 7824 h 170775"/>
              <a:gd name="connsiteX13" fmla="*/ 380300 w 381402"/>
              <a:gd name="connsiteY13" fmla="*/ 1174 h 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402" h="170775">
                <a:moveTo>
                  <a:pt x="380300" y="1174"/>
                </a:moveTo>
                <a:cubicBezTo>
                  <a:pt x="362012" y="5053"/>
                  <a:pt x="114293" y="20016"/>
                  <a:pt x="51116" y="31099"/>
                </a:cubicBezTo>
                <a:cubicBezTo>
                  <a:pt x="-12061" y="42182"/>
                  <a:pt x="1240" y="67675"/>
                  <a:pt x="1240" y="67675"/>
                </a:cubicBezTo>
                <a:cubicBezTo>
                  <a:pt x="-4856" y="72108"/>
                  <a:pt x="13432" y="52158"/>
                  <a:pt x="14540" y="57700"/>
                </a:cubicBezTo>
                <a:cubicBezTo>
                  <a:pt x="15648" y="63242"/>
                  <a:pt x="-4856" y="90397"/>
                  <a:pt x="7890" y="100926"/>
                </a:cubicBezTo>
                <a:cubicBezTo>
                  <a:pt x="20636" y="111455"/>
                  <a:pt x="66633" y="109239"/>
                  <a:pt x="91017" y="120877"/>
                </a:cubicBezTo>
                <a:cubicBezTo>
                  <a:pt x="115401" y="132515"/>
                  <a:pt x="163615" y="171861"/>
                  <a:pt x="154194" y="170753"/>
                </a:cubicBezTo>
                <a:cubicBezTo>
                  <a:pt x="144773" y="169645"/>
                  <a:pt x="58321" y="124202"/>
                  <a:pt x="34491" y="114227"/>
                </a:cubicBezTo>
                <a:cubicBezTo>
                  <a:pt x="10661" y="104252"/>
                  <a:pt x="13432" y="121986"/>
                  <a:pt x="11215" y="110902"/>
                </a:cubicBezTo>
                <a:cubicBezTo>
                  <a:pt x="8998" y="99818"/>
                  <a:pt x="12877" y="61026"/>
                  <a:pt x="21190" y="47725"/>
                </a:cubicBezTo>
                <a:cubicBezTo>
                  <a:pt x="29503" y="34424"/>
                  <a:pt x="30058" y="33870"/>
                  <a:pt x="61092" y="31099"/>
                </a:cubicBezTo>
                <a:cubicBezTo>
                  <a:pt x="92126" y="28328"/>
                  <a:pt x="190771" y="34978"/>
                  <a:pt x="207396" y="31099"/>
                </a:cubicBezTo>
                <a:cubicBezTo>
                  <a:pt x="224021" y="27220"/>
                  <a:pt x="138123" y="11703"/>
                  <a:pt x="160844" y="7824"/>
                </a:cubicBezTo>
                <a:cubicBezTo>
                  <a:pt x="183565" y="3945"/>
                  <a:pt x="398588" y="-2705"/>
                  <a:pt x="380300" y="1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C2141C5C-D485-13D1-CC00-F38DC43DA6CB}"/>
              </a:ext>
            </a:extLst>
          </p:cNvPr>
          <p:cNvSpPr/>
          <p:nvPr/>
        </p:nvSpPr>
        <p:spPr>
          <a:xfrm>
            <a:off x="2453871" y="10330629"/>
            <a:ext cx="211001" cy="100826"/>
          </a:xfrm>
          <a:custGeom>
            <a:avLst/>
            <a:gdLst>
              <a:gd name="connsiteX0" fmla="*/ 46 w 211001"/>
              <a:gd name="connsiteY0" fmla="*/ 86881 h 100826"/>
              <a:gd name="connsiteX1" fmla="*/ 109774 w 211001"/>
              <a:gd name="connsiteY1" fmla="*/ 3754 h 100826"/>
              <a:gd name="connsiteX2" fmla="*/ 209527 w 211001"/>
              <a:gd name="connsiteY2" fmla="*/ 100181 h 100826"/>
              <a:gd name="connsiteX3" fmla="*/ 166301 w 211001"/>
              <a:gd name="connsiteY3" fmla="*/ 43655 h 100826"/>
              <a:gd name="connsiteX4" fmla="*/ 123074 w 211001"/>
              <a:gd name="connsiteY4" fmla="*/ 428 h 100826"/>
              <a:gd name="connsiteX5" fmla="*/ 46 w 211001"/>
              <a:gd name="connsiteY5" fmla="*/ 86881 h 10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001" h="100826">
                <a:moveTo>
                  <a:pt x="46" y="86881"/>
                </a:moveTo>
                <a:cubicBezTo>
                  <a:pt x="-2171" y="87435"/>
                  <a:pt x="74861" y="1537"/>
                  <a:pt x="109774" y="3754"/>
                </a:cubicBezTo>
                <a:cubicBezTo>
                  <a:pt x="144687" y="5971"/>
                  <a:pt x="200106" y="93531"/>
                  <a:pt x="209527" y="100181"/>
                </a:cubicBezTo>
                <a:cubicBezTo>
                  <a:pt x="218948" y="106831"/>
                  <a:pt x="180710" y="60280"/>
                  <a:pt x="166301" y="43655"/>
                </a:cubicBezTo>
                <a:cubicBezTo>
                  <a:pt x="151892" y="27030"/>
                  <a:pt x="146350" y="-4005"/>
                  <a:pt x="123074" y="428"/>
                </a:cubicBezTo>
                <a:cubicBezTo>
                  <a:pt x="99798" y="4861"/>
                  <a:pt x="2263" y="86327"/>
                  <a:pt x="46" y="86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250856D4-5145-6870-C64D-B47E3CB6DDDA}"/>
              </a:ext>
            </a:extLst>
          </p:cNvPr>
          <p:cNvSpPr/>
          <p:nvPr/>
        </p:nvSpPr>
        <p:spPr>
          <a:xfrm>
            <a:off x="2680023" y="10018731"/>
            <a:ext cx="421219" cy="205924"/>
          </a:xfrm>
          <a:custGeom>
            <a:avLst/>
            <a:gdLst>
              <a:gd name="connsiteX0" fmla="*/ 0 w 421219"/>
              <a:gd name="connsiteY0" fmla="*/ 205924 h 205924"/>
              <a:gd name="connsiteX1" fmla="*/ 282633 w 421219"/>
              <a:gd name="connsiteY1" fmla="*/ 42994 h 205924"/>
              <a:gd name="connsiteX2" fmla="*/ 415637 w 421219"/>
              <a:gd name="connsiteY2" fmla="*/ 3093 h 205924"/>
              <a:gd name="connsiteX3" fmla="*/ 389036 w 421219"/>
              <a:gd name="connsiteY3" fmla="*/ 6418 h 205924"/>
              <a:gd name="connsiteX4" fmla="*/ 322534 w 421219"/>
              <a:gd name="connsiteY4" fmla="*/ 36344 h 205924"/>
              <a:gd name="connsiteX5" fmla="*/ 0 w 421219"/>
              <a:gd name="connsiteY5" fmla="*/ 205924 h 20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19" h="205924">
                <a:moveTo>
                  <a:pt x="0" y="205924"/>
                </a:moveTo>
                <a:cubicBezTo>
                  <a:pt x="106680" y="141361"/>
                  <a:pt x="213360" y="76799"/>
                  <a:pt x="282633" y="42994"/>
                </a:cubicBezTo>
                <a:cubicBezTo>
                  <a:pt x="351906" y="9189"/>
                  <a:pt x="397903" y="9189"/>
                  <a:pt x="415637" y="3093"/>
                </a:cubicBezTo>
                <a:cubicBezTo>
                  <a:pt x="433371" y="-3003"/>
                  <a:pt x="404553" y="876"/>
                  <a:pt x="389036" y="6418"/>
                </a:cubicBezTo>
                <a:cubicBezTo>
                  <a:pt x="373519" y="11960"/>
                  <a:pt x="322534" y="36344"/>
                  <a:pt x="322534" y="36344"/>
                </a:cubicBezTo>
                <a:lnTo>
                  <a:pt x="0" y="2059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40DCDE3-B53C-B8A0-CB8D-E91E39FF8371}"/>
              </a:ext>
            </a:extLst>
          </p:cNvPr>
          <p:cNvSpPr/>
          <p:nvPr/>
        </p:nvSpPr>
        <p:spPr>
          <a:xfrm>
            <a:off x="3079021" y="10031501"/>
            <a:ext cx="26876" cy="260375"/>
          </a:xfrm>
          <a:custGeom>
            <a:avLst/>
            <a:gdLst>
              <a:gd name="connsiteX0" fmla="*/ 26614 w 26876"/>
              <a:gd name="connsiteY0" fmla="*/ 298 h 260375"/>
              <a:gd name="connsiteX1" fmla="*/ 19964 w 26876"/>
              <a:gd name="connsiteY1" fmla="*/ 143277 h 260375"/>
              <a:gd name="connsiteX2" fmla="*/ 13 w 26876"/>
              <a:gd name="connsiteY2" fmla="*/ 259655 h 260375"/>
              <a:gd name="connsiteX3" fmla="*/ 23289 w 26876"/>
              <a:gd name="connsiteY3" fmla="*/ 183178 h 260375"/>
              <a:gd name="connsiteX4" fmla="*/ 26614 w 26876"/>
              <a:gd name="connsiteY4" fmla="*/ 298 h 2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76" h="260375">
                <a:moveTo>
                  <a:pt x="26614" y="298"/>
                </a:moveTo>
                <a:cubicBezTo>
                  <a:pt x="26060" y="-6352"/>
                  <a:pt x="24397" y="100051"/>
                  <a:pt x="19964" y="143277"/>
                </a:cubicBezTo>
                <a:cubicBezTo>
                  <a:pt x="15531" y="186503"/>
                  <a:pt x="-541" y="253005"/>
                  <a:pt x="13" y="259655"/>
                </a:cubicBezTo>
                <a:cubicBezTo>
                  <a:pt x="567" y="266305"/>
                  <a:pt x="19410" y="225850"/>
                  <a:pt x="23289" y="183178"/>
                </a:cubicBezTo>
                <a:cubicBezTo>
                  <a:pt x="27168" y="140506"/>
                  <a:pt x="27168" y="6948"/>
                  <a:pt x="26614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C9065DA4-2C7C-A38A-5D6F-03AEE73C3130}"/>
              </a:ext>
            </a:extLst>
          </p:cNvPr>
          <p:cNvSpPr/>
          <p:nvPr/>
        </p:nvSpPr>
        <p:spPr>
          <a:xfrm>
            <a:off x="2955915" y="10031769"/>
            <a:ext cx="127639" cy="246092"/>
          </a:xfrm>
          <a:custGeom>
            <a:avLst/>
            <a:gdLst>
              <a:gd name="connsiteX0" fmla="*/ 109819 w 127639"/>
              <a:gd name="connsiteY0" fmla="*/ 30 h 246092"/>
              <a:gd name="connsiteX1" fmla="*/ 109819 w 127639"/>
              <a:gd name="connsiteY1" fmla="*/ 152984 h 246092"/>
              <a:gd name="connsiteX2" fmla="*/ 123119 w 127639"/>
              <a:gd name="connsiteY2" fmla="*/ 129709 h 246092"/>
              <a:gd name="connsiteX3" fmla="*/ 109819 w 127639"/>
              <a:gd name="connsiteY3" fmla="*/ 156310 h 246092"/>
              <a:gd name="connsiteX4" fmla="*/ 76568 w 127639"/>
              <a:gd name="connsiteY4" fmla="*/ 186235 h 246092"/>
              <a:gd name="connsiteX5" fmla="*/ 91 w 127639"/>
              <a:gd name="connsiteY5" fmla="*/ 246087 h 246092"/>
              <a:gd name="connsiteX6" fmla="*/ 93193 w 127639"/>
              <a:gd name="connsiteY6" fmla="*/ 182910 h 246092"/>
              <a:gd name="connsiteX7" fmla="*/ 103169 w 127639"/>
              <a:gd name="connsiteY7" fmla="*/ 196211 h 246092"/>
              <a:gd name="connsiteX8" fmla="*/ 126444 w 127639"/>
              <a:gd name="connsiteY8" fmla="*/ 129709 h 246092"/>
              <a:gd name="connsiteX9" fmla="*/ 123119 w 127639"/>
              <a:gd name="connsiteY9" fmla="*/ 139684 h 246092"/>
              <a:gd name="connsiteX10" fmla="*/ 109819 w 127639"/>
              <a:gd name="connsiteY10" fmla="*/ 30 h 24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639" h="246092">
                <a:moveTo>
                  <a:pt x="109819" y="30"/>
                </a:moveTo>
                <a:cubicBezTo>
                  <a:pt x="107602" y="2247"/>
                  <a:pt x="107602" y="131371"/>
                  <a:pt x="109819" y="152984"/>
                </a:cubicBezTo>
                <a:cubicBezTo>
                  <a:pt x="112036" y="174597"/>
                  <a:pt x="123119" y="129155"/>
                  <a:pt x="123119" y="129709"/>
                </a:cubicBezTo>
                <a:cubicBezTo>
                  <a:pt x="123119" y="130263"/>
                  <a:pt x="117578" y="146889"/>
                  <a:pt x="109819" y="156310"/>
                </a:cubicBezTo>
                <a:cubicBezTo>
                  <a:pt x="102060" y="165731"/>
                  <a:pt x="94856" y="171272"/>
                  <a:pt x="76568" y="186235"/>
                </a:cubicBezTo>
                <a:cubicBezTo>
                  <a:pt x="58280" y="201198"/>
                  <a:pt x="-2680" y="246641"/>
                  <a:pt x="91" y="246087"/>
                </a:cubicBezTo>
                <a:cubicBezTo>
                  <a:pt x="2862" y="245533"/>
                  <a:pt x="76013" y="191223"/>
                  <a:pt x="93193" y="182910"/>
                </a:cubicBezTo>
                <a:cubicBezTo>
                  <a:pt x="110373" y="174597"/>
                  <a:pt x="97627" y="205078"/>
                  <a:pt x="103169" y="196211"/>
                </a:cubicBezTo>
                <a:cubicBezTo>
                  <a:pt x="108711" y="187344"/>
                  <a:pt x="126444" y="129709"/>
                  <a:pt x="126444" y="129709"/>
                </a:cubicBezTo>
                <a:cubicBezTo>
                  <a:pt x="129769" y="120288"/>
                  <a:pt x="125336" y="161297"/>
                  <a:pt x="123119" y="139684"/>
                </a:cubicBezTo>
                <a:cubicBezTo>
                  <a:pt x="120902" y="118071"/>
                  <a:pt x="112036" y="-2187"/>
                  <a:pt x="1098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E252A2B4-4C9B-472A-0F58-DC61A7E0750A}"/>
              </a:ext>
            </a:extLst>
          </p:cNvPr>
          <p:cNvSpPr/>
          <p:nvPr/>
        </p:nvSpPr>
        <p:spPr>
          <a:xfrm>
            <a:off x="2776299" y="10063007"/>
            <a:ext cx="261153" cy="128458"/>
          </a:xfrm>
          <a:custGeom>
            <a:avLst/>
            <a:gdLst>
              <a:gd name="connsiteX0" fmla="*/ 152 w 261153"/>
              <a:gd name="connsiteY0" fmla="*/ 128397 h 128458"/>
              <a:gd name="connsiteX1" fmla="*/ 246209 w 261153"/>
              <a:gd name="connsiteY1" fmla="*/ 5368 h 128458"/>
              <a:gd name="connsiteX2" fmla="*/ 236233 w 261153"/>
              <a:gd name="connsiteY2" fmla="*/ 25319 h 128458"/>
              <a:gd name="connsiteX3" fmla="*/ 256184 w 261153"/>
              <a:gd name="connsiteY3" fmla="*/ 55245 h 128458"/>
              <a:gd name="connsiteX4" fmla="*/ 236233 w 261153"/>
              <a:gd name="connsiteY4" fmla="*/ 25319 h 128458"/>
              <a:gd name="connsiteX5" fmla="*/ 209633 w 261153"/>
              <a:gd name="connsiteY5" fmla="*/ 21994 h 128458"/>
              <a:gd name="connsiteX6" fmla="*/ 152 w 261153"/>
              <a:gd name="connsiteY6" fmla="*/ 128397 h 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53" h="128458">
                <a:moveTo>
                  <a:pt x="152" y="128397"/>
                </a:moveTo>
                <a:cubicBezTo>
                  <a:pt x="6248" y="125626"/>
                  <a:pt x="246209" y="5368"/>
                  <a:pt x="246209" y="5368"/>
                </a:cubicBezTo>
                <a:cubicBezTo>
                  <a:pt x="285556" y="-11812"/>
                  <a:pt x="234571" y="17006"/>
                  <a:pt x="236233" y="25319"/>
                </a:cubicBezTo>
                <a:cubicBezTo>
                  <a:pt x="237895" y="33632"/>
                  <a:pt x="256184" y="55245"/>
                  <a:pt x="256184" y="55245"/>
                </a:cubicBezTo>
                <a:cubicBezTo>
                  <a:pt x="256184" y="55245"/>
                  <a:pt x="243992" y="30861"/>
                  <a:pt x="236233" y="25319"/>
                </a:cubicBezTo>
                <a:cubicBezTo>
                  <a:pt x="228475" y="19777"/>
                  <a:pt x="246209" y="4260"/>
                  <a:pt x="209633" y="21994"/>
                </a:cubicBezTo>
                <a:cubicBezTo>
                  <a:pt x="173057" y="39728"/>
                  <a:pt x="-5944" y="131168"/>
                  <a:pt x="152" y="128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74007504-6B7D-A25D-7298-EA6410D156D6}"/>
              </a:ext>
            </a:extLst>
          </p:cNvPr>
          <p:cNvSpPr/>
          <p:nvPr/>
        </p:nvSpPr>
        <p:spPr>
          <a:xfrm>
            <a:off x="2818448" y="10260274"/>
            <a:ext cx="274953" cy="247983"/>
          </a:xfrm>
          <a:custGeom>
            <a:avLst/>
            <a:gdLst>
              <a:gd name="connsiteX0" fmla="*/ 1229 w 274953"/>
              <a:gd name="connsiteY0" fmla="*/ 247013 h 247983"/>
              <a:gd name="connsiteX1" fmla="*/ 150858 w 274953"/>
              <a:gd name="connsiteY1" fmla="*/ 110685 h 247983"/>
              <a:gd name="connsiteX2" fmla="*/ 233985 w 274953"/>
              <a:gd name="connsiteY2" fmla="*/ 50833 h 247983"/>
              <a:gd name="connsiteX3" fmla="*/ 273887 w 274953"/>
              <a:gd name="connsiteY3" fmla="*/ 957 h 247983"/>
              <a:gd name="connsiteX4" fmla="*/ 240636 w 274953"/>
              <a:gd name="connsiteY4" fmla="*/ 34207 h 247983"/>
              <a:gd name="connsiteX5" fmla="*/ 1229 w 274953"/>
              <a:gd name="connsiteY5" fmla="*/ 247013 h 24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953" h="247983">
                <a:moveTo>
                  <a:pt x="1229" y="247013"/>
                </a:moveTo>
                <a:cubicBezTo>
                  <a:pt x="-13734" y="259759"/>
                  <a:pt x="112065" y="143382"/>
                  <a:pt x="150858" y="110685"/>
                </a:cubicBezTo>
                <a:cubicBezTo>
                  <a:pt x="189651" y="77988"/>
                  <a:pt x="213480" y="69121"/>
                  <a:pt x="233985" y="50833"/>
                </a:cubicBezTo>
                <a:cubicBezTo>
                  <a:pt x="254490" y="32545"/>
                  <a:pt x="272778" y="3728"/>
                  <a:pt x="273887" y="957"/>
                </a:cubicBezTo>
                <a:cubicBezTo>
                  <a:pt x="274996" y="-1814"/>
                  <a:pt x="281645" y="-706"/>
                  <a:pt x="240636" y="34207"/>
                </a:cubicBezTo>
                <a:cubicBezTo>
                  <a:pt x="199627" y="69120"/>
                  <a:pt x="16192" y="234267"/>
                  <a:pt x="1229" y="24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4C1A348B-BC32-FD52-FB13-C17EE9BC62D4}"/>
              </a:ext>
            </a:extLst>
          </p:cNvPr>
          <p:cNvSpPr/>
          <p:nvPr/>
        </p:nvSpPr>
        <p:spPr>
          <a:xfrm>
            <a:off x="2646982" y="9975230"/>
            <a:ext cx="59350" cy="240721"/>
          </a:xfrm>
          <a:custGeom>
            <a:avLst/>
            <a:gdLst>
              <a:gd name="connsiteX0" fmla="*/ 13668 w 59350"/>
              <a:gd name="connsiteY0" fmla="*/ 620 h 240721"/>
              <a:gd name="connsiteX1" fmla="*/ 968 w 59350"/>
              <a:gd name="connsiteY1" fmla="*/ 86345 h 240721"/>
              <a:gd name="connsiteX2" fmla="*/ 7318 w 59350"/>
              <a:gd name="connsiteY2" fmla="*/ 140320 h 240721"/>
              <a:gd name="connsiteX3" fmla="*/ 58118 w 59350"/>
              <a:gd name="connsiteY3" fmla="*/ 238745 h 240721"/>
              <a:gd name="connsiteX4" fmla="*/ 42243 w 59350"/>
              <a:gd name="connsiteY4" fmla="*/ 200645 h 240721"/>
              <a:gd name="connsiteX5" fmla="*/ 26368 w 59350"/>
              <a:gd name="connsiteY5" fmla="*/ 133970 h 240721"/>
              <a:gd name="connsiteX6" fmla="*/ 13668 w 59350"/>
              <a:gd name="connsiteY6" fmla="*/ 620 h 24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50" h="240721">
                <a:moveTo>
                  <a:pt x="13668" y="620"/>
                </a:moveTo>
                <a:cubicBezTo>
                  <a:pt x="9435" y="-7317"/>
                  <a:pt x="2026" y="63062"/>
                  <a:pt x="968" y="86345"/>
                </a:cubicBezTo>
                <a:cubicBezTo>
                  <a:pt x="-90" y="109628"/>
                  <a:pt x="-2207" y="114920"/>
                  <a:pt x="7318" y="140320"/>
                </a:cubicBezTo>
                <a:cubicBezTo>
                  <a:pt x="16843" y="165720"/>
                  <a:pt x="52297" y="228691"/>
                  <a:pt x="58118" y="238745"/>
                </a:cubicBezTo>
                <a:cubicBezTo>
                  <a:pt x="63939" y="248799"/>
                  <a:pt x="47535" y="218107"/>
                  <a:pt x="42243" y="200645"/>
                </a:cubicBezTo>
                <a:cubicBezTo>
                  <a:pt x="36951" y="183183"/>
                  <a:pt x="30072" y="164133"/>
                  <a:pt x="26368" y="133970"/>
                </a:cubicBezTo>
                <a:cubicBezTo>
                  <a:pt x="22664" y="103808"/>
                  <a:pt x="17901" y="8557"/>
                  <a:pt x="13668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48ACBC3-7E30-1756-2FAE-13B579F844DD}"/>
              </a:ext>
            </a:extLst>
          </p:cNvPr>
          <p:cNvSpPr/>
          <p:nvPr/>
        </p:nvSpPr>
        <p:spPr>
          <a:xfrm>
            <a:off x="2835175" y="10496482"/>
            <a:ext cx="134265" cy="196962"/>
          </a:xfrm>
          <a:custGeom>
            <a:avLst/>
            <a:gdLst>
              <a:gd name="connsiteX0" fmla="*/ 100 w 134265"/>
              <a:gd name="connsiteY0" fmla="*/ 68 h 196962"/>
              <a:gd name="connsiteX1" fmla="*/ 92175 w 134265"/>
              <a:gd name="connsiteY1" fmla="*/ 92143 h 196962"/>
              <a:gd name="connsiteX2" fmla="*/ 133450 w 134265"/>
              <a:gd name="connsiteY2" fmla="*/ 196918 h 196962"/>
              <a:gd name="connsiteX3" fmla="*/ 111225 w 134265"/>
              <a:gd name="connsiteY3" fmla="*/ 79443 h 196962"/>
              <a:gd name="connsiteX4" fmla="*/ 100 w 134265"/>
              <a:gd name="connsiteY4" fmla="*/ 68 h 19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65" h="196962">
                <a:moveTo>
                  <a:pt x="100" y="68"/>
                </a:moveTo>
                <a:cubicBezTo>
                  <a:pt x="-3075" y="2185"/>
                  <a:pt x="69950" y="59335"/>
                  <a:pt x="92175" y="92143"/>
                </a:cubicBezTo>
                <a:cubicBezTo>
                  <a:pt x="114400" y="124951"/>
                  <a:pt x="130275" y="199035"/>
                  <a:pt x="133450" y="196918"/>
                </a:cubicBezTo>
                <a:cubicBezTo>
                  <a:pt x="136625" y="194801"/>
                  <a:pt x="130804" y="113310"/>
                  <a:pt x="111225" y="79443"/>
                </a:cubicBezTo>
                <a:cubicBezTo>
                  <a:pt x="91646" y="45576"/>
                  <a:pt x="3275" y="-2049"/>
                  <a:pt x="10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0E18C50B-A426-7558-50FC-04B5B652CFD8}"/>
              </a:ext>
            </a:extLst>
          </p:cNvPr>
          <p:cNvSpPr/>
          <p:nvPr/>
        </p:nvSpPr>
        <p:spPr>
          <a:xfrm>
            <a:off x="1255443" y="8216758"/>
            <a:ext cx="182841" cy="918067"/>
          </a:xfrm>
          <a:custGeom>
            <a:avLst/>
            <a:gdLst>
              <a:gd name="connsiteX0" fmla="*/ 59007 w 182841"/>
              <a:gd name="connsiteY0" fmla="*/ 142 h 918067"/>
              <a:gd name="connsiteX1" fmla="*/ 24082 w 182841"/>
              <a:gd name="connsiteY1" fmla="*/ 130317 h 918067"/>
              <a:gd name="connsiteX2" fmla="*/ 20907 w 182841"/>
              <a:gd name="connsiteY2" fmla="*/ 114442 h 918067"/>
              <a:gd name="connsiteX3" fmla="*/ 27257 w 182841"/>
              <a:gd name="connsiteY3" fmla="*/ 222392 h 918067"/>
              <a:gd name="connsiteX4" fmla="*/ 65357 w 182841"/>
              <a:gd name="connsiteY4" fmla="*/ 476392 h 918067"/>
              <a:gd name="connsiteX5" fmla="*/ 62182 w 182841"/>
              <a:gd name="connsiteY5" fmla="*/ 444642 h 918067"/>
              <a:gd name="connsiteX6" fmla="*/ 71707 w 182841"/>
              <a:gd name="connsiteY6" fmla="*/ 543067 h 918067"/>
              <a:gd name="connsiteX7" fmla="*/ 182832 w 182841"/>
              <a:gd name="connsiteY7" fmla="*/ 917717 h 918067"/>
              <a:gd name="connsiteX8" fmla="*/ 65357 w 182841"/>
              <a:gd name="connsiteY8" fmla="*/ 470042 h 918067"/>
              <a:gd name="connsiteX9" fmla="*/ 14557 w 182841"/>
              <a:gd name="connsiteY9" fmla="*/ 209692 h 918067"/>
              <a:gd name="connsiteX10" fmla="*/ 14557 w 182841"/>
              <a:gd name="connsiteY10" fmla="*/ 209692 h 918067"/>
              <a:gd name="connsiteX11" fmla="*/ 11382 w 182841"/>
              <a:gd name="connsiteY11" fmla="*/ 98567 h 918067"/>
              <a:gd name="connsiteX12" fmla="*/ 1857 w 182841"/>
              <a:gd name="connsiteY12" fmla="*/ 158892 h 918067"/>
              <a:gd name="connsiteX13" fmla="*/ 59007 w 182841"/>
              <a:gd name="connsiteY13" fmla="*/ 142 h 9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841" h="918067">
                <a:moveTo>
                  <a:pt x="59007" y="142"/>
                </a:moveTo>
                <a:cubicBezTo>
                  <a:pt x="62711" y="-4620"/>
                  <a:pt x="30432" y="111267"/>
                  <a:pt x="24082" y="130317"/>
                </a:cubicBezTo>
                <a:cubicBezTo>
                  <a:pt x="17732" y="149367"/>
                  <a:pt x="20378" y="99096"/>
                  <a:pt x="20907" y="114442"/>
                </a:cubicBezTo>
                <a:cubicBezTo>
                  <a:pt x="21436" y="129788"/>
                  <a:pt x="19849" y="162067"/>
                  <a:pt x="27257" y="222392"/>
                </a:cubicBezTo>
                <a:cubicBezTo>
                  <a:pt x="34665" y="282717"/>
                  <a:pt x="59536" y="439350"/>
                  <a:pt x="65357" y="476392"/>
                </a:cubicBezTo>
                <a:cubicBezTo>
                  <a:pt x="71178" y="513434"/>
                  <a:pt x="61124" y="433530"/>
                  <a:pt x="62182" y="444642"/>
                </a:cubicBezTo>
                <a:cubicBezTo>
                  <a:pt x="63240" y="455754"/>
                  <a:pt x="51599" y="464221"/>
                  <a:pt x="71707" y="543067"/>
                </a:cubicBezTo>
                <a:cubicBezTo>
                  <a:pt x="91815" y="621913"/>
                  <a:pt x="183890" y="929888"/>
                  <a:pt x="182832" y="917717"/>
                </a:cubicBezTo>
                <a:cubicBezTo>
                  <a:pt x="181774" y="905546"/>
                  <a:pt x="93403" y="588046"/>
                  <a:pt x="65357" y="470042"/>
                </a:cubicBezTo>
                <a:cubicBezTo>
                  <a:pt x="37311" y="352038"/>
                  <a:pt x="14557" y="209692"/>
                  <a:pt x="14557" y="209692"/>
                </a:cubicBezTo>
                <a:lnTo>
                  <a:pt x="14557" y="209692"/>
                </a:lnTo>
                <a:cubicBezTo>
                  <a:pt x="14028" y="191171"/>
                  <a:pt x="13499" y="107034"/>
                  <a:pt x="11382" y="98567"/>
                </a:cubicBezTo>
                <a:cubicBezTo>
                  <a:pt x="9265" y="90100"/>
                  <a:pt x="-5022" y="172650"/>
                  <a:pt x="1857" y="158892"/>
                </a:cubicBezTo>
                <a:cubicBezTo>
                  <a:pt x="8736" y="145134"/>
                  <a:pt x="55303" y="4904"/>
                  <a:pt x="5900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6D44351A-A7A4-7216-853C-91D94A5E4254}"/>
              </a:ext>
            </a:extLst>
          </p:cNvPr>
          <p:cNvSpPr/>
          <p:nvPr/>
        </p:nvSpPr>
        <p:spPr>
          <a:xfrm>
            <a:off x="1988435" y="9826541"/>
            <a:ext cx="205493" cy="70684"/>
          </a:xfrm>
          <a:custGeom>
            <a:avLst/>
            <a:gdLst>
              <a:gd name="connsiteX0" fmla="*/ 2290 w 205493"/>
              <a:gd name="connsiteY0" fmla="*/ 84 h 70684"/>
              <a:gd name="connsiteX1" fmla="*/ 84840 w 205493"/>
              <a:gd name="connsiteY1" fmla="*/ 47709 h 70684"/>
              <a:gd name="connsiteX2" fmla="*/ 195965 w 205493"/>
              <a:gd name="connsiteY2" fmla="*/ 69934 h 70684"/>
              <a:gd name="connsiteX3" fmla="*/ 176915 w 205493"/>
              <a:gd name="connsiteY3" fmla="*/ 60409 h 70684"/>
              <a:gd name="connsiteX4" fmla="*/ 2290 w 205493"/>
              <a:gd name="connsiteY4" fmla="*/ 84 h 7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493" h="70684">
                <a:moveTo>
                  <a:pt x="2290" y="84"/>
                </a:moveTo>
                <a:cubicBezTo>
                  <a:pt x="-13056" y="-2033"/>
                  <a:pt x="52561" y="36067"/>
                  <a:pt x="84840" y="47709"/>
                </a:cubicBezTo>
                <a:cubicBezTo>
                  <a:pt x="117119" y="59351"/>
                  <a:pt x="195965" y="69934"/>
                  <a:pt x="195965" y="69934"/>
                </a:cubicBezTo>
                <a:cubicBezTo>
                  <a:pt x="211311" y="72051"/>
                  <a:pt x="210253" y="69934"/>
                  <a:pt x="176915" y="60409"/>
                </a:cubicBezTo>
                <a:cubicBezTo>
                  <a:pt x="143578" y="50884"/>
                  <a:pt x="17636" y="2201"/>
                  <a:pt x="2290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6F0531B7-CCDA-C0B5-BE0B-360AD03B317A}"/>
              </a:ext>
            </a:extLst>
          </p:cNvPr>
          <p:cNvSpPr/>
          <p:nvPr/>
        </p:nvSpPr>
        <p:spPr>
          <a:xfrm>
            <a:off x="2827804" y="7907288"/>
            <a:ext cx="110303" cy="1456039"/>
          </a:xfrm>
          <a:custGeom>
            <a:avLst/>
            <a:gdLst>
              <a:gd name="connsiteX0" fmla="*/ 1121 w 110303"/>
              <a:gd name="connsiteY0" fmla="*/ 4812 h 1456039"/>
              <a:gd name="connsiteX1" fmla="*/ 48746 w 110303"/>
              <a:gd name="connsiteY1" fmla="*/ 281037 h 1456039"/>
              <a:gd name="connsiteX2" fmla="*/ 86846 w 110303"/>
              <a:gd name="connsiteY2" fmla="*/ 639812 h 1456039"/>
              <a:gd name="connsiteX3" fmla="*/ 93196 w 110303"/>
              <a:gd name="connsiteY3" fmla="*/ 916037 h 1456039"/>
              <a:gd name="connsiteX4" fmla="*/ 67796 w 110303"/>
              <a:gd name="connsiteY4" fmla="*/ 1112887 h 1456039"/>
              <a:gd name="connsiteX5" fmla="*/ 80496 w 110303"/>
              <a:gd name="connsiteY5" fmla="*/ 1052562 h 1456039"/>
              <a:gd name="connsiteX6" fmla="*/ 55096 w 110303"/>
              <a:gd name="connsiteY6" fmla="*/ 1239887 h 1456039"/>
              <a:gd name="connsiteX7" fmla="*/ 32871 w 110303"/>
              <a:gd name="connsiteY7" fmla="*/ 1373237 h 1456039"/>
              <a:gd name="connsiteX8" fmla="*/ 10646 w 110303"/>
              <a:gd name="connsiteY8" fmla="*/ 1436737 h 1456039"/>
              <a:gd name="connsiteX9" fmla="*/ 102721 w 110303"/>
              <a:gd name="connsiteY9" fmla="*/ 1023987 h 1456039"/>
              <a:gd name="connsiteX10" fmla="*/ 102721 w 110303"/>
              <a:gd name="connsiteY10" fmla="*/ 1020812 h 1456039"/>
              <a:gd name="connsiteX11" fmla="*/ 83671 w 110303"/>
              <a:gd name="connsiteY11" fmla="*/ 462012 h 1456039"/>
              <a:gd name="connsiteX12" fmla="*/ 99546 w 110303"/>
              <a:gd name="connsiteY12" fmla="*/ 515987 h 1456039"/>
              <a:gd name="connsiteX13" fmla="*/ 1121 w 110303"/>
              <a:gd name="connsiteY13" fmla="*/ 4812 h 145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303" h="1456039">
                <a:moveTo>
                  <a:pt x="1121" y="4812"/>
                </a:moveTo>
                <a:cubicBezTo>
                  <a:pt x="-7346" y="-34346"/>
                  <a:pt x="34459" y="175204"/>
                  <a:pt x="48746" y="281037"/>
                </a:cubicBezTo>
                <a:cubicBezTo>
                  <a:pt x="63034" y="386870"/>
                  <a:pt x="79438" y="533979"/>
                  <a:pt x="86846" y="639812"/>
                </a:cubicBezTo>
                <a:cubicBezTo>
                  <a:pt x="94254" y="745645"/>
                  <a:pt x="96371" y="837191"/>
                  <a:pt x="93196" y="916037"/>
                </a:cubicBezTo>
                <a:cubicBezTo>
                  <a:pt x="90021" y="994883"/>
                  <a:pt x="69913" y="1090133"/>
                  <a:pt x="67796" y="1112887"/>
                </a:cubicBezTo>
                <a:cubicBezTo>
                  <a:pt x="65679" y="1135641"/>
                  <a:pt x="82613" y="1031395"/>
                  <a:pt x="80496" y="1052562"/>
                </a:cubicBezTo>
                <a:cubicBezTo>
                  <a:pt x="78379" y="1073729"/>
                  <a:pt x="63034" y="1186441"/>
                  <a:pt x="55096" y="1239887"/>
                </a:cubicBezTo>
                <a:cubicBezTo>
                  <a:pt x="47159" y="1293333"/>
                  <a:pt x="40279" y="1340429"/>
                  <a:pt x="32871" y="1373237"/>
                </a:cubicBezTo>
                <a:cubicBezTo>
                  <a:pt x="25463" y="1406045"/>
                  <a:pt x="-996" y="1494945"/>
                  <a:pt x="10646" y="1436737"/>
                </a:cubicBezTo>
                <a:cubicBezTo>
                  <a:pt x="22288" y="1378529"/>
                  <a:pt x="87375" y="1093308"/>
                  <a:pt x="102721" y="1023987"/>
                </a:cubicBezTo>
                <a:cubicBezTo>
                  <a:pt x="118067" y="954666"/>
                  <a:pt x="105896" y="1114474"/>
                  <a:pt x="102721" y="1020812"/>
                </a:cubicBezTo>
                <a:cubicBezTo>
                  <a:pt x="99546" y="927150"/>
                  <a:pt x="84200" y="546149"/>
                  <a:pt x="83671" y="462012"/>
                </a:cubicBezTo>
                <a:cubicBezTo>
                  <a:pt x="83142" y="377875"/>
                  <a:pt x="112246" y="590070"/>
                  <a:pt x="99546" y="515987"/>
                </a:cubicBezTo>
                <a:cubicBezTo>
                  <a:pt x="86846" y="441904"/>
                  <a:pt x="9588" y="43970"/>
                  <a:pt x="1121" y="4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21A9C0D0-68E5-63B6-E2FA-DD76A621C22C}"/>
              </a:ext>
            </a:extLst>
          </p:cNvPr>
          <p:cNvSpPr/>
          <p:nvPr/>
        </p:nvSpPr>
        <p:spPr>
          <a:xfrm>
            <a:off x="2927344" y="7973810"/>
            <a:ext cx="35064" cy="741333"/>
          </a:xfrm>
          <a:custGeom>
            <a:avLst/>
            <a:gdLst>
              <a:gd name="connsiteX0" fmla="*/ 6 w 35064"/>
              <a:gd name="connsiteY0" fmla="*/ 1790 h 741333"/>
              <a:gd name="connsiteX1" fmla="*/ 34931 w 35064"/>
              <a:gd name="connsiteY1" fmla="*/ 497090 h 741333"/>
              <a:gd name="connsiteX2" fmla="*/ 12706 w 35064"/>
              <a:gd name="connsiteY2" fmla="*/ 738390 h 741333"/>
              <a:gd name="connsiteX3" fmla="*/ 31756 w 35064"/>
              <a:gd name="connsiteY3" fmla="*/ 344690 h 741333"/>
              <a:gd name="connsiteX4" fmla="*/ 6 w 35064"/>
              <a:gd name="connsiteY4" fmla="*/ 1790 h 74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4" h="741333">
                <a:moveTo>
                  <a:pt x="6" y="1790"/>
                </a:moveTo>
                <a:cubicBezTo>
                  <a:pt x="535" y="27190"/>
                  <a:pt x="32814" y="374323"/>
                  <a:pt x="34931" y="497090"/>
                </a:cubicBezTo>
                <a:cubicBezTo>
                  <a:pt x="37048" y="619857"/>
                  <a:pt x="13235" y="763790"/>
                  <a:pt x="12706" y="738390"/>
                </a:cubicBezTo>
                <a:cubicBezTo>
                  <a:pt x="12177" y="712990"/>
                  <a:pt x="32285" y="461636"/>
                  <a:pt x="31756" y="344690"/>
                </a:cubicBezTo>
                <a:cubicBezTo>
                  <a:pt x="31227" y="227744"/>
                  <a:pt x="-523" y="-23610"/>
                  <a:pt x="6" y="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ADA690EF-CC96-8E38-84D1-9017571A35DB}"/>
              </a:ext>
            </a:extLst>
          </p:cNvPr>
          <p:cNvSpPr/>
          <p:nvPr/>
        </p:nvSpPr>
        <p:spPr>
          <a:xfrm>
            <a:off x="2920995" y="7834396"/>
            <a:ext cx="233356" cy="1579485"/>
          </a:xfrm>
          <a:custGeom>
            <a:avLst/>
            <a:gdLst>
              <a:gd name="connsiteX0" fmla="*/ 111130 w 233356"/>
              <a:gd name="connsiteY0" fmla="*/ 1504 h 1579485"/>
              <a:gd name="connsiteX1" fmla="*/ 190505 w 233356"/>
              <a:gd name="connsiteY1" fmla="*/ 376154 h 1579485"/>
              <a:gd name="connsiteX2" fmla="*/ 231780 w 233356"/>
              <a:gd name="connsiteY2" fmla="*/ 763504 h 1579485"/>
              <a:gd name="connsiteX3" fmla="*/ 225430 w 233356"/>
              <a:gd name="connsiteY3" fmla="*/ 973054 h 1579485"/>
              <a:gd name="connsiteX4" fmla="*/ 231780 w 233356"/>
              <a:gd name="connsiteY4" fmla="*/ 922254 h 1579485"/>
              <a:gd name="connsiteX5" fmla="*/ 212730 w 233356"/>
              <a:gd name="connsiteY5" fmla="*/ 992104 h 1579485"/>
              <a:gd name="connsiteX6" fmla="*/ 212730 w 233356"/>
              <a:gd name="connsiteY6" fmla="*/ 1128629 h 1579485"/>
              <a:gd name="connsiteX7" fmla="*/ 146055 w 233356"/>
              <a:gd name="connsiteY7" fmla="*/ 1290554 h 1579485"/>
              <a:gd name="connsiteX8" fmla="*/ 187330 w 233356"/>
              <a:gd name="connsiteY8" fmla="*/ 1236579 h 1579485"/>
              <a:gd name="connsiteX9" fmla="*/ 5 w 233356"/>
              <a:gd name="connsiteY9" fmla="*/ 1579479 h 1579485"/>
              <a:gd name="connsiteX10" fmla="*/ 193680 w 233356"/>
              <a:gd name="connsiteY10" fmla="*/ 1227054 h 1579485"/>
              <a:gd name="connsiteX11" fmla="*/ 184155 w 233356"/>
              <a:gd name="connsiteY11" fmla="*/ 1233404 h 1579485"/>
              <a:gd name="connsiteX12" fmla="*/ 187330 w 233356"/>
              <a:gd name="connsiteY12" fmla="*/ 1119104 h 1579485"/>
              <a:gd name="connsiteX13" fmla="*/ 177805 w 233356"/>
              <a:gd name="connsiteY13" fmla="*/ 877804 h 1579485"/>
              <a:gd name="connsiteX14" fmla="*/ 184155 w 233356"/>
              <a:gd name="connsiteY14" fmla="*/ 1058779 h 1579485"/>
              <a:gd name="connsiteX15" fmla="*/ 206380 w 233356"/>
              <a:gd name="connsiteY15" fmla="*/ 814304 h 1579485"/>
              <a:gd name="connsiteX16" fmla="*/ 177805 w 233356"/>
              <a:gd name="connsiteY16" fmla="*/ 341229 h 1579485"/>
              <a:gd name="connsiteX17" fmla="*/ 180980 w 233356"/>
              <a:gd name="connsiteY17" fmla="*/ 582529 h 1579485"/>
              <a:gd name="connsiteX18" fmla="*/ 165105 w 233356"/>
              <a:gd name="connsiteY18" fmla="*/ 258679 h 1579485"/>
              <a:gd name="connsiteX19" fmla="*/ 111130 w 233356"/>
              <a:gd name="connsiteY19" fmla="*/ 1504 h 15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356" h="1579485">
                <a:moveTo>
                  <a:pt x="111130" y="1504"/>
                </a:moveTo>
                <a:cubicBezTo>
                  <a:pt x="115363" y="21083"/>
                  <a:pt x="170397" y="249154"/>
                  <a:pt x="190505" y="376154"/>
                </a:cubicBezTo>
                <a:cubicBezTo>
                  <a:pt x="210613" y="503154"/>
                  <a:pt x="225959" y="664021"/>
                  <a:pt x="231780" y="763504"/>
                </a:cubicBezTo>
                <a:cubicBezTo>
                  <a:pt x="237601" y="862987"/>
                  <a:pt x="225430" y="946596"/>
                  <a:pt x="225430" y="973054"/>
                </a:cubicBezTo>
                <a:cubicBezTo>
                  <a:pt x="225430" y="999512"/>
                  <a:pt x="233897" y="919079"/>
                  <a:pt x="231780" y="922254"/>
                </a:cubicBezTo>
                <a:cubicBezTo>
                  <a:pt x="229663" y="925429"/>
                  <a:pt x="215905" y="957708"/>
                  <a:pt x="212730" y="992104"/>
                </a:cubicBezTo>
                <a:cubicBezTo>
                  <a:pt x="209555" y="1026500"/>
                  <a:pt x="223842" y="1078887"/>
                  <a:pt x="212730" y="1128629"/>
                </a:cubicBezTo>
                <a:cubicBezTo>
                  <a:pt x="201618" y="1178371"/>
                  <a:pt x="150288" y="1272562"/>
                  <a:pt x="146055" y="1290554"/>
                </a:cubicBezTo>
                <a:cubicBezTo>
                  <a:pt x="141822" y="1308546"/>
                  <a:pt x="211672" y="1188425"/>
                  <a:pt x="187330" y="1236579"/>
                </a:cubicBezTo>
                <a:cubicBezTo>
                  <a:pt x="162988" y="1284733"/>
                  <a:pt x="-1053" y="1581067"/>
                  <a:pt x="5" y="1579479"/>
                </a:cubicBezTo>
                <a:cubicBezTo>
                  <a:pt x="1063" y="1577891"/>
                  <a:pt x="193680" y="1227054"/>
                  <a:pt x="193680" y="1227054"/>
                </a:cubicBezTo>
                <a:cubicBezTo>
                  <a:pt x="224372" y="1169375"/>
                  <a:pt x="185213" y="1251395"/>
                  <a:pt x="184155" y="1233404"/>
                </a:cubicBezTo>
                <a:cubicBezTo>
                  <a:pt x="183097" y="1215413"/>
                  <a:pt x="188388" y="1178371"/>
                  <a:pt x="187330" y="1119104"/>
                </a:cubicBezTo>
                <a:cubicBezTo>
                  <a:pt x="186272" y="1059837"/>
                  <a:pt x="178334" y="887858"/>
                  <a:pt x="177805" y="877804"/>
                </a:cubicBezTo>
                <a:cubicBezTo>
                  <a:pt x="177276" y="867750"/>
                  <a:pt x="179393" y="1069362"/>
                  <a:pt x="184155" y="1058779"/>
                </a:cubicBezTo>
                <a:cubicBezTo>
                  <a:pt x="188918" y="1048196"/>
                  <a:pt x="207438" y="933896"/>
                  <a:pt x="206380" y="814304"/>
                </a:cubicBezTo>
                <a:cubicBezTo>
                  <a:pt x="205322" y="694712"/>
                  <a:pt x="182038" y="379858"/>
                  <a:pt x="177805" y="341229"/>
                </a:cubicBezTo>
                <a:cubicBezTo>
                  <a:pt x="173572" y="302600"/>
                  <a:pt x="183097" y="596287"/>
                  <a:pt x="180980" y="582529"/>
                </a:cubicBezTo>
                <a:cubicBezTo>
                  <a:pt x="178863" y="568771"/>
                  <a:pt x="175688" y="359221"/>
                  <a:pt x="165105" y="258679"/>
                </a:cubicBezTo>
                <a:cubicBezTo>
                  <a:pt x="154522" y="158137"/>
                  <a:pt x="106897" y="-18075"/>
                  <a:pt x="111130" y="1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D9CDC891-AFFF-B790-78F7-42D8EA963447}"/>
              </a:ext>
            </a:extLst>
          </p:cNvPr>
          <p:cNvSpPr/>
          <p:nvPr/>
        </p:nvSpPr>
        <p:spPr>
          <a:xfrm>
            <a:off x="2895467" y="7850100"/>
            <a:ext cx="187665" cy="937000"/>
          </a:xfrm>
          <a:custGeom>
            <a:avLst/>
            <a:gdLst>
              <a:gd name="connsiteX0" fmla="*/ 133 w 187665"/>
              <a:gd name="connsiteY0" fmla="*/ 81050 h 937000"/>
              <a:gd name="connsiteX1" fmla="*/ 136658 w 187665"/>
              <a:gd name="connsiteY1" fmla="*/ 87400 h 937000"/>
              <a:gd name="connsiteX2" fmla="*/ 123958 w 187665"/>
              <a:gd name="connsiteY2" fmla="*/ 87400 h 937000"/>
              <a:gd name="connsiteX3" fmla="*/ 165233 w 187665"/>
              <a:gd name="connsiteY3" fmla="*/ 252500 h 937000"/>
              <a:gd name="connsiteX4" fmla="*/ 168408 w 187665"/>
              <a:gd name="connsiteY4" fmla="*/ 481100 h 937000"/>
              <a:gd name="connsiteX5" fmla="*/ 177933 w 187665"/>
              <a:gd name="connsiteY5" fmla="*/ 471575 h 937000"/>
              <a:gd name="connsiteX6" fmla="*/ 187458 w 187665"/>
              <a:gd name="connsiteY6" fmla="*/ 935125 h 937000"/>
              <a:gd name="connsiteX7" fmla="*/ 168408 w 187665"/>
              <a:gd name="connsiteY7" fmla="*/ 271550 h 937000"/>
              <a:gd name="connsiteX8" fmla="*/ 108083 w 187665"/>
              <a:gd name="connsiteY8" fmla="*/ 8025 h 937000"/>
              <a:gd name="connsiteX9" fmla="*/ 111258 w 187665"/>
              <a:gd name="connsiteY9" fmla="*/ 68350 h 937000"/>
              <a:gd name="connsiteX10" fmla="*/ 133 w 187665"/>
              <a:gd name="connsiteY10" fmla="*/ 81050 h 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65" h="937000">
                <a:moveTo>
                  <a:pt x="133" y="81050"/>
                </a:moveTo>
                <a:cubicBezTo>
                  <a:pt x="4366" y="84225"/>
                  <a:pt x="116021" y="86342"/>
                  <a:pt x="136658" y="87400"/>
                </a:cubicBezTo>
                <a:cubicBezTo>
                  <a:pt x="157295" y="88458"/>
                  <a:pt x="119196" y="59883"/>
                  <a:pt x="123958" y="87400"/>
                </a:cubicBezTo>
                <a:cubicBezTo>
                  <a:pt x="128720" y="114917"/>
                  <a:pt x="157825" y="186884"/>
                  <a:pt x="165233" y="252500"/>
                </a:cubicBezTo>
                <a:cubicBezTo>
                  <a:pt x="172641" y="318116"/>
                  <a:pt x="166291" y="444588"/>
                  <a:pt x="168408" y="481100"/>
                </a:cubicBezTo>
                <a:cubicBezTo>
                  <a:pt x="170525" y="517612"/>
                  <a:pt x="174758" y="395904"/>
                  <a:pt x="177933" y="471575"/>
                </a:cubicBezTo>
                <a:cubicBezTo>
                  <a:pt x="181108" y="547246"/>
                  <a:pt x="189045" y="968462"/>
                  <a:pt x="187458" y="935125"/>
                </a:cubicBezTo>
                <a:cubicBezTo>
                  <a:pt x="185871" y="901788"/>
                  <a:pt x="181637" y="426067"/>
                  <a:pt x="168408" y="271550"/>
                </a:cubicBezTo>
                <a:cubicBezTo>
                  <a:pt x="155179" y="117033"/>
                  <a:pt x="117608" y="41892"/>
                  <a:pt x="108083" y="8025"/>
                </a:cubicBezTo>
                <a:cubicBezTo>
                  <a:pt x="98558" y="-25842"/>
                  <a:pt x="129250" y="57767"/>
                  <a:pt x="111258" y="68350"/>
                </a:cubicBezTo>
                <a:cubicBezTo>
                  <a:pt x="93266" y="78933"/>
                  <a:pt x="-4100" y="77875"/>
                  <a:pt x="133" y="8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EB4260C5-628D-AE8A-26BA-277A4C1007C9}"/>
              </a:ext>
            </a:extLst>
          </p:cNvPr>
          <p:cNvSpPr/>
          <p:nvPr/>
        </p:nvSpPr>
        <p:spPr>
          <a:xfrm>
            <a:off x="2818923" y="8820395"/>
            <a:ext cx="77853" cy="445552"/>
          </a:xfrm>
          <a:custGeom>
            <a:avLst/>
            <a:gdLst>
              <a:gd name="connsiteX0" fmla="*/ 76677 w 77853"/>
              <a:gd name="connsiteY0" fmla="*/ 12455 h 445552"/>
              <a:gd name="connsiteX1" fmla="*/ 477 w 77853"/>
              <a:gd name="connsiteY1" fmla="*/ 444255 h 445552"/>
              <a:gd name="connsiteX2" fmla="*/ 44927 w 77853"/>
              <a:gd name="connsiteY2" fmla="*/ 142630 h 445552"/>
              <a:gd name="connsiteX3" fmla="*/ 76677 w 77853"/>
              <a:gd name="connsiteY3" fmla="*/ 12455 h 4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53" h="445552">
                <a:moveTo>
                  <a:pt x="76677" y="12455"/>
                </a:moveTo>
                <a:cubicBezTo>
                  <a:pt x="69269" y="62726"/>
                  <a:pt x="5769" y="422559"/>
                  <a:pt x="477" y="444255"/>
                </a:cubicBezTo>
                <a:cubicBezTo>
                  <a:pt x="-4815" y="465951"/>
                  <a:pt x="35402" y="209305"/>
                  <a:pt x="44927" y="142630"/>
                </a:cubicBezTo>
                <a:cubicBezTo>
                  <a:pt x="54452" y="75955"/>
                  <a:pt x="84085" y="-37816"/>
                  <a:pt x="76677" y="1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89F63B22-2D8A-8277-40D4-2CAD66183705}"/>
              </a:ext>
            </a:extLst>
          </p:cNvPr>
          <p:cNvSpPr/>
          <p:nvPr/>
        </p:nvSpPr>
        <p:spPr>
          <a:xfrm>
            <a:off x="1308084" y="8349753"/>
            <a:ext cx="162080" cy="743606"/>
          </a:xfrm>
          <a:custGeom>
            <a:avLst/>
            <a:gdLst>
              <a:gd name="connsiteX0" fmla="*/ 12716 w 162080"/>
              <a:gd name="connsiteY0" fmla="*/ 497 h 743606"/>
              <a:gd name="connsiteX1" fmla="*/ 12716 w 162080"/>
              <a:gd name="connsiteY1" fmla="*/ 194172 h 743606"/>
              <a:gd name="connsiteX2" fmla="*/ 85741 w 162080"/>
              <a:gd name="connsiteY2" fmla="*/ 419597 h 743606"/>
              <a:gd name="connsiteX3" fmla="*/ 60341 w 162080"/>
              <a:gd name="connsiteY3" fmla="*/ 406897 h 743606"/>
              <a:gd name="connsiteX4" fmla="*/ 161941 w 162080"/>
              <a:gd name="connsiteY4" fmla="*/ 743447 h 743606"/>
              <a:gd name="connsiteX5" fmla="*/ 34941 w 162080"/>
              <a:gd name="connsiteY5" fmla="*/ 359272 h 743606"/>
              <a:gd name="connsiteX6" fmla="*/ 50816 w 162080"/>
              <a:gd name="connsiteY6" fmla="*/ 381497 h 743606"/>
              <a:gd name="connsiteX7" fmla="*/ 28591 w 162080"/>
              <a:gd name="connsiteY7" fmla="*/ 162422 h 743606"/>
              <a:gd name="connsiteX8" fmla="*/ 22241 w 162080"/>
              <a:gd name="connsiteY8" fmla="*/ 178297 h 743606"/>
              <a:gd name="connsiteX9" fmla="*/ 15891 w 162080"/>
              <a:gd name="connsiteY9" fmla="*/ 117972 h 743606"/>
              <a:gd name="connsiteX10" fmla="*/ 16 w 162080"/>
              <a:gd name="connsiteY10" fmla="*/ 137022 h 743606"/>
              <a:gd name="connsiteX11" fmla="*/ 12716 w 162080"/>
              <a:gd name="connsiteY11" fmla="*/ 497 h 74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80" h="743606">
                <a:moveTo>
                  <a:pt x="12716" y="497"/>
                </a:moveTo>
                <a:cubicBezTo>
                  <a:pt x="14833" y="10022"/>
                  <a:pt x="545" y="124322"/>
                  <a:pt x="12716" y="194172"/>
                </a:cubicBezTo>
                <a:cubicBezTo>
                  <a:pt x="24887" y="264022"/>
                  <a:pt x="77804" y="384143"/>
                  <a:pt x="85741" y="419597"/>
                </a:cubicBezTo>
                <a:cubicBezTo>
                  <a:pt x="93678" y="455051"/>
                  <a:pt x="47641" y="352922"/>
                  <a:pt x="60341" y="406897"/>
                </a:cubicBezTo>
                <a:cubicBezTo>
                  <a:pt x="73041" y="460872"/>
                  <a:pt x="166174" y="751384"/>
                  <a:pt x="161941" y="743447"/>
                </a:cubicBezTo>
                <a:cubicBezTo>
                  <a:pt x="157708" y="735510"/>
                  <a:pt x="53462" y="419597"/>
                  <a:pt x="34941" y="359272"/>
                </a:cubicBezTo>
                <a:cubicBezTo>
                  <a:pt x="16420" y="298947"/>
                  <a:pt x="51874" y="414305"/>
                  <a:pt x="50816" y="381497"/>
                </a:cubicBezTo>
                <a:cubicBezTo>
                  <a:pt x="49758" y="348689"/>
                  <a:pt x="33353" y="196289"/>
                  <a:pt x="28591" y="162422"/>
                </a:cubicBezTo>
                <a:cubicBezTo>
                  <a:pt x="23829" y="128555"/>
                  <a:pt x="24358" y="185705"/>
                  <a:pt x="22241" y="178297"/>
                </a:cubicBezTo>
                <a:cubicBezTo>
                  <a:pt x="20124" y="170889"/>
                  <a:pt x="19595" y="124851"/>
                  <a:pt x="15891" y="117972"/>
                </a:cubicBezTo>
                <a:cubicBezTo>
                  <a:pt x="12187" y="111093"/>
                  <a:pt x="-513" y="152897"/>
                  <a:pt x="16" y="137022"/>
                </a:cubicBezTo>
                <a:cubicBezTo>
                  <a:pt x="545" y="121147"/>
                  <a:pt x="10599" y="-9028"/>
                  <a:pt x="12716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A68E6C3D-B9B8-6287-0DDA-1DCA37E3A701}"/>
              </a:ext>
            </a:extLst>
          </p:cNvPr>
          <p:cNvSpPr/>
          <p:nvPr/>
        </p:nvSpPr>
        <p:spPr>
          <a:xfrm>
            <a:off x="1326814" y="8077152"/>
            <a:ext cx="289272" cy="219125"/>
          </a:xfrm>
          <a:custGeom>
            <a:avLst/>
            <a:gdLst>
              <a:gd name="connsiteX0" fmla="*/ 336 w 289272"/>
              <a:gd name="connsiteY0" fmla="*/ 219123 h 219125"/>
              <a:gd name="connsiteX1" fmla="*/ 89236 w 289272"/>
              <a:gd name="connsiteY1" fmla="*/ 101648 h 219125"/>
              <a:gd name="connsiteX2" fmla="*/ 89236 w 289272"/>
              <a:gd name="connsiteY2" fmla="*/ 120698 h 219125"/>
              <a:gd name="connsiteX3" fmla="*/ 168611 w 289272"/>
              <a:gd name="connsiteY3" fmla="*/ 50848 h 219125"/>
              <a:gd name="connsiteX4" fmla="*/ 203536 w 289272"/>
              <a:gd name="connsiteY4" fmla="*/ 44498 h 219125"/>
              <a:gd name="connsiteX5" fmla="*/ 194011 w 289272"/>
              <a:gd name="connsiteY5" fmla="*/ 48 h 219125"/>
              <a:gd name="connsiteX6" fmla="*/ 289261 w 289272"/>
              <a:gd name="connsiteY6" fmla="*/ 54023 h 219125"/>
              <a:gd name="connsiteX7" fmla="*/ 200361 w 289272"/>
              <a:gd name="connsiteY7" fmla="*/ 6398 h 219125"/>
              <a:gd name="connsiteX8" fmla="*/ 194011 w 289272"/>
              <a:gd name="connsiteY8" fmla="*/ 50848 h 219125"/>
              <a:gd name="connsiteX9" fmla="*/ 86061 w 289272"/>
              <a:gd name="connsiteY9" fmla="*/ 98473 h 219125"/>
              <a:gd name="connsiteX10" fmla="*/ 108286 w 289272"/>
              <a:gd name="connsiteY10" fmla="*/ 79423 h 219125"/>
              <a:gd name="connsiteX11" fmla="*/ 22561 w 289272"/>
              <a:gd name="connsiteY11" fmla="*/ 158798 h 219125"/>
              <a:gd name="connsiteX12" fmla="*/ 57486 w 289272"/>
              <a:gd name="connsiteY12" fmla="*/ 104823 h 219125"/>
              <a:gd name="connsiteX13" fmla="*/ 336 w 289272"/>
              <a:gd name="connsiteY13" fmla="*/ 219123 h 2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272" h="219125">
                <a:moveTo>
                  <a:pt x="336" y="219123"/>
                </a:moveTo>
                <a:cubicBezTo>
                  <a:pt x="5628" y="218594"/>
                  <a:pt x="89236" y="101648"/>
                  <a:pt x="89236" y="101648"/>
                </a:cubicBezTo>
                <a:cubicBezTo>
                  <a:pt x="104053" y="85244"/>
                  <a:pt x="76007" y="129165"/>
                  <a:pt x="89236" y="120698"/>
                </a:cubicBezTo>
                <a:cubicBezTo>
                  <a:pt x="102465" y="112231"/>
                  <a:pt x="149561" y="63548"/>
                  <a:pt x="168611" y="50848"/>
                </a:cubicBezTo>
                <a:cubicBezTo>
                  <a:pt x="187661" y="38148"/>
                  <a:pt x="199303" y="52965"/>
                  <a:pt x="203536" y="44498"/>
                </a:cubicBezTo>
                <a:cubicBezTo>
                  <a:pt x="207769" y="36031"/>
                  <a:pt x="179724" y="-1539"/>
                  <a:pt x="194011" y="48"/>
                </a:cubicBezTo>
                <a:cubicBezTo>
                  <a:pt x="208298" y="1635"/>
                  <a:pt x="288203" y="52965"/>
                  <a:pt x="289261" y="54023"/>
                </a:cubicBezTo>
                <a:cubicBezTo>
                  <a:pt x="290319" y="55081"/>
                  <a:pt x="216236" y="6927"/>
                  <a:pt x="200361" y="6398"/>
                </a:cubicBezTo>
                <a:cubicBezTo>
                  <a:pt x="184486" y="5869"/>
                  <a:pt x="213061" y="35502"/>
                  <a:pt x="194011" y="50848"/>
                </a:cubicBezTo>
                <a:cubicBezTo>
                  <a:pt x="174961" y="66194"/>
                  <a:pt x="100349" y="93710"/>
                  <a:pt x="86061" y="98473"/>
                </a:cubicBezTo>
                <a:cubicBezTo>
                  <a:pt x="71773" y="103236"/>
                  <a:pt x="118869" y="69369"/>
                  <a:pt x="108286" y="79423"/>
                </a:cubicBezTo>
                <a:cubicBezTo>
                  <a:pt x="97703" y="89477"/>
                  <a:pt x="31028" y="154565"/>
                  <a:pt x="22561" y="158798"/>
                </a:cubicBezTo>
                <a:cubicBezTo>
                  <a:pt x="14094" y="163031"/>
                  <a:pt x="61190" y="94240"/>
                  <a:pt x="57486" y="104823"/>
                </a:cubicBezTo>
                <a:cubicBezTo>
                  <a:pt x="53782" y="115406"/>
                  <a:pt x="-4956" y="219652"/>
                  <a:pt x="336" y="219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F35D823B-E5CA-EB5F-E231-80B6716CEF26}"/>
              </a:ext>
            </a:extLst>
          </p:cNvPr>
          <p:cNvSpPr/>
          <p:nvPr/>
        </p:nvSpPr>
        <p:spPr>
          <a:xfrm>
            <a:off x="1273542" y="7819822"/>
            <a:ext cx="578168" cy="524332"/>
          </a:xfrm>
          <a:custGeom>
            <a:avLst/>
            <a:gdLst>
              <a:gd name="connsiteX0" fmla="*/ 577483 w 578168"/>
              <a:gd name="connsiteY0" fmla="*/ 203 h 524332"/>
              <a:gd name="connsiteX1" fmla="*/ 475883 w 578168"/>
              <a:gd name="connsiteY1" fmla="*/ 111328 h 524332"/>
              <a:gd name="connsiteX2" fmla="*/ 466358 w 578168"/>
              <a:gd name="connsiteY2" fmla="*/ 101803 h 524332"/>
              <a:gd name="connsiteX3" fmla="*/ 415558 w 578168"/>
              <a:gd name="connsiteY3" fmla="*/ 216103 h 524332"/>
              <a:gd name="connsiteX4" fmla="*/ 345708 w 578168"/>
              <a:gd name="connsiteY4" fmla="*/ 305003 h 524332"/>
              <a:gd name="connsiteX5" fmla="*/ 377458 w 578168"/>
              <a:gd name="connsiteY5" fmla="*/ 314528 h 524332"/>
              <a:gd name="connsiteX6" fmla="*/ 244108 w 578168"/>
              <a:gd name="connsiteY6" fmla="*/ 397078 h 524332"/>
              <a:gd name="connsiteX7" fmla="*/ 120283 w 578168"/>
              <a:gd name="connsiteY7" fmla="*/ 492328 h 524332"/>
              <a:gd name="connsiteX8" fmla="*/ 132983 w 578168"/>
              <a:gd name="connsiteY8" fmla="*/ 476453 h 524332"/>
              <a:gd name="connsiteX9" fmla="*/ 18683 w 578168"/>
              <a:gd name="connsiteY9" fmla="*/ 524078 h 524332"/>
              <a:gd name="connsiteX10" fmla="*/ 5983 w 578168"/>
              <a:gd name="connsiteY10" fmla="*/ 495503 h 524332"/>
              <a:gd name="connsiteX11" fmla="*/ 79008 w 578168"/>
              <a:gd name="connsiteY11" fmla="*/ 498678 h 524332"/>
              <a:gd name="connsiteX12" fmla="*/ 317133 w 578168"/>
              <a:gd name="connsiteY12" fmla="*/ 339928 h 524332"/>
              <a:gd name="connsiteX13" fmla="*/ 339358 w 578168"/>
              <a:gd name="connsiteY13" fmla="*/ 292303 h 524332"/>
              <a:gd name="connsiteX14" fmla="*/ 298083 w 578168"/>
              <a:gd name="connsiteY14" fmla="*/ 270078 h 524332"/>
              <a:gd name="connsiteX15" fmla="*/ 358408 w 578168"/>
              <a:gd name="connsiteY15" fmla="*/ 279603 h 524332"/>
              <a:gd name="connsiteX16" fmla="*/ 440958 w 578168"/>
              <a:gd name="connsiteY16" fmla="*/ 133553 h 524332"/>
              <a:gd name="connsiteX17" fmla="*/ 418733 w 578168"/>
              <a:gd name="connsiteY17" fmla="*/ 143078 h 524332"/>
              <a:gd name="connsiteX18" fmla="*/ 577483 w 578168"/>
              <a:gd name="connsiteY18" fmla="*/ 203 h 5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8168" h="524332">
                <a:moveTo>
                  <a:pt x="577483" y="203"/>
                </a:moveTo>
                <a:cubicBezTo>
                  <a:pt x="587008" y="-5089"/>
                  <a:pt x="494404" y="94395"/>
                  <a:pt x="475883" y="111328"/>
                </a:cubicBezTo>
                <a:cubicBezTo>
                  <a:pt x="457362" y="128261"/>
                  <a:pt x="476412" y="84341"/>
                  <a:pt x="466358" y="101803"/>
                </a:cubicBezTo>
                <a:cubicBezTo>
                  <a:pt x="456304" y="119265"/>
                  <a:pt x="435666" y="182236"/>
                  <a:pt x="415558" y="216103"/>
                </a:cubicBezTo>
                <a:cubicBezTo>
                  <a:pt x="395450" y="249970"/>
                  <a:pt x="352058" y="288599"/>
                  <a:pt x="345708" y="305003"/>
                </a:cubicBezTo>
                <a:cubicBezTo>
                  <a:pt x="339358" y="321407"/>
                  <a:pt x="394391" y="299182"/>
                  <a:pt x="377458" y="314528"/>
                </a:cubicBezTo>
                <a:cubicBezTo>
                  <a:pt x="360525" y="329874"/>
                  <a:pt x="286970" y="367445"/>
                  <a:pt x="244108" y="397078"/>
                </a:cubicBezTo>
                <a:cubicBezTo>
                  <a:pt x="201246" y="426711"/>
                  <a:pt x="138804" y="479099"/>
                  <a:pt x="120283" y="492328"/>
                </a:cubicBezTo>
                <a:cubicBezTo>
                  <a:pt x="101762" y="505557"/>
                  <a:pt x="149916" y="471161"/>
                  <a:pt x="132983" y="476453"/>
                </a:cubicBezTo>
                <a:cubicBezTo>
                  <a:pt x="116050" y="481745"/>
                  <a:pt x="39850" y="520903"/>
                  <a:pt x="18683" y="524078"/>
                </a:cubicBezTo>
                <a:cubicBezTo>
                  <a:pt x="-2484" y="527253"/>
                  <a:pt x="-4071" y="499736"/>
                  <a:pt x="5983" y="495503"/>
                </a:cubicBezTo>
                <a:cubicBezTo>
                  <a:pt x="16037" y="491270"/>
                  <a:pt x="27150" y="524607"/>
                  <a:pt x="79008" y="498678"/>
                </a:cubicBezTo>
                <a:cubicBezTo>
                  <a:pt x="130866" y="472749"/>
                  <a:pt x="273742" y="374324"/>
                  <a:pt x="317133" y="339928"/>
                </a:cubicBezTo>
                <a:cubicBezTo>
                  <a:pt x="360524" y="305532"/>
                  <a:pt x="342533" y="303945"/>
                  <a:pt x="339358" y="292303"/>
                </a:cubicBezTo>
                <a:cubicBezTo>
                  <a:pt x="336183" y="280661"/>
                  <a:pt x="294908" y="272195"/>
                  <a:pt x="298083" y="270078"/>
                </a:cubicBezTo>
                <a:cubicBezTo>
                  <a:pt x="301258" y="267961"/>
                  <a:pt x="334596" y="302357"/>
                  <a:pt x="358408" y="279603"/>
                </a:cubicBezTo>
                <a:cubicBezTo>
                  <a:pt x="382220" y="256849"/>
                  <a:pt x="440958" y="133553"/>
                  <a:pt x="440958" y="133553"/>
                </a:cubicBezTo>
                <a:cubicBezTo>
                  <a:pt x="451012" y="110799"/>
                  <a:pt x="400212" y="160011"/>
                  <a:pt x="418733" y="143078"/>
                </a:cubicBezTo>
                <a:cubicBezTo>
                  <a:pt x="437254" y="126145"/>
                  <a:pt x="567958" y="5495"/>
                  <a:pt x="577483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88A1095B-6DDC-17D6-6A37-E3F61687594F}"/>
              </a:ext>
            </a:extLst>
          </p:cNvPr>
          <p:cNvSpPr/>
          <p:nvPr/>
        </p:nvSpPr>
        <p:spPr>
          <a:xfrm>
            <a:off x="1593186" y="7791448"/>
            <a:ext cx="119943" cy="301935"/>
          </a:xfrm>
          <a:custGeom>
            <a:avLst/>
            <a:gdLst>
              <a:gd name="connsiteX0" fmla="*/ 118139 w 119943"/>
              <a:gd name="connsiteY0" fmla="*/ 2 h 301935"/>
              <a:gd name="connsiteX1" fmla="*/ 111789 w 119943"/>
              <a:gd name="connsiteY1" fmla="*/ 107952 h 301935"/>
              <a:gd name="connsiteX2" fmla="*/ 45114 w 119943"/>
              <a:gd name="connsiteY2" fmla="*/ 219077 h 301935"/>
              <a:gd name="connsiteX3" fmla="*/ 664 w 119943"/>
              <a:gd name="connsiteY3" fmla="*/ 301627 h 301935"/>
              <a:gd name="connsiteX4" fmla="*/ 35589 w 119943"/>
              <a:gd name="connsiteY4" fmla="*/ 247652 h 301935"/>
              <a:gd name="connsiteX5" fmla="*/ 664 w 119943"/>
              <a:gd name="connsiteY5" fmla="*/ 260352 h 301935"/>
              <a:gd name="connsiteX6" fmla="*/ 73689 w 119943"/>
              <a:gd name="connsiteY6" fmla="*/ 187327 h 301935"/>
              <a:gd name="connsiteX7" fmla="*/ 83214 w 119943"/>
              <a:gd name="connsiteY7" fmla="*/ 104777 h 301935"/>
              <a:gd name="connsiteX8" fmla="*/ 80039 w 119943"/>
              <a:gd name="connsiteY8" fmla="*/ 158752 h 301935"/>
              <a:gd name="connsiteX9" fmla="*/ 105439 w 119943"/>
              <a:gd name="connsiteY9" fmla="*/ 104777 h 301935"/>
              <a:gd name="connsiteX10" fmla="*/ 118139 w 119943"/>
              <a:gd name="connsiteY10" fmla="*/ 2 h 30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943" h="301935">
                <a:moveTo>
                  <a:pt x="118139" y="2"/>
                </a:moveTo>
                <a:cubicBezTo>
                  <a:pt x="119197" y="531"/>
                  <a:pt x="123960" y="71440"/>
                  <a:pt x="111789" y="107952"/>
                </a:cubicBezTo>
                <a:cubicBezTo>
                  <a:pt x="99618" y="144464"/>
                  <a:pt x="63635" y="186798"/>
                  <a:pt x="45114" y="219077"/>
                </a:cubicBezTo>
                <a:cubicBezTo>
                  <a:pt x="26593" y="251356"/>
                  <a:pt x="2251" y="296865"/>
                  <a:pt x="664" y="301627"/>
                </a:cubicBezTo>
                <a:cubicBezTo>
                  <a:pt x="-923" y="306389"/>
                  <a:pt x="35589" y="254531"/>
                  <a:pt x="35589" y="247652"/>
                </a:cubicBezTo>
                <a:cubicBezTo>
                  <a:pt x="35589" y="240773"/>
                  <a:pt x="-5686" y="270406"/>
                  <a:pt x="664" y="260352"/>
                </a:cubicBezTo>
                <a:cubicBezTo>
                  <a:pt x="7014" y="250298"/>
                  <a:pt x="59931" y="213256"/>
                  <a:pt x="73689" y="187327"/>
                </a:cubicBezTo>
                <a:cubicBezTo>
                  <a:pt x="87447" y="161398"/>
                  <a:pt x="82156" y="109539"/>
                  <a:pt x="83214" y="104777"/>
                </a:cubicBezTo>
                <a:cubicBezTo>
                  <a:pt x="84272" y="100015"/>
                  <a:pt x="76335" y="158752"/>
                  <a:pt x="80039" y="158752"/>
                </a:cubicBezTo>
                <a:cubicBezTo>
                  <a:pt x="83743" y="158752"/>
                  <a:pt x="99089" y="135998"/>
                  <a:pt x="105439" y="104777"/>
                </a:cubicBezTo>
                <a:cubicBezTo>
                  <a:pt x="111789" y="73556"/>
                  <a:pt x="117081" y="-527"/>
                  <a:pt x="11813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3B543E5A-7D68-8C4E-455B-F3EDDD3A8AAA}"/>
              </a:ext>
            </a:extLst>
          </p:cNvPr>
          <p:cNvSpPr/>
          <p:nvPr/>
        </p:nvSpPr>
        <p:spPr>
          <a:xfrm>
            <a:off x="1673082" y="7651731"/>
            <a:ext cx="324539" cy="229338"/>
          </a:xfrm>
          <a:custGeom>
            <a:avLst/>
            <a:gdLst>
              <a:gd name="connsiteX0" fmla="*/ 143 w 324539"/>
              <a:gd name="connsiteY0" fmla="*/ 228619 h 229338"/>
              <a:gd name="connsiteX1" fmla="*/ 35068 w 324539"/>
              <a:gd name="connsiteY1" fmla="*/ 133369 h 229338"/>
              <a:gd name="connsiteX2" fmla="*/ 92218 w 324539"/>
              <a:gd name="connsiteY2" fmla="*/ 127019 h 229338"/>
              <a:gd name="connsiteX3" fmla="*/ 92218 w 324539"/>
              <a:gd name="connsiteY3" fmla="*/ 79394 h 229338"/>
              <a:gd name="connsiteX4" fmla="*/ 190643 w 324539"/>
              <a:gd name="connsiteY4" fmla="*/ 15894 h 229338"/>
              <a:gd name="connsiteX5" fmla="*/ 323993 w 324539"/>
              <a:gd name="connsiteY5" fmla="*/ 12719 h 229338"/>
              <a:gd name="connsiteX6" fmla="*/ 235093 w 324539"/>
              <a:gd name="connsiteY6" fmla="*/ 19 h 229338"/>
              <a:gd name="connsiteX7" fmla="*/ 165243 w 324539"/>
              <a:gd name="connsiteY7" fmla="*/ 15894 h 229338"/>
              <a:gd name="connsiteX8" fmla="*/ 82693 w 324539"/>
              <a:gd name="connsiteY8" fmla="*/ 82569 h 229338"/>
              <a:gd name="connsiteX9" fmla="*/ 92218 w 324539"/>
              <a:gd name="connsiteY9" fmla="*/ 63519 h 229338"/>
              <a:gd name="connsiteX10" fmla="*/ 79518 w 324539"/>
              <a:gd name="connsiteY10" fmla="*/ 98444 h 229338"/>
              <a:gd name="connsiteX11" fmla="*/ 47768 w 324539"/>
              <a:gd name="connsiteY11" fmla="*/ 76219 h 229338"/>
              <a:gd name="connsiteX12" fmla="*/ 143 w 324539"/>
              <a:gd name="connsiteY12" fmla="*/ 228619 h 22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39" h="229338">
                <a:moveTo>
                  <a:pt x="143" y="228619"/>
                </a:moveTo>
                <a:cubicBezTo>
                  <a:pt x="-1974" y="238144"/>
                  <a:pt x="19722" y="150302"/>
                  <a:pt x="35068" y="133369"/>
                </a:cubicBezTo>
                <a:cubicBezTo>
                  <a:pt x="50414" y="116436"/>
                  <a:pt x="82693" y="136015"/>
                  <a:pt x="92218" y="127019"/>
                </a:cubicBezTo>
                <a:cubicBezTo>
                  <a:pt x="101743" y="118023"/>
                  <a:pt x="75814" y="97915"/>
                  <a:pt x="92218" y="79394"/>
                </a:cubicBezTo>
                <a:cubicBezTo>
                  <a:pt x="108622" y="60873"/>
                  <a:pt x="152014" y="27006"/>
                  <a:pt x="190643" y="15894"/>
                </a:cubicBezTo>
                <a:cubicBezTo>
                  <a:pt x="229272" y="4782"/>
                  <a:pt x="316585" y="15365"/>
                  <a:pt x="323993" y="12719"/>
                </a:cubicBezTo>
                <a:cubicBezTo>
                  <a:pt x="331401" y="10073"/>
                  <a:pt x="261551" y="-510"/>
                  <a:pt x="235093" y="19"/>
                </a:cubicBezTo>
                <a:cubicBezTo>
                  <a:pt x="208635" y="548"/>
                  <a:pt x="190643" y="2136"/>
                  <a:pt x="165243" y="15894"/>
                </a:cubicBezTo>
                <a:cubicBezTo>
                  <a:pt x="139843" y="29652"/>
                  <a:pt x="94864" y="74632"/>
                  <a:pt x="82693" y="82569"/>
                </a:cubicBezTo>
                <a:cubicBezTo>
                  <a:pt x="70522" y="90506"/>
                  <a:pt x="92747" y="60873"/>
                  <a:pt x="92218" y="63519"/>
                </a:cubicBezTo>
                <a:cubicBezTo>
                  <a:pt x="91689" y="66165"/>
                  <a:pt x="86926" y="96327"/>
                  <a:pt x="79518" y="98444"/>
                </a:cubicBezTo>
                <a:cubicBezTo>
                  <a:pt x="72110" y="100561"/>
                  <a:pt x="59410" y="59815"/>
                  <a:pt x="47768" y="76219"/>
                </a:cubicBezTo>
                <a:cubicBezTo>
                  <a:pt x="36126" y="92623"/>
                  <a:pt x="2260" y="219094"/>
                  <a:pt x="143" y="228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4001098D-1390-71D9-8FCC-3E357664CD37}"/>
              </a:ext>
            </a:extLst>
          </p:cNvPr>
          <p:cNvSpPr/>
          <p:nvPr/>
        </p:nvSpPr>
        <p:spPr>
          <a:xfrm>
            <a:off x="1857307" y="7763321"/>
            <a:ext cx="969831" cy="212531"/>
          </a:xfrm>
          <a:custGeom>
            <a:avLst/>
            <a:gdLst>
              <a:gd name="connsiteX0" fmla="*/ 68 w 969831"/>
              <a:gd name="connsiteY0" fmla="*/ 44004 h 212531"/>
              <a:gd name="connsiteX1" fmla="*/ 130243 w 969831"/>
              <a:gd name="connsiteY1" fmla="*/ 9079 h 212531"/>
              <a:gd name="connsiteX2" fmla="*/ 266768 w 969831"/>
              <a:gd name="connsiteY2" fmla="*/ 63054 h 212531"/>
              <a:gd name="connsiteX3" fmla="*/ 250893 w 969831"/>
              <a:gd name="connsiteY3" fmla="*/ 85279 h 212531"/>
              <a:gd name="connsiteX4" fmla="*/ 396943 w 969831"/>
              <a:gd name="connsiteY4" fmla="*/ 132904 h 212531"/>
              <a:gd name="connsiteX5" fmla="*/ 514418 w 969831"/>
              <a:gd name="connsiteY5" fmla="*/ 167829 h 212531"/>
              <a:gd name="connsiteX6" fmla="*/ 463618 w 969831"/>
              <a:gd name="connsiteY6" fmla="*/ 136079 h 212531"/>
              <a:gd name="connsiteX7" fmla="*/ 717618 w 969831"/>
              <a:gd name="connsiteY7" fmla="*/ 145604 h 212531"/>
              <a:gd name="connsiteX8" fmla="*/ 606493 w 969831"/>
              <a:gd name="connsiteY8" fmla="*/ 148779 h 212531"/>
              <a:gd name="connsiteX9" fmla="*/ 758893 w 969831"/>
              <a:gd name="connsiteY9" fmla="*/ 139254 h 212531"/>
              <a:gd name="connsiteX10" fmla="*/ 882718 w 969831"/>
              <a:gd name="connsiteY10" fmla="*/ 148779 h 212531"/>
              <a:gd name="connsiteX11" fmla="*/ 863668 w 969831"/>
              <a:gd name="connsiteY11" fmla="*/ 164654 h 212531"/>
              <a:gd name="connsiteX12" fmla="*/ 968443 w 969831"/>
              <a:gd name="connsiteY12" fmla="*/ 94804 h 212531"/>
              <a:gd name="connsiteX13" fmla="*/ 923993 w 969831"/>
              <a:gd name="connsiteY13" fmla="*/ 129729 h 212531"/>
              <a:gd name="connsiteX14" fmla="*/ 927168 w 969831"/>
              <a:gd name="connsiteY14" fmla="*/ 212279 h 212531"/>
              <a:gd name="connsiteX15" fmla="*/ 901768 w 969831"/>
              <a:gd name="connsiteY15" fmla="*/ 155129 h 212531"/>
              <a:gd name="connsiteX16" fmla="*/ 727143 w 969831"/>
              <a:gd name="connsiteY16" fmla="*/ 145604 h 212531"/>
              <a:gd name="connsiteX17" fmla="*/ 612843 w 969831"/>
              <a:gd name="connsiteY17" fmla="*/ 164654 h 212531"/>
              <a:gd name="connsiteX18" fmla="*/ 612843 w 969831"/>
              <a:gd name="connsiteY18" fmla="*/ 148779 h 212531"/>
              <a:gd name="connsiteX19" fmla="*/ 365193 w 969831"/>
              <a:gd name="connsiteY19" fmla="*/ 104329 h 212531"/>
              <a:gd name="connsiteX20" fmla="*/ 352493 w 969831"/>
              <a:gd name="connsiteY20" fmla="*/ 110679 h 212531"/>
              <a:gd name="connsiteX21" fmla="*/ 200093 w 969831"/>
              <a:gd name="connsiteY21" fmla="*/ 5904 h 212531"/>
              <a:gd name="connsiteX22" fmla="*/ 146118 w 969831"/>
              <a:gd name="connsiteY22" fmla="*/ 15429 h 212531"/>
              <a:gd name="connsiteX23" fmla="*/ 279468 w 969831"/>
              <a:gd name="connsiteY23" fmla="*/ 34479 h 212531"/>
              <a:gd name="connsiteX24" fmla="*/ 114368 w 969831"/>
              <a:gd name="connsiteY24" fmla="*/ 12254 h 212531"/>
              <a:gd name="connsiteX25" fmla="*/ 68 w 969831"/>
              <a:gd name="connsiteY25" fmla="*/ 44004 h 21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69831" h="212531">
                <a:moveTo>
                  <a:pt x="68" y="44004"/>
                </a:moveTo>
                <a:cubicBezTo>
                  <a:pt x="2714" y="43475"/>
                  <a:pt x="85793" y="5904"/>
                  <a:pt x="130243" y="9079"/>
                </a:cubicBezTo>
                <a:cubicBezTo>
                  <a:pt x="174693" y="12254"/>
                  <a:pt x="246660" y="50354"/>
                  <a:pt x="266768" y="63054"/>
                </a:cubicBezTo>
                <a:cubicBezTo>
                  <a:pt x="286876" y="75754"/>
                  <a:pt x="229197" y="73637"/>
                  <a:pt x="250893" y="85279"/>
                </a:cubicBezTo>
                <a:cubicBezTo>
                  <a:pt x="272589" y="96921"/>
                  <a:pt x="353022" y="119146"/>
                  <a:pt x="396943" y="132904"/>
                </a:cubicBezTo>
                <a:cubicBezTo>
                  <a:pt x="440864" y="146662"/>
                  <a:pt x="503306" y="167300"/>
                  <a:pt x="514418" y="167829"/>
                </a:cubicBezTo>
                <a:cubicBezTo>
                  <a:pt x="525530" y="168358"/>
                  <a:pt x="429751" y="139783"/>
                  <a:pt x="463618" y="136079"/>
                </a:cubicBezTo>
                <a:cubicBezTo>
                  <a:pt x="497485" y="132375"/>
                  <a:pt x="693805" y="143487"/>
                  <a:pt x="717618" y="145604"/>
                </a:cubicBezTo>
                <a:cubicBezTo>
                  <a:pt x="741431" y="147721"/>
                  <a:pt x="599614" y="149837"/>
                  <a:pt x="606493" y="148779"/>
                </a:cubicBezTo>
                <a:cubicBezTo>
                  <a:pt x="613372" y="147721"/>
                  <a:pt x="712856" y="139254"/>
                  <a:pt x="758893" y="139254"/>
                </a:cubicBezTo>
                <a:cubicBezTo>
                  <a:pt x="804930" y="139254"/>
                  <a:pt x="882718" y="148779"/>
                  <a:pt x="882718" y="148779"/>
                </a:cubicBezTo>
                <a:cubicBezTo>
                  <a:pt x="900180" y="153012"/>
                  <a:pt x="849381" y="173650"/>
                  <a:pt x="863668" y="164654"/>
                </a:cubicBezTo>
                <a:cubicBezTo>
                  <a:pt x="877955" y="155658"/>
                  <a:pt x="958389" y="100625"/>
                  <a:pt x="968443" y="94804"/>
                </a:cubicBezTo>
                <a:cubicBezTo>
                  <a:pt x="978497" y="88983"/>
                  <a:pt x="930872" y="110150"/>
                  <a:pt x="923993" y="129729"/>
                </a:cubicBezTo>
                <a:cubicBezTo>
                  <a:pt x="917114" y="149308"/>
                  <a:pt x="930872" y="208046"/>
                  <a:pt x="927168" y="212279"/>
                </a:cubicBezTo>
                <a:cubicBezTo>
                  <a:pt x="923464" y="216512"/>
                  <a:pt x="935105" y="166241"/>
                  <a:pt x="901768" y="155129"/>
                </a:cubicBezTo>
                <a:cubicBezTo>
                  <a:pt x="868431" y="144017"/>
                  <a:pt x="775297" y="144017"/>
                  <a:pt x="727143" y="145604"/>
                </a:cubicBezTo>
                <a:cubicBezTo>
                  <a:pt x="678989" y="147191"/>
                  <a:pt x="612843" y="164654"/>
                  <a:pt x="612843" y="164654"/>
                </a:cubicBezTo>
                <a:cubicBezTo>
                  <a:pt x="593793" y="165183"/>
                  <a:pt x="654118" y="158833"/>
                  <a:pt x="612843" y="148779"/>
                </a:cubicBezTo>
                <a:cubicBezTo>
                  <a:pt x="571568" y="138725"/>
                  <a:pt x="408585" y="110679"/>
                  <a:pt x="365193" y="104329"/>
                </a:cubicBezTo>
                <a:cubicBezTo>
                  <a:pt x="321801" y="97979"/>
                  <a:pt x="380010" y="127083"/>
                  <a:pt x="352493" y="110679"/>
                </a:cubicBezTo>
                <a:cubicBezTo>
                  <a:pt x="324976" y="94275"/>
                  <a:pt x="234489" y="21779"/>
                  <a:pt x="200093" y="5904"/>
                </a:cubicBezTo>
                <a:cubicBezTo>
                  <a:pt x="165697" y="-9971"/>
                  <a:pt x="132889" y="10667"/>
                  <a:pt x="146118" y="15429"/>
                </a:cubicBezTo>
                <a:cubicBezTo>
                  <a:pt x="159347" y="20191"/>
                  <a:pt x="284760" y="35008"/>
                  <a:pt x="279468" y="34479"/>
                </a:cubicBezTo>
                <a:cubicBezTo>
                  <a:pt x="274176" y="33950"/>
                  <a:pt x="156701" y="14371"/>
                  <a:pt x="114368" y="12254"/>
                </a:cubicBezTo>
                <a:cubicBezTo>
                  <a:pt x="72035" y="10137"/>
                  <a:pt x="-2578" y="44533"/>
                  <a:pt x="68" y="44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F6AE86F-B246-A91E-0B73-BDDF67FC048D}"/>
              </a:ext>
            </a:extLst>
          </p:cNvPr>
          <p:cNvSpPr/>
          <p:nvPr/>
        </p:nvSpPr>
        <p:spPr>
          <a:xfrm>
            <a:off x="1952731" y="7548954"/>
            <a:ext cx="400093" cy="186987"/>
          </a:xfrm>
          <a:custGeom>
            <a:avLst/>
            <a:gdLst>
              <a:gd name="connsiteX0" fmla="*/ 3069 w 400093"/>
              <a:gd name="connsiteY0" fmla="*/ 99621 h 186987"/>
              <a:gd name="connsiteX1" fmla="*/ 339619 w 400093"/>
              <a:gd name="connsiteY1" fmla="*/ 1196 h 186987"/>
              <a:gd name="connsiteX2" fmla="*/ 279294 w 400093"/>
              <a:gd name="connsiteY2" fmla="*/ 48821 h 186987"/>
              <a:gd name="connsiteX3" fmla="*/ 247544 w 400093"/>
              <a:gd name="connsiteY3" fmla="*/ 105971 h 186987"/>
              <a:gd name="connsiteX4" fmla="*/ 266594 w 400093"/>
              <a:gd name="connsiteY4" fmla="*/ 147246 h 186987"/>
              <a:gd name="connsiteX5" fmla="*/ 393594 w 400093"/>
              <a:gd name="connsiteY5" fmla="*/ 175821 h 186987"/>
              <a:gd name="connsiteX6" fmla="*/ 380894 w 400093"/>
              <a:gd name="connsiteY6" fmla="*/ 134546 h 186987"/>
              <a:gd name="connsiteX7" fmla="*/ 374544 w 400093"/>
              <a:gd name="connsiteY7" fmla="*/ 185346 h 186987"/>
              <a:gd name="connsiteX8" fmla="*/ 298344 w 400093"/>
              <a:gd name="connsiteY8" fmla="*/ 172646 h 186987"/>
              <a:gd name="connsiteX9" fmla="*/ 203094 w 400093"/>
              <a:gd name="connsiteY9" fmla="*/ 153596 h 186987"/>
              <a:gd name="connsiteX10" fmla="*/ 133244 w 400093"/>
              <a:gd name="connsiteY10" fmla="*/ 175821 h 186987"/>
              <a:gd name="connsiteX11" fmla="*/ 260244 w 400093"/>
              <a:gd name="connsiteY11" fmla="*/ 137721 h 186987"/>
              <a:gd name="connsiteX12" fmla="*/ 266594 w 400093"/>
              <a:gd name="connsiteY12" fmla="*/ 17071 h 186987"/>
              <a:gd name="connsiteX13" fmla="*/ 53869 w 400093"/>
              <a:gd name="connsiteY13" fmla="*/ 32946 h 186987"/>
              <a:gd name="connsiteX14" fmla="*/ 164994 w 400093"/>
              <a:gd name="connsiteY14" fmla="*/ 32946 h 186987"/>
              <a:gd name="connsiteX15" fmla="*/ 3069 w 400093"/>
              <a:gd name="connsiteY15" fmla="*/ 99621 h 18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093" h="186987">
                <a:moveTo>
                  <a:pt x="3069" y="99621"/>
                </a:moveTo>
                <a:cubicBezTo>
                  <a:pt x="32173" y="94329"/>
                  <a:pt x="293582" y="9663"/>
                  <a:pt x="339619" y="1196"/>
                </a:cubicBezTo>
                <a:cubicBezTo>
                  <a:pt x="385656" y="-7271"/>
                  <a:pt x="294640" y="31359"/>
                  <a:pt x="279294" y="48821"/>
                </a:cubicBezTo>
                <a:cubicBezTo>
                  <a:pt x="263948" y="66283"/>
                  <a:pt x="249661" y="89567"/>
                  <a:pt x="247544" y="105971"/>
                </a:cubicBezTo>
                <a:cubicBezTo>
                  <a:pt x="245427" y="122375"/>
                  <a:pt x="242252" y="135604"/>
                  <a:pt x="266594" y="147246"/>
                </a:cubicBezTo>
                <a:cubicBezTo>
                  <a:pt x="290936" y="158888"/>
                  <a:pt x="374544" y="177938"/>
                  <a:pt x="393594" y="175821"/>
                </a:cubicBezTo>
                <a:cubicBezTo>
                  <a:pt x="412644" y="173704"/>
                  <a:pt x="384069" y="132959"/>
                  <a:pt x="380894" y="134546"/>
                </a:cubicBezTo>
                <a:cubicBezTo>
                  <a:pt x="377719" y="136133"/>
                  <a:pt x="388302" y="178996"/>
                  <a:pt x="374544" y="185346"/>
                </a:cubicBezTo>
                <a:cubicBezTo>
                  <a:pt x="360786" y="191696"/>
                  <a:pt x="326919" y="177938"/>
                  <a:pt x="298344" y="172646"/>
                </a:cubicBezTo>
                <a:cubicBezTo>
                  <a:pt x="269769" y="167354"/>
                  <a:pt x="230611" y="153067"/>
                  <a:pt x="203094" y="153596"/>
                </a:cubicBezTo>
                <a:cubicBezTo>
                  <a:pt x="175577" y="154125"/>
                  <a:pt x="123719" y="178467"/>
                  <a:pt x="133244" y="175821"/>
                </a:cubicBezTo>
                <a:cubicBezTo>
                  <a:pt x="142769" y="173175"/>
                  <a:pt x="238019" y="164179"/>
                  <a:pt x="260244" y="137721"/>
                </a:cubicBezTo>
                <a:cubicBezTo>
                  <a:pt x="282469" y="111263"/>
                  <a:pt x="300990" y="34533"/>
                  <a:pt x="266594" y="17071"/>
                </a:cubicBezTo>
                <a:cubicBezTo>
                  <a:pt x="232198" y="-391"/>
                  <a:pt x="70802" y="30300"/>
                  <a:pt x="53869" y="32946"/>
                </a:cubicBezTo>
                <a:cubicBezTo>
                  <a:pt x="36936" y="35592"/>
                  <a:pt x="168698" y="21304"/>
                  <a:pt x="164994" y="32946"/>
                </a:cubicBezTo>
                <a:cubicBezTo>
                  <a:pt x="161290" y="44588"/>
                  <a:pt x="-26035" y="104913"/>
                  <a:pt x="3069" y="9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7860D6E1-11E4-92D0-B1BD-496F0ABCD834}"/>
              </a:ext>
            </a:extLst>
          </p:cNvPr>
          <p:cNvSpPr/>
          <p:nvPr/>
        </p:nvSpPr>
        <p:spPr>
          <a:xfrm>
            <a:off x="2291891" y="7543013"/>
            <a:ext cx="732973" cy="364271"/>
          </a:xfrm>
          <a:custGeom>
            <a:avLst/>
            <a:gdLst>
              <a:gd name="connsiteX0" fmla="*/ 9984 w 732973"/>
              <a:gd name="connsiteY0" fmla="*/ 86512 h 364271"/>
              <a:gd name="connsiteX1" fmla="*/ 76659 w 732973"/>
              <a:gd name="connsiteY1" fmla="*/ 38887 h 364271"/>
              <a:gd name="connsiteX2" fmla="*/ 127459 w 732973"/>
              <a:gd name="connsiteY2" fmla="*/ 111912 h 364271"/>
              <a:gd name="connsiteX3" fmla="*/ 248109 w 732973"/>
              <a:gd name="connsiteY3" fmla="*/ 143662 h 364271"/>
              <a:gd name="connsiteX4" fmla="*/ 397334 w 732973"/>
              <a:gd name="connsiteY4" fmla="*/ 188112 h 364271"/>
              <a:gd name="connsiteX5" fmla="*/ 302084 w 732973"/>
              <a:gd name="connsiteY5" fmla="*/ 223037 h 364271"/>
              <a:gd name="connsiteX6" fmla="*/ 416384 w 732973"/>
              <a:gd name="connsiteY6" fmla="*/ 207162 h 364271"/>
              <a:gd name="connsiteX7" fmla="*/ 562434 w 732973"/>
              <a:gd name="connsiteY7" fmla="*/ 238912 h 364271"/>
              <a:gd name="connsiteX8" fmla="*/ 454484 w 732973"/>
              <a:gd name="connsiteY8" fmla="*/ 315112 h 364271"/>
              <a:gd name="connsiteX9" fmla="*/ 619584 w 732973"/>
              <a:gd name="connsiteY9" fmla="*/ 248437 h 364271"/>
              <a:gd name="connsiteX10" fmla="*/ 724359 w 732973"/>
              <a:gd name="connsiteY10" fmla="*/ 251612 h 364271"/>
              <a:gd name="connsiteX11" fmla="*/ 718009 w 732973"/>
              <a:gd name="connsiteY11" fmla="*/ 321462 h 364271"/>
              <a:gd name="connsiteX12" fmla="*/ 730709 w 732973"/>
              <a:gd name="connsiteY12" fmla="*/ 359562 h 364271"/>
              <a:gd name="connsiteX13" fmla="*/ 664034 w 732973"/>
              <a:gd name="connsiteY13" fmla="*/ 213512 h 364271"/>
              <a:gd name="connsiteX14" fmla="*/ 686259 w 732973"/>
              <a:gd name="connsiteY14" fmla="*/ 261137 h 364271"/>
              <a:gd name="connsiteX15" fmla="*/ 552909 w 732973"/>
              <a:gd name="connsiteY15" fmla="*/ 238912 h 364271"/>
              <a:gd name="connsiteX16" fmla="*/ 464009 w 732973"/>
              <a:gd name="connsiteY16" fmla="*/ 254787 h 364271"/>
              <a:gd name="connsiteX17" fmla="*/ 251284 w 732973"/>
              <a:gd name="connsiteY17" fmla="*/ 235737 h 364271"/>
              <a:gd name="connsiteX18" fmla="*/ 521159 w 732973"/>
              <a:gd name="connsiteY18" fmla="*/ 264312 h 364271"/>
              <a:gd name="connsiteX19" fmla="*/ 410034 w 732973"/>
              <a:gd name="connsiteY19" fmla="*/ 210337 h 364271"/>
              <a:gd name="connsiteX20" fmla="*/ 251284 w 732973"/>
              <a:gd name="connsiteY20" fmla="*/ 184937 h 364271"/>
              <a:gd name="connsiteX21" fmla="*/ 73484 w 732973"/>
              <a:gd name="connsiteY21" fmla="*/ 165887 h 364271"/>
              <a:gd name="connsiteX22" fmla="*/ 321134 w 732973"/>
              <a:gd name="connsiteY22" fmla="*/ 165887 h 364271"/>
              <a:gd name="connsiteX23" fmla="*/ 117934 w 732973"/>
              <a:gd name="connsiteY23" fmla="*/ 102387 h 364271"/>
              <a:gd name="connsiteX24" fmla="*/ 9984 w 732973"/>
              <a:gd name="connsiteY24" fmla="*/ 787 h 364271"/>
              <a:gd name="connsiteX25" fmla="*/ 9984 w 732973"/>
              <a:gd name="connsiteY25" fmla="*/ 86512 h 36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2973" h="364271">
                <a:moveTo>
                  <a:pt x="9984" y="86512"/>
                </a:moveTo>
                <a:cubicBezTo>
                  <a:pt x="21096" y="92862"/>
                  <a:pt x="57080" y="34654"/>
                  <a:pt x="76659" y="38887"/>
                </a:cubicBezTo>
                <a:cubicBezTo>
                  <a:pt x="96238" y="43120"/>
                  <a:pt x="98884" y="94450"/>
                  <a:pt x="127459" y="111912"/>
                </a:cubicBezTo>
                <a:cubicBezTo>
                  <a:pt x="156034" y="129374"/>
                  <a:pt x="203130" y="130962"/>
                  <a:pt x="248109" y="143662"/>
                </a:cubicBezTo>
                <a:cubicBezTo>
                  <a:pt x="293088" y="156362"/>
                  <a:pt x="388338" y="174883"/>
                  <a:pt x="397334" y="188112"/>
                </a:cubicBezTo>
                <a:cubicBezTo>
                  <a:pt x="406330" y="201341"/>
                  <a:pt x="298909" y="219862"/>
                  <a:pt x="302084" y="223037"/>
                </a:cubicBezTo>
                <a:cubicBezTo>
                  <a:pt x="305259" y="226212"/>
                  <a:pt x="372992" y="204516"/>
                  <a:pt x="416384" y="207162"/>
                </a:cubicBezTo>
                <a:cubicBezTo>
                  <a:pt x="459776" y="209808"/>
                  <a:pt x="556084" y="220920"/>
                  <a:pt x="562434" y="238912"/>
                </a:cubicBezTo>
                <a:cubicBezTo>
                  <a:pt x="568784" y="256904"/>
                  <a:pt x="444959" y="313525"/>
                  <a:pt x="454484" y="315112"/>
                </a:cubicBezTo>
                <a:cubicBezTo>
                  <a:pt x="464009" y="316700"/>
                  <a:pt x="574605" y="259020"/>
                  <a:pt x="619584" y="248437"/>
                </a:cubicBezTo>
                <a:cubicBezTo>
                  <a:pt x="664563" y="237854"/>
                  <a:pt x="707955" y="239441"/>
                  <a:pt x="724359" y="251612"/>
                </a:cubicBezTo>
                <a:cubicBezTo>
                  <a:pt x="740763" y="263783"/>
                  <a:pt x="716951" y="303471"/>
                  <a:pt x="718009" y="321462"/>
                </a:cubicBezTo>
                <a:cubicBezTo>
                  <a:pt x="719067" y="339453"/>
                  <a:pt x="739705" y="377554"/>
                  <a:pt x="730709" y="359562"/>
                </a:cubicBezTo>
                <a:cubicBezTo>
                  <a:pt x="721713" y="341570"/>
                  <a:pt x="671442" y="229916"/>
                  <a:pt x="664034" y="213512"/>
                </a:cubicBezTo>
                <a:cubicBezTo>
                  <a:pt x="656626" y="197108"/>
                  <a:pt x="704780" y="256904"/>
                  <a:pt x="686259" y="261137"/>
                </a:cubicBezTo>
                <a:cubicBezTo>
                  <a:pt x="667738" y="265370"/>
                  <a:pt x="589951" y="239970"/>
                  <a:pt x="552909" y="238912"/>
                </a:cubicBezTo>
                <a:cubicBezTo>
                  <a:pt x="515867" y="237854"/>
                  <a:pt x="514280" y="255316"/>
                  <a:pt x="464009" y="254787"/>
                </a:cubicBezTo>
                <a:cubicBezTo>
                  <a:pt x="413738" y="254258"/>
                  <a:pt x="241759" y="234150"/>
                  <a:pt x="251284" y="235737"/>
                </a:cubicBezTo>
                <a:cubicBezTo>
                  <a:pt x="260809" y="237325"/>
                  <a:pt x="494701" y="268545"/>
                  <a:pt x="521159" y="264312"/>
                </a:cubicBezTo>
                <a:cubicBezTo>
                  <a:pt x="547617" y="260079"/>
                  <a:pt x="455013" y="223566"/>
                  <a:pt x="410034" y="210337"/>
                </a:cubicBezTo>
                <a:cubicBezTo>
                  <a:pt x="365055" y="197108"/>
                  <a:pt x="307376" y="192345"/>
                  <a:pt x="251284" y="184937"/>
                </a:cubicBezTo>
                <a:cubicBezTo>
                  <a:pt x="195192" y="177529"/>
                  <a:pt x="61842" y="169062"/>
                  <a:pt x="73484" y="165887"/>
                </a:cubicBezTo>
                <a:cubicBezTo>
                  <a:pt x="85126" y="162712"/>
                  <a:pt x="313726" y="176470"/>
                  <a:pt x="321134" y="165887"/>
                </a:cubicBezTo>
                <a:cubicBezTo>
                  <a:pt x="328542" y="155304"/>
                  <a:pt x="169792" y="129904"/>
                  <a:pt x="117934" y="102387"/>
                </a:cubicBezTo>
                <a:cubicBezTo>
                  <a:pt x="66076" y="74870"/>
                  <a:pt x="25330" y="10841"/>
                  <a:pt x="9984" y="787"/>
                </a:cubicBezTo>
                <a:cubicBezTo>
                  <a:pt x="-5362" y="-9267"/>
                  <a:pt x="-1128" y="80162"/>
                  <a:pt x="9984" y="86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5C62F493-7DB6-F7E3-C4A3-63763E989D37}"/>
              </a:ext>
            </a:extLst>
          </p:cNvPr>
          <p:cNvSpPr/>
          <p:nvPr/>
        </p:nvSpPr>
        <p:spPr>
          <a:xfrm>
            <a:off x="1491379" y="8245116"/>
            <a:ext cx="83825" cy="802287"/>
          </a:xfrm>
          <a:custGeom>
            <a:avLst/>
            <a:gdLst>
              <a:gd name="connsiteX0" fmla="*/ 32621 w 83825"/>
              <a:gd name="connsiteY0" fmla="*/ 359 h 802287"/>
              <a:gd name="connsiteX1" fmla="*/ 58021 w 83825"/>
              <a:gd name="connsiteY1" fmla="*/ 203559 h 802287"/>
              <a:gd name="connsiteX2" fmla="*/ 80246 w 83825"/>
              <a:gd name="connsiteY2" fmla="*/ 298809 h 802287"/>
              <a:gd name="connsiteX3" fmla="*/ 77071 w 83825"/>
              <a:gd name="connsiteY3" fmla="*/ 387709 h 802287"/>
              <a:gd name="connsiteX4" fmla="*/ 16746 w 83825"/>
              <a:gd name="connsiteY4" fmla="*/ 479784 h 802287"/>
              <a:gd name="connsiteX5" fmla="*/ 7221 w 83825"/>
              <a:gd name="connsiteY5" fmla="*/ 536934 h 802287"/>
              <a:gd name="connsiteX6" fmla="*/ 26271 w 83825"/>
              <a:gd name="connsiteY6" fmla="*/ 638534 h 802287"/>
              <a:gd name="connsiteX7" fmla="*/ 26271 w 83825"/>
              <a:gd name="connsiteY7" fmla="*/ 629009 h 802287"/>
              <a:gd name="connsiteX8" fmla="*/ 58021 w 83825"/>
              <a:gd name="connsiteY8" fmla="*/ 676634 h 802287"/>
              <a:gd name="connsiteX9" fmla="*/ 58021 w 83825"/>
              <a:gd name="connsiteY9" fmla="*/ 762359 h 802287"/>
              <a:gd name="connsiteX10" fmla="*/ 64371 w 83825"/>
              <a:gd name="connsiteY10" fmla="*/ 797284 h 802287"/>
              <a:gd name="connsiteX11" fmla="*/ 26271 w 83825"/>
              <a:gd name="connsiteY11" fmla="*/ 657584 h 802287"/>
              <a:gd name="connsiteX12" fmla="*/ 871 w 83825"/>
              <a:gd name="connsiteY12" fmla="*/ 479784 h 802287"/>
              <a:gd name="connsiteX13" fmla="*/ 58021 w 83825"/>
              <a:gd name="connsiteY13" fmla="*/ 381359 h 802287"/>
              <a:gd name="connsiteX14" fmla="*/ 19921 w 83825"/>
              <a:gd name="connsiteY14" fmla="*/ 121009 h 802287"/>
              <a:gd name="connsiteX15" fmla="*/ 58021 w 83825"/>
              <a:gd name="connsiteY15" fmla="*/ 257534 h 802287"/>
              <a:gd name="connsiteX16" fmla="*/ 32621 w 83825"/>
              <a:gd name="connsiteY16" fmla="*/ 359 h 8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825" h="802287">
                <a:moveTo>
                  <a:pt x="32621" y="359"/>
                </a:moveTo>
                <a:cubicBezTo>
                  <a:pt x="32621" y="-8637"/>
                  <a:pt x="50083" y="153817"/>
                  <a:pt x="58021" y="203559"/>
                </a:cubicBezTo>
                <a:cubicBezTo>
                  <a:pt x="65959" y="253301"/>
                  <a:pt x="77071" y="268117"/>
                  <a:pt x="80246" y="298809"/>
                </a:cubicBezTo>
                <a:cubicBezTo>
                  <a:pt x="83421" y="329501"/>
                  <a:pt x="87654" y="357547"/>
                  <a:pt x="77071" y="387709"/>
                </a:cubicBezTo>
                <a:cubicBezTo>
                  <a:pt x="66488" y="417872"/>
                  <a:pt x="28388" y="454913"/>
                  <a:pt x="16746" y="479784"/>
                </a:cubicBezTo>
                <a:cubicBezTo>
                  <a:pt x="5104" y="504655"/>
                  <a:pt x="5633" y="510476"/>
                  <a:pt x="7221" y="536934"/>
                </a:cubicBezTo>
                <a:cubicBezTo>
                  <a:pt x="8808" y="563392"/>
                  <a:pt x="23096" y="623188"/>
                  <a:pt x="26271" y="638534"/>
                </a:cubicBezTo>
                <a:cubicBezTo>
                  <a:pt x="29446" y="653880"/>
                  <a:pt x="20979" y="622659"/>
                  <a:pt x="26271" y="629009"/>
                </a:cubicBezTo>
                <a:cubicBezTo>
                  <a:pt x="31563" y="635359"/>
                  <a:pt x="52729" y="654409"/>
                  <a:pt x="58021" y="676634"/>
                </a:cubicBezTo>
                <a:cubicBezTo>
                  <a:pt x="63313" y="698859"/>
                  <a:pt x="56963" y="742251"/>
                  <a:pt x="58021" y="762359"/>
                </a:cubicBezTo>
                <a:cubicBezTo>
                  <a:pt x="59079" y="782467"/>
                  <a:pt x="69663" y="814746"/>
                  <a:pt x="64371" y="797284"/>
                </a:cubicBezTo>
                <a:cubicBezTo>
                  <a:pt x="59079" y="779822"/>
                  <a:pt x="36854" y="710501"/>
                  <a:pt x="26271" y="657584"/>
                </a:cubicBezTo>
                <a:cubicBezTo>
                  <a:pt x="15688" y="604667"/>
                  <a:pt x="-4421" y="525822"/>
                  <a:pt x="871" y="479784"/>
                </a:cubicBezTo>
                <a:cubicBezTo>
                  <a:pt x="6163" y="433747"/>
                  <a:pt x="54846" y="441155"/>
                  <a:pt x="58021" y="381359"/>
                </a:cubicBezTo>
                <a:cubicBezTo>
                  <a:pt x="61196" y="321563"/>
                  <a:pt x="19921" y="141646"/>
                  <a:pt x="19921" y="121009"/>
                </a:cubicBezTo>
                <a:cubicBezTo>
                  <a:pt x="19921" y="100372"/>
                  <a:pt x="55375" y="273938"/>
                  <a:pt x="58021" y="257534"/>
                </a:cubicBezTo>
                <a:cubicBezTo>
                  <a:pt x="60667" y="241130"/>
                  <a:pt x="32621" y="9355"/>
                  <a:pt x="32621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A181196D-A738-4CE0-A1C9-520579CA2ABD}"/>
              </a:ext>
            </a:extLst>
          </p:cNvPr>
          <p:cNvSpPr/>
          <p:nvPr/>
        </p:nvSpPr>
        <p:spPr>
          <a:xfrm>
            <a:off x="1371149" y="8280336"/>
            <a:ext cx="112274" cy="211632"/>
          </a:xfrm>
          <a:custGeom>
            <a:avLst/>
            <a:gdLst>
              <a:gd name="connsiteX0" fmla="*/ 111576 w 112274"/>
              <a:gd name="connsiteY0" fmla="*/ 64 h 211632"/>
              <a:gd name="connsiteX1" fmla="*/ 108401 w 112274"/>
              <a:gd name="connsiteY1" fmla="*/ 101664 h 211632"/>
              <a:gd name="connsiteX2" fmla="*/ 98876 w 112274"/>
              <a:gd name="connsiteY2" fmla="*/ 149289 h 211632"/>
              <a:gd name="connsiteX3" fmla="*/ 9976 w 112274"/>
              <a:gd name="connsiteY3" fmla="*/ 136589 h 211632"/>
              <a:gd name="connsiteX4" fmla="*/ 13151 w 112274"/>
              <a:gd name="connsiteY4" fmla="*/ 200089 h 211632"/>
              <a:gd name="connsiteX5" fmla="*/ 108401 w 112274"/>
              <a:gd name="connsiteY5" fmla="*/ 187389 h 211632"/>
              <a:gd name="connsiteX6" fmla="*/ 29026 w 112274"/>
              <a:gd name="connsiteY6" fmla="*/ 209614 h 211632"/>
              <a:gd name="connsiteX7" fmla="*/ 25851 w 112274"/>
              <a:gd name="connsiteY7" fmla="*/ 127064 h 211632"/>
              <a:gd name="connsiteX8" fmla="*/ 95701 w 112274"/>
              <a:gd name="connsiteY8" fmla="*/ 117539 h 211632"/>
              <a:gd name="connsiteX9" fmla="*/ 111576 w 112274"/>
              <a:gd name="connsiteY9" fmla="*/ 64 h 2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274" h="211632">
                <a:moveTo>
                  <a:pt x="111576" y="64"/>
                </a:moveTo>
                <a:cubicBezTo>
                  <a:pt x="113693" y="-2582"/>
                  <a:pt x="110518" y="76793"/>
                  <a:pt x="108401" y="101664"/>
                </a:cubicBezTo>
                <a:cubicBezTo>
                  <a:pt x="106284" y="126535"/>
                  <a:pt x="115280" y="143468"/>
                  <a:pt x="98876" y="149289"/>
                </a:cubicBezTo>
                <a:cubicBezTo>
                  <a:pt x="82472" y="155110"/>
                  <a:pt x="24264" y="128122"/>
                  <a:pt x="9976" y="136589"/>
                </a:cubicBezTo>
                <a:cubicBezTo>
                  <a:pt x="-4312" y="145056"/>
                  <a:pt x="-3253" y="191622"/>
                  <a:pt x="13151" y="200089"/>
                </a:cubicBezTo>
                <a:cubicBezTo>
                  <a:pt x="29555" y="208556"/>
                  <a:pt x="105755" y="185802"/>
                  <a:pt x="108401" y="187389"/>
                </a:cubicBezTo>
                <a:cubicBezTo>
                  <a:pt x="111047" y="188977"/>
                  <a:pt x="42784" y="219668"/>
                  <a:pt x="29026" y="209614"/>
                </a:cubicBezTo>
                <a:cubicBezTo>
                  <a:pt x="15268" y="199560"/>
                  <a:pt x="14739" y="142410"/>
                  <a:pt x="25851" y="127064"/>
                </a:cubicBezTo>
                <a:cubicBezTo>
                  <a:pt x="36963" y="111718"/>
                  <a:pt x="80884" y="136589"/>
                  <a:pt x="95701" y="117539"/>
                </a:cubicBezTo>
                <a:cubicBezTo>
                  <a:pt x="110518" y="98489"/>
                  <a:pt x="109459" y="2710"/>
                  <a:pt x="11157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DD81AEE-FE47-6F7E-A691-2F5AE3D133EC}"/>
              </a:ext>
            </a:extLst>
          </p:cNvPr>
          <p:cNvSpPr/>
          <p:nvPr/>
        </p:nvSpPr>
        <p:spPr>
          <a:xfrm>
            <a:off x="1334569" y="8350230"/>
            <a:ext cx="205434" cy="724754"/>
          </a:xfrm>
          <a:custGeom>
            <a:avLst/>
            <a:gdLst>
              <a:gd name="connsiteX0" fmla="*/ 113231 w 205434"/>
              <a:gd name="connsiteY0" fmla="*/ 20 h 724754"/>
              <a:gd name="connsiteX1" fmla="*/ 30681 w 205434"/>
              <a:gd name="connsiteY1" fmla="*/ 25420 h 724754"/>
              <a:gd name="connsiteX2" fmla="*/ 5281 w 205434"/>
              <a:gd name="connsiteY2" fmla="*/ 98445 h 724754"/>
              <a:gd name="connsiteX3" fmla="*/ 125931 w 205434"/>
              <a:gd name="connsiteY3" fmla="*/ 171470 h 724754"/>
              <a:gd name="connsiteX4" fmla="*/ 157681 w 205434"/>
              <a:gd name="connsiteY4" fmla="*/ 171470 h 724754"/>
              <a:gd name="connsiteX5" fmla="*/ 173556 w 205434"/>
              <a:gd name="connsiteY5" fmla="*/ 209570 h 724754"/>
              <a:gd name="connsiteX6" fmla="*/ 132281 w 205434"/>
              <a:gd name="connsiteY6" fmla="*/ 298470 h 724754"/>
              <a:gd name="connsiteX7" fmla="*/ 87831 w 205434"/>
              <a:gd name="connsiteY7" fmla="*/ 371495 h 724754"/>
              <a:gd name="connsiteX8" fmla="*/ 129106 w 205434"/>
              <a:gd name="connsiteY8" fmla="*/ 485795 h 724754"/>
              <a:gd name="connsiteX9" fmla="*/ 119581 w 205434"/>
              <a:gd name="connsiteY9" fmla="*/ 485795 h 724754"/>
              <a:gd name="connsiteX10" fmla="*/ 151331 w 205434"/>
              <a:gd name="connsiteY10" fmla="*/ 631845 h 724754"/>
              <a:gd name="connsiteX11" fmla="*/ 176731 w 205434"/>
              <a:gd name="connsiteY11" fmla="*/ 717570 h 724754"/>
              <a:gd name="connsiteX12" fmla="*/ 97356 w 205434"/>
              <a:gd name="connsiteY12" fmla="*/ 444520 h 724754"/>
              <a:gd name="connsiteX13" fmla="*/ 144981 w 205434"/>
              <a:gd name="connsiteY13" fmla="*/ 336570 h 724754"/>
              <a:gd name="connsiteX14" fmla="*/ 205306 w 205434"/>
              <a:gd name="connsiteY14" fmla="*/ 219095 h 724754"/>
              <a:gd name="connsiteX15" fmla="*/ 160856 w 205434"/>
              <a:gd name="connsiteY15" fmla="*/ 234970 h 724754"/>
              <a:gd name="connsiteX16" fmla="*/ 157681 w 205434"/>
              <a:gd name="connsiteY16" fmla="*/ 136545 h 724754"/>
              <a:gd name="connsiteX17" fmla="*/ 106881 w 205434"/>
              <a:gd name="connsiteY17" fmla="*/ 152420 h 724754"/>
              <a:gd name="connsiteX18" fmla="*/ 27506 w 205434"/>
              <a:gd name="connsiteY18" fmla="*/ 79395 h 724754"/>
              <a:gd name="connsiteX19" fmla="*/ 8456 w 205434"/>
              <a:gd name="connsiteY19" fmla="*/ 28595 h 724754"/>
              <a:gd name="connsiteX20" fmla="*/ 113231 w 205434"/>
              <a:gd name="connsiteY20" fmla="*/ 20 h 7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434" h="724754">
                <a:moveTo>
                  <a:pt x="113231" y="20"/>
                </a:moveTo>
                <a:cubicBezTo>
                  <a:pt x="116935" y="-509"/>
                  <a:pt x="48673" y="9016"/>
                  <a:pt x="30681" y="25420"/>
                </a:cubicBezTo>
                <a:cubicBezTo>
                  <a:pt x="12689" y="41824"/>
                  <a:pt x="-10594" y="74103"/>
                  <a:pt x="5281" y="98445"/>
                </a:cubicBezTo>
                <a:cubicBezTo>
                  <a:pt x="21156" y="122787"/>
                  <a:pt x="100531" y="159299"/>
                  <a:pt x="125931" y="171470"/>
                </a:cubicBezTo>
                <a:cubicBezTo>
                  <a:pt x="151331" y="183641"/>
                  <a:pt x="149744" y="165120"/>
                  <a:pt x="157681" y="171470"/>
                </a:cubicBezTo>
                <a:cubicBezTo>
                  <a:pt x="165618" y="177820"/>
                  <a:pt x="177789" y="188403"/>
                  <a:pt x="173556" y="209570"/>
                </a:cubicBezTo>
                <a:cubicBezTo>
                  <a:pt x="169323" y="230737"/>
                  <a:pt x="146569" y="271483"/>
                  <a:pt x="132281" y="298470"/>
                </a:cubicBezTo>
                <a:cubicBezTo>
                  <a:pt x="117994" y="325458"/>
                  <a:pt x="88360" y="340274"/>
                  <a:pt x="87831" y="371495"/>
                </a:cubicBezTo>
                <a:cubicBezTo>
                  <a:pt x="87302" y="402716"/>
                  <a:pt x="129106" y="485795"/>
                  <a:pt x="129106" y="485795"/>
                </a:cubicBezTo>
                <a:cubicBezTo>
                  <a:pt x="134398" y="504845"/>
                  <a:pt x="115877" y="461453"/>
                  <a:pt x="119581" y="485795"/>
                </a:cubicBezTo>
                <a:cubicBezTo>
                  <a:pt x="123285" y="510137"/>
                  <a:pt x="141806" y="593216"/>
                  <a:pt x="151331" y="631845"/>
                </a:cubicBezTo>
                <a:cubicBezTo>
                  <a:pt x="160856" y="670474"/>
                  <a:pt x="185727" y="748791"/>
                  <a:pt x="176731" y="717570"/>
                </a:cubicBezTo>
                <a:cubicBezTo>
                  <a:pt x="167735" y="686349"/>
                  <a:pt x="102648" y="508020"/>
                  <a:pt x="97356" y="444520"/>
                </a:cubicBezTo>
                <a:cubicBezTo>
                  <a:pt x="92064" y="381020"/>
                  <a:pt x="126989" y="374141"/>
                  <a:pt x="144981" y="336570"/>
                </a:cubicBezTo>
                <a:cubicBezTo>
                  <a:pt x="162973" y="298999"/>
                  <a:pt x="202660" y="236028"/>
                  <a:pt x="205306" y="219095"/>
                </a:cubicBezTo>
                <a:cubicBezTo>
                  <a:pt x="207952" y="202162"/>
                  <a:pt x="168794" y="248728"/>
                  <a:pt x="160856" y="234970"/>
                </a:cubicBezTo>
                <a:cubicBezTo>
                  <a:pt x="152919" y="221212"/>
                  <a:pt x="166677" y="150303"/>
                  <a:pt x="157681" y="136545"/>
                </a:cubicBezTo>
                <a:cubicBezTo>
                  <a:pt x="148685" y="122787"/>
                  <a:pt x="128577" y="161945"/>
                  <a:pt x="106881" y="152420"/>
                </a:cubicBezTo>
                <a:cubicBezTo>
                  <a:pt x="85185" y="142895"/>
                  <a:pt x="43910" y="100032"/>
                  <a:pt x="27506" y="79395"/>
                </a:cubicBezTo>
                <a:cubicBezTo>
                  <a:pt x="11102" y="58758"/>
                  <a:pt x="-4773" y="42883"/>
                  <a:pt x="8456" y="28595"/>
                </a:cubicBezTo>
                <a:cubicBezTo>
                  <a:pt x="21685" y="14308"/>
                  <a:pt x="109527" y="549"/>
                  <a:pt x="11323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6F2E40ED-7889-D1DA-1328-449644C537F8}"/>
              </a:ext>
            </a:extLst>
          </p:cNvPr>
          <p:cNvSpPr/>
          <p:nvPr/>
        </p:nvSpPr>
        <p:spPr>
          <a:xfrm>
            <a:off x="2793997" y="8016478"/>
            <a:ext cx="105092" cy="855909"/>
          </a:xfrm>
          <a:custGeom>
            <a:avLst/>
            <a:gdLst>
              <a:gd name="connsiteX0" fmla="*/ 3 w 105092"/>
              <a:gd name="connsiteY0" fmla="*/ 397 h 855909"/>
              <a:gd name="connsiteX1" fmla="*/ 69853 w 105092"/>
              <a:gd name="connsiteY1" fmla="*/ 444897 h 855909"/>
              <a:gd name="connsiteX2" fmla="*/ 66678 w 105092"/>
              <a:gd name="connsiteY2" fmla="*/ 413147 h 855909"/>
              <a:gd name="connsiteX3" fmla="*/ 82553 w 105092"/>
              <a:gd name="connsiteY3" fmla="*/ 556022 h 855909"/>
              <a:gd name="connsiteX4" fmla="*/ 88903 w 105092"/>
              <a:gd name="connsiteY4" fmla="*/ 524272 h 855909"/>
              <a:gd name="connsiteX5" fmla="*/ 104778 w 105092"/>
              <a:gd name="connsiteY5" fmla="*/ 854472 h 855909"/>
              <a:gd name="connsiteX6" fmla="*/ 73028 w 105092"/>
              <a:gd name="connsiteY6" fmla="*/ 375047 h 855909"/>
              <a:gd name="connsiteX7" fmla="*/ 3 w 105092"/>
              <a:gd name="connsiteY7" fmla="*/ 397 h 85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092" h="855909">
                <a:moveTo>
                  <a:pt x="3" y="397"/>
                </a:moveTo>
                <a:cubicBezTo>
                  <a:pt x="-526" y="12039"/>
                  <a:pt x="58741" y="376105"/>
                  <a:pt x="69853" y="444897"/>
                </a:cubicBezTo>
                <a:cubicBezTo>
                  <a:pt x="80965" y="513689"/>
                  <a:pt x="64561" y="394626"/>
                  <a:pt x="66678" y="413147"/>
                </a:cubicBezTo>
                <a:cubicBezTo>
                  <a:pt x="68795" y="431668"/>
                  <a:pt x="78849" y="537501"/>
                  <a:pt x="82553" y="556022"/>
                </a:cubicBezTo>
                <a:cubicBezTo>
                  <a:pt x="86257" y="574543"/>
                  <a:pt x="85199" y="474530"/>
                  <a:pt x="88903" y="524272"/>
                </a:cubicBezTo>
                <a:cubicBezTo>
                  <a:pt x="92607" y="574014"/>
                  <a:pt x="107424" y="879343"/>
                  <a:pt x="104778" y="854472"/>
                </a:cubicBezTo>
                <a:cubicBezTo>
                  <a:pt x="102132" y="829601"/>
                  <a:pt x="87845" y="514218"/>
                  <a:pt x="73028" y="375047"/>
                </a:cubicBezTo>
                <a:cubicBezTo>
                  <a:pt x="58211" y="235876"/>
                  <a:pt x="532" y="-11245"/>
                  <a:pt x="3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7F6E3F78-BC81-7FA5-199F-B3FA9DAC6371}"/>
              </a:ext>
            </a:extLst>
          </p:cNvPr>
          <p:cNvSpPr/>
          <p:nvPr/>
        </p:nvSpPr>
        <p:spPr>
          <a:xfrm>
            <a:off x="2562126" y="7936941"/>
            <a:ext cx="140391" cy="1507146"/>
          </a:xfrm>
          <a:custGeom>
            <a:avLst/>
            <a:gdLst>
              <a:gd name="connsiteX0" fmla="*/ 47724 w 140391"/>
              <a:gd name="connsiteY0" fmla="*/ 559 h 1507146"/>
              <a:gd name="connsiteX1" fmla="*/ 50899 w 140391"/>
              <a:gd name="connsiteY1" fmla="*/ 108509 h 1507146"/>
              <a:gd name="connsiteX2" fmla="*/ 92174 w 140391"/>
              <a:gd name="connsiteY2" fmla="*/ 187884 h 1507146"/>
              <a:gd name="connsiteX3" fmla="*/ 25499 w 140391"/>
              <a:gd name="connsiteY3" fmla="*/ 381559 h 1507146"/>
              <a:gd name="connsiteX4" fmla="*/ 31849 w 140391"/>
              <a:gd name="connsiteY4" fmla="*/ 546659 h 1507146"/>
              <a:gd name="connsiteX5" fmla="*/ 31849 w 140391"/>
              <a:gd name="connsiteY5" fmla="*/ 648259 h 1507146"/>
              <a:gd name="connsiteX6" fmla="*/ 76299 w 140391"/>
              <a:gd name="connsiteY6" fmla="*/ 807009 h 1507146"/>
              <a:gd name="connsiteX7" fmla="*/ 139799 w 140391"/>
              <a:gd name="connsiteY7" fmla="*/ 899084 h 1507146"/>
              <a:gd name="connsiteX8" fmla="*/ 108049 w 140391"/>
              <a:gd name="connsiteY8" fmla="*/ 1019734 h 1507146"/>
              <a:gd name="connsiteX9" fmla="*/ 108049 w 140391"/>
              <a:gd name="connsiteY9" fmla="*/ 1124509 h 1507146"/>
              <a:gd name="connsiteX10" fmla="*/ 82649 w 140391"/>
              <a:gd name="connsiteY10" fmla="*/ 1226109 h 1507146"/>
              <a:gd name="connsiteX11" fmla="*/ 63599 w 140391"/>
              <a:gd name="connsiteY11" fmla="*/ 1302309 h 1507146"/>
              <a:gd name="connsiteX12" fmla="*/ 38199 w 140391"/>
              <a:gd name="connsiteY12" fmla="*/ 1499159 h 1507146"/>
              <a:gd name="connsiteX13" fmla="*/ 50899 w 140391"/>
              <a:gd name="connsiteY13" fmla="*/ 1454709 h 1507146"/>
              <a:gd name="connsiteX14" fmla="*/ 73124 w 140391"/>
              <a:gd name="connsiteY14" fmla="*/ 1324534 h 1507146"/>
              <a:gd name="connsiteX15" fmla="*/ 111224 w 140391"/>
              <a:gd name="connsiteY15" fmla="*/ 1041959 h 1507146"/>
              <a:gd name="connsiteX16" fmla="*/ 117574 w 140391"/>
              <a:gd name="connsiteY16" fmla="*/ 860984 h 1507146"/>
              <a:gd name="connsiteX17" fmla="*/ 28674 w 140391"/>
              <a:gd name="connsiteY17" fmla="*/ 518084 h 1507146"/>
              <a:gd name="connsiteX18" fmla="*/ 99 w 140391"/>
              <a:gd name="connsiteY18" fmla="*/ 340284 h 1507146"/>
              <a:gd name="connsiteX19" fmla="*/ 22324 w 140391"/>
              <a:gd name="connsiteY19" fmla="*/ 419659 h 1507146"/>
              <a:gd name="connsiteX20" fmla="*/ 95349 w 140391"/>
              <a:gd name="connsiteY20" fmla="*/ 146609 h 1507146"/>
              <a:gd name="connsiteX21" fmla="*/ 22324 w 140391"/>
              <a:gd name="connsiteY21" fmla="*/ 70409 h 1507146"/>
              <a:gd name="connsiteX22" fmla="*/ 47724 w 140391"/>
              <a:gd name="connsiteY22" fmla="*/ 559 h 15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0391" h="1507146">
                <a:moveTo>
                  <a:pt x="47724" y="559"/>
                </a:moveTo>
                <a:cubicBezTo>
                  <a:pt x="52486" y="6909"/>
                  <a:pt x="43491" y="77288"/>
                  <a:pt x="50899" y="108509"/>
                </a:cubicBezTo>
                <a:cubicBezTo>
                  <a:pt x="58307" y="139730"/>
                  <a:pt x="96407" y="142376"/>
                  <a:pt x="92174" y="187884"/>
                </a:cubicBezTo>
                <a:cubicBezTo>
                  <a:pt x="87941" y="233392"/>
                  <a:pt x="35553" y="321763"/>
                  <a:pt x="25499" y="381559"/>
                </a:cubicBezTo>
                <a:cubicBezTo>
                  <a:pt x="15445" y="441355"/>
                  <a:pt x="30791" y="502209"/>
                  <a:pt x="31849" y="546659"/>
                </a:cubicBezTo>
                <a:cubicBezTo>
                  <a:pt x="32907" y="591109"/>
                  <a:pt x="24441" y="604867"/>
                  <a:pt x="31849" y="648259"/>
                </a:cubicBezTo>
                <a:cubicBezTo>
                  <a:pt x="39257" y="691651"/>
                  <a:pt x="58307" y="765205"/>
                  <a:pt x="76299" y="807009"/>
                </a:cubicBezTo>
                <a:cubicBezTo>
                  <a:pt x="94291" y="848813"/>
                  <a:pt x="134507" y="863630"/>
                  <a:pt x="139799" y="899084"/>
                </a:cubicBezTo>
                <a:cubicBezTo>
                  <a:pt x="145091" y="934538"/>
                  <a:pt x="113341" y="982163"/>
                  <a:pt x="108049" y="1019734"/>
                </a:cubicBezTo>
                <a:cubicBezTo>
                  <a:pt x="102757" y="1057305"/>
                  <a:pt x="112282" y="1090113"/>
                  <a:pt x="108049" y="1124509"/>
                </a:cubicBezTo>
                <a:cubicBezTo>
                  <a:pt x="103816" y="1158905"/>
                  <a:pt x="82649" y="1226109"/>
                  <a:pt x="82649" y="1226109"/>
                </a:cubicBezTo>
                <a:cubicBezTo>
                  <a:pt x="75241" y="1255742"/>
                  <a:pt x="71007" y="1256801"/>
                  <a:pt x="63599" y="1302309"/>
                </a:cubicBezTo>
                <a:cubicBezTo>
                  <a:pt x="56191" y="1347817"/>
                  <a:pt x="40316" y="1473759"/>
                  <a:pt x="38199" y="1499159"/>
                </a:cubicBezTo>
                <a:cubicBezTo>
                  <a:pt x="36082" y="1524559"/>
                  <a:pt x="45078" y="1483813"/>
                  <a:pt x="50899" y="1454709"/>
                </a:cubicBezTo>
                <a:cubicBezTo>
                  <a:pt x="56720" y="1425605"/>
                  <a:pt x="63070" y="1393326"/>
                  <a:pt x="73124" y="1324534"/>
                </a:cubicBezTo>
                <a:cubicBezTo>
                  <a:pt x="83178" y="1255742"/>
                  <a:pt x="103816" y="1119217"/>
                  <a:pt x="111224" y="1041959"/>
                </a:cubicBezTo>
                <a:cubicBezTo>
                  <a:pt x="118632" y="964701"/>
                  <a:pt x="131332" y="948297"/>
                  <a:pt x="117574" y="860984"/>
                </a:cubicBezTo>
                <a:cubicBezTo>
                  <a:pt x="103816" y="773672"/>
                  <a:pt x="48253" y="604867"/>
                  <a:pt x="28674" y="518084"/>
                </a:cubicBezTo>
                <a:cubicBezTo>
                  <a:pt x="9095" y="431301"/>
                  <a:pt x="1157" y="356688"/>
                  <a:pt x="99" y="340284"/>
                </a:cubicBezTo>
                <a:cubicBezTo>
                  <a:pt x="-959" y="323880"/>
                  <a:pt x="6449" y="451938"/>
                  <a:pt x="22324" y="419659"/>
                </a:cubicBezTo>
                <a:cubicBezTo>
                  <a:pt x="38199" y="387380"/>
                  <a:pt x="95349" y="204817"/>
                  <a:pt x="95349" y="146609"/>
                </a:cubicBezTo>
                <a:cubicBezTo>
                  <a:pt x="95349" y="88401"/>
                  <a:pt x="28674" y="97396"/>
                  <a:pt x="22324" y="70409"/>
                </a:cubicBezTo>
                <a:cubicBezTo>
                  <a:pt x="15974" y="43422"/>
                  <a:pt x="42962" y="-5791"/>
                  <a:pt x="4772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E380E667-EC1D-882A-732C-BF76BA497562}"/>
              </a:ext>
            </a:extLst>
          </p:cNvPr>
          <p:cNvSpPr/>
          <p:nvPr/>
        </p:nvSpPr>
        <p:spPr>
          <a:xfrm>
            <a:off x="2621123" y="7912061"/>
            <a:ext cx="94625" cy="550486"/>
          </a:xfrm>
          <a:custGeom>
            <a:avLst/>
            <a:gdLst>
              <a:gd name="connsiteX0" fmla="*/ 64927 w 94625"/>
              <a:gd name="connsiteY0" fmla="*/ 39 h 550486"/>
              <a:gd name="connsiteX1" fmla="*/ 49052 w 94625"/>
              <a:gd name="connsiteY1" fmla="*/ 123864 h 550486"/>
              <a:gd name="connsiteX2" fmla="*/ 90327 w 94625"/>
              <a:gd name="connsiteY2" fmla="*/ 257214 h 550486"/>
              <a:gd name="connsiteX3" fmla="*/ 45877 w 94625"/>
              <a:gd name="connsiteY3" fmla="*/ 371514 h 550486"/>
              <a:gd name="connsiteX4" fmla="*/ 1427 w 94625"/>
              <a:gd name="connsiteY4" fmla="*/ 488989 h 550486"/>
              <a:gd name="connsiteX5" fmla="*/ 10952 w 94625"/>
              <a:gd name="connsiteY5" fmla="*/ 549314 h 550486"/>
              <a:gd name="connsiteX6" fmla="*/ 10952 w 94625"/>
              <a:gd name="connsiteY6" fmla="*/ 438189 h 550486"/>
              <a:gd name="connsiteX7" fmla="*/ 93502 w 94625"/>
              <a:gd name="connsiteY7" fmla="*/ 250864 h 550486"/>
              <a:gd name="connsiteX8" fmla="*/ 58577 w 94625"/>
              <a:gd name="connsiteY8" fmla="*/ 136564 h 550486"/>
              <a:gd name="connsiteX9" fmla="*/ 64927 w 94625"/>
              <a:gd name="connsiteY9" fmla="*/ 39 h 55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25" h="550486">
                <a:moveTo>
                  <a:pt x="64927" y="39"/>
                </a:moveTo>
                <a:cubicBezTo>
                  <a:pt x="63339" y="-2078"/>
                  <a:pt x="44819" y="81002"/>
                  <a:pt x="49052" y="123864"/>
                </a:cubicBezTo>
                <a:cubicBezTo>
                  <a:pt x="53285" y="166727"/>
                  <a:pt x="90856" y="215939"/>
                  <a:pt x="90327" y="257214"/>
                </a:cubicBezTo>
                <a:cubicBezTo>
                  <a:pt x="89798" y="298489"/>
                  <a:pt x="60694" y="332885"/>
                  <a:pt x="45877" y="371514"/>
                </a:cubicBezTo>
                <a:cubicBezTo>
                  <a:pt x="31060" y="410143"/>
                  <a:pt x="7248" y="459356"/>
                  <a:pt x="1427" y="488989"/>
                </a:cubicBezTo>
                <a:cubicBezTo>
                  <a:pt x="-4394" y="518622"/>
                  <a:pt x="9365" y="557781"/>
                  <a:pt x="10952" y="549314"/>
                </a:cubicBezTo>
                <a:cubicBezTo>
                  <a:pt x="12539" y="540847"/>
                  <a:pt x="-2806" y="487931"/>
                  <a:pt x="10952" y="438189"/>
                </a:cubicBezTo>
                <a:cubicBezTo>
                  <a:pt x="24710" y="388447"/>
                  <a:pt x="85565" y="301135"/>
                  <a:pt x="93502" y="250864"/>
                </a:cubicBezTo>
                <a:cubicBezTo>
                  <a:pt x="101439" y="200593"/>
                  <a:pt x="64927" y="174135"/>
                  <a:pt x="58577" y="136564"/>
                </a:cubicBezTo>
                <a:cubicBezTo>
                  <a:pt x="52227" y="98993"/>
                  <a:pt x="66515" y="2156"/>
                  <a:pt x="64927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9D657E83-D282-6FD1-A55C-651C4999B49D}"/>
              </a:ext>
            </a:extLst>
          </p:cNvPr>
          <p:cNvSpPr/>
          <p:nvPr/>
        </p:nvSpPr>
        <p:spPr>
          <a:xfrm>
            <a:off x="2621288" y="8156389"/>
            <a:ext cx="52218" cy="162396"/>
          </a:xfrm>
          <a:custGeom>
            <a:avLst/>
            <a:gdLst>
              <a:gd name="connsiteX0" fmla="*/ 52062 w 52218"/>
              <a:gd name="connsiteY0" fmla="*/ 186 h 162396"/>
              <a:gd name="connsiteX1" fmla="*/ 1262 w 52218"/>
              <a:gd name="connsiteY1" fmla="*/ 155761 h 162396"/>
              <a:gd name="connsiteX2" fmla="*/ 17137 w 52218"/>
              <a:gd name="connsiteY2" fmla="*/ 124011 h 162396"/>
              <a:gd name="connsiteX3" fmla="*/ 52062 w 52218"/>
              <a:gd name="connsiteY3" fmla="*/ 186 h 16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8" h="162396">
                <a:moveTo>
                  <a:pt x="52062" y="186"/>
                </a:moveTo>
                <a:cubicBezTo>
                  <a:pt x="49416" y="5478"/>
                  <a:pt x="7083" y="135124"/>
                  <a:pt x="1262" y="155761"/>
                </a:cubicBezTo>
                <a:cubicBezTo>
                  <a:pt x="-4559" y="176398"/>
                  <a:pt x="11316" y="144119"/>
                  <a:pt x="17137" y="124011"/>
                </a:cubicBezTo>
                <a:cubicBezTo>
                  <a:pt x="22958" y="103903"/>
                  <a:pt x="54708" y="-5106"/>
                  <a:pt x="5206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11CE0601-9432-4567-D3A4-2CED747571A9}"/>
              </a:ext>
            </a:extLst>
          </p:cNvPr>
          <p:cNvSpPr/>
          <p:nvPr/>
        </p:nvSpPr>
        <p:spPr>
          <a:xfrm>
            <a:off x="2603063" y="8378815"/>
            <a:ext cx="231631" cy="185100"/>
          </a:xfrm>
          <a:custGeom>
            <a:avLst/>
            <a:gdLst>
              <a:gd name="connsiteX0" fmla="*/ 437 w 231631"/>
              <a:gd name="connsiteY0" fmla="*/ 117485 h 185100"/>
              <a:gd name="connsiteX1" fmla="*/ 92512 w 231631"/>
              <a:gd name="connsiteY1" fmla="*/ 41285 h 185100"/>
              <a:gd name="connsiteX2" fmla="*/ 168712 w 231631"/>
              <a:gd name="connsiteY2" fmla="*/ 44460 h 185100"/>
              <a:gd name="connsiteX3" fmla="*/ 200462 w 231631"/>
              <a:gd name="connsiteY3" fmla="*/ 117485 h 185100"/>
              <a:gd name="connsiteX4" fmla="*/ 206812 w 231631"/>
              <a:gd name="connsiteY4" fmla="*/ 161935 h 185100"/>
              <a:gd name="connsiteX5" fmla="*/ 197287 w 231631"/>
              <a:gd name="connsiteY5" fmla="*/ 177810 h 185100"/>
              <a:gd name="connsiteX6" fmla="*/ 54412 w 231631"/>
              <a:gd name="connsiteY6" fmla="*/ 177810 h 185100"/>
              <a:gd name="connsiteX7" fmla="*/ 219512 w 231631"/>
              <a:gd name="connsiteY7" fmla="*/ 177810 h 185100"/>
              <a:gd name="connsiteX8" fmla="*/ 206812 w 231631"/>
              <a:gd name="connsiteY8" fmla="*/ 79385 h 185100"/>
              <a:gd name="connsiteX9" fmla="*/ 108387 w 231631"/>
              <a:gd name="connsiteY9" fmla="*/ 15885 h 185100"/>
              <a:gd name="connsiteX10" fmla="*/ 63937 w 231631"/>
              <a:gd name="connsiteY10" fmla="*/ 41285 h 185100"/>
              <a:gd name="connsiteX11" fmla="*/ 44887 w 231631"/>
              <a:gd name="connsiteY11" fmla="*/ 10 h 185100"/>
              <a:gd name="connsiteX12" fmla="*/ 57587 w 231631"/>
              <a:gd name="connsiteY12" fmla="*/ 38110 h 185100"/>
              <a:gd name="connsiteX13" fmla="*/ 437 w 231631"/>
              <a:gd name="connsiteY13" fmla="*/ 117485 h 18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631" h="185100">
                <a:moveTo>
                  <a:pt x="437" y="117485"/>
                </a:moveTo>
                <a:cubicBezTo>
                  <a:pt x="6258" y="118014"/>
                  <a:pt x="64466" y="53456"/>
                  <a:pt x="92512" y="41285"/>
                </a:cubicBezTo>
                <a:cubicBezTo>
                  <a:pt x="120558" y="29114"/>
                  <a:pt x="150720" y="31760"/>
                  <a:pt x="168712" y="44460"/>
                </a:cubicBezTo>
                <a:cubicBezTo>
                  <a:pt x="186704" y="57160"/>
                  <a:pt x="194112" y="97906"/>
                  <a:pt x="200462" y="117485"/>
                </a:cubicBezTo>
                <a:cubicBezTo>
                  <a:pt x="206812" y="137064"/>
                  <a:pt x="206812" y="161935"/>
                  <a:pt x="206812" y="161935"/>
                </a:cubicBezTo>
                <a:cubicBezTo>
                  <a:pt x="206283" y="171989"/>
                  <a:pt x="222687" y="175164"/>
                  <a:pt x="197287" y="177810"/>
                </a:cubicBezTo>
                <a:cubicBezTo>
                  <a:pt x="171887" y="180456"/>
                  <a:pt x="54412" y="177810"/>
                  <a:pt x="54412" y="177810"/>
                </a:cubicBezTo>
                <a:cubicBezTo>
                  <a:pt x="58116" y="177810"/>
                  <a:pt x="194112" y="194214"/>
                  <a:pt x="219512" y="177810"/>
                </a:cubicBezTo>
                <a:cubicBezTo>
                  <a:pt x="244912" y="161406"/>
                  <a:pt x="225333" y="106372"/>
                  <a:pt x="206812" y="79385"/>
                </a:cubicBezTo>
                <a:cubicBezTo>
                  <a:pt x="188291" y="52398"/>
                  <a:pt x="132199" y="22235"/>
                  <a:pt x="108387" y="15885"/>
                </a:cubicBezTo>
                <a:cubicBezTo>
                  <a:pt x="84575" y="9535"/>
                  <a:pt x="74520" y="43931"/>
                  <a:pt x="63937" y="41285"/>
                </a:cubicBezTo>
                <a:cubicBezTo>
                  <a:pt x="53354" y="38639"/>
                  <a:pt x="45945" y="539"/>
                  <a:pt x="44887" y="10"/>
                </a:cubicBezTo>
                <a:cubicBezTo>
                  <a:pt x="43829" y="-519"/>
                  <a:pt x="66583" y="18531"/>
                  <a:pt x="57587" y="38110"/>
                </a:cubicBezTo>
                <a:cubicBezTo>
                  <a:pt x="48591" y="57689"/>
                  <a:pt x="-5384" y="116956"/>
                  <a:pt x="437" y="117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02160363-1544-DB64-8BAA-5A6DE481CD75}"/>
              </a:ext>
            </a:extLst>
          </p:cNvPr>
          <p:cNvSpPr/>
          <p:nvPr/>
        </p:nvSpPr>
        <p:spPr>
          <a:xfrm>
            <a:off x="2651044" y="8454814"/>
            <a:ext cx="133484" cy="78110"/>
          </a:xfrm>
          <a:custGeom>
            <a:avLst/>
            <a:gdLst>
              <a:gd name="connsiteX0" fmla="*/ 81 w 133484"/>
              <a:gd name="connsiteY0" fmla="*/ 57361 h 78110"/>
              <a:gd name="connsiteX1" fmla="*/ 73106 w 133484"/>
              <a:gd name="connsiteY1" fmla="*/ 3386 h 78110"/>
              <a:gd name="connsiteX2" fmla="*/ 114381 w 133484"/>
              <a:gd name="connsiteY2" fmla="*/ 38311 h 78110"/>
              <a:gd name="connsiteX3" fmla="*/ 123906 w 133484"/>
              <a:gd name="connsiteY3" fmla="*/ 76411 h 78110"/>
              <a:gd name="connsiteX4" fmla="*/ 73106 w 133484"/>
              <a:gd name="connsiteY4" fmla="*/ 70061 h 78110"/>
              <a:gd name="connsiteX5" fmla="*/ 133431 w 133484"/>
              <a:gd name="connsiteY5" fmla="*/ 57361 h 78110"/>
              <a:gd name="connsiteX6" fmla="*/ 60406 w 133484"/>
              <a:gd name="connsiteY6" fmla="*/ 211 h 78110"/>
              <a:gd name="connsiteX7" fmla="*/ 81 w 133484"/>
              <a:gd name="connsiteY7" fmla="*/ 57361 h 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84" h="78110">
                <a:moveTo>
                  <a:pt x="81" y="57361"/>
                </a:moveTo>
                <a:cubicBezTo>
                  <a:pt x="2198" y="57890"/>
                  <a:pt x="54056" y="6561"/>
                  <a:pt x="73106" y="3386"/>
                </a:cubicBezTo>
                <a:cubicBezTo>
                  <a:pt x="92156" y="211"/>
                  <a:pt x="105914" y="26140"/>
                  <a:pt x="114381" y="38311"/>
                </a:cubicBezTo>
                <a:cubicBezTo>
                  <a:pt x="122848" y="50482"/>
                  <a:pt x="130785" y="71119"/>
                  <a:pt x="123906" y="76411"/>
                </a:cubicBezTo>
                <a:cubicBezTo>
                  <a:pt x="117027" y="81703"/>
                  <a:pt x="71519" y="73236"/>
                  <a:pt x="73106" y="70061"/>
                </a:cubicBezTo>
                <a:cubicBezTo>
                  <a:pt x="74693" y="66886"/>
                  <a:pt x="135548" y="69003"/>
                  <a:pt x="133431" y="57361"/>
                </a:cubicBezTo>
                <a:cubicBezTo>
                  <a:pt x="131314" y="45719"/>
                  <a:pt x="83160" y="4444"/>
                  <a:pt x="60406" y="211"/>
                </a:cubicBezTo>
                <a:cubicBezTo>
                  <a:pt x="37652" y="-4022"/>
                  <a:pt x="-2036" y="56832"/>
                  <a:pt x="81" y="57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BA71C5B8-1B24-D51C-F0FA-3BDB488A0235}"/>
              </a:ext>
            </a:extLst>
          </p:cNvPr>
          <p:cNvSpPr/>
          <p:nvPr/>
        </p:nvSpPr>
        <p:spPr>
          <a:xfrm>
            <a:off x="2646853" y="8521115"/>
            <a:ext cx="141168" cy="880117"/>
          </a:xfrm>
          <a:custGeom>
            <a:avLst/>
            <a:gdLst>
              <a:gd name="connsiteX0" fmla="*/ 16972 w 141168"/>
              <a:gd name="connsiteY0" fmla="*/ 585 h 880117"/>
              <a:gd name="connsiteX1" fmla="*/ 4272 w 141168"/>
              <a:gd name="connsiteY1" fmla="*/ 79960 h 880117"/>
              <a:gd name="connsiteX2" fmla="*/ 93172 w 141168"/>
              <a:gd name="connsiteY2" fmla="*/ 235535 h 880117"/>
              <a:gd name="connsiteX3" fmla="*/ 121747 w 141168"/>
              <a:gd name="connsiteY3" fmla="*/ 349835 h 880117"/>
              <a:gd name="connsiteX4" fmla="*/ 93172 w 141168"/>
              <a:gd name="connsiteY4" fmla="*/ 438735 h 880117"/>
              <a:gd name="connsiteX5" fmla="*/ 102697 w 141168"/>
              <a:gd name="connsiteY5" fmla="*/ 549860 h 880117"/>
              <a:gd name="connsiteX6" fmla="*/ 64597 w 141168"/>
              <a:gd name="connsiteY6" fmla="*/ 641935 h 880117"/>
              <a:gd name="connsiteX7" fmla="*/ 48722 w 141168"/>
              <a:gd name="connsiteY7" fmla="*/ 714960 h 880117"/>
              <a:gd name="connsiteX8" fmla="*/ 51897 w 141168"/>
              <a:gd name="connsiteY8" fmla="*/ 880060 h 880117"/>
              <a:gd name="connsiteX9" fmla="*/ 58247 w 141168"/>
              <a:gd name="connsiteY9" fmla="*/ 730835 h 880117"/>
              <a:gd name="connsiteX10" fmla="*/ 105872 w 141168"/>
              <a:gd name="connsiteY10" fmla="*/ 505410 h 880117"/>
              <a:gd name="connsiteX11" fmla="*/ 140797 w 141168"/>
              <a:gd name="connsiteY11" fmla="*/ 311735 h 880117"/>
              <a:gd name="connsiteX12" fmla="*/ 83647 w 141168"/>
              <a:gd name="connsiteY12" fmla="*/ 175210 h 880117"/>
              <a:gd name="connsiteX13" fmla="*/ 89997 w 141168"/>
              <a:gd name="connsiteY13" fmla="*/ 229185 h 880117"/>
              <a:gd name="connsiteX14" fmla="*/ 42372 w 141168"/>
              <a:gd name="connsiteY14" fmla="*/ 118060 h 880117"/>
              <a:gd name="connsiteX15" fmla="*/ 16972 w 141168"/>
              <a:gd name="connsiteY15" fmla="*/ 585 h 88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168" h="880117">
                <a:moveTo>
                  <a:pt x="16972" y="585"/>
                </a:moveTo>
                <a:cubicBezTo>
                  <a:pt x="10622" y="-5765"/>
                  <a:pt x="-8428" y="40802"/>
                  <a:pt x="4272" y="79960"/>
                </a:cubicBezTo>
                <a:cubicBezTo>
                  <a:pt x="16972" y="119118"/>
                  <a:pt x="73593" y="190556"/>
                  <a:pt x="93172" y="235535"/>
                </a:cubicBezTo>
                <a:cubicBezTo>
                  <a:pt x="112751" y="280514"/>
                  <a:pt x="121747" y="315968"/>
                  <a:pt x="121747" y="349835"/>
                </a:cubicBezTo>
                <a:cubicBezTo>
                  <a:pt x="121747" y="383702"/>
                  <a:pt x="96347" y="405398"/>
                  <a:pt x="93172" y="438735"/>
                </a:cubicBezTo>
                <a:cubicBezTo>
                  <a:pt x="89997" y="472072"/>
                  <a:pt x="107459" y="515993"/>
                  <a:pt x="102697" y="549860"/>
                </a:cubicBezTo>
                <a:cubicBezTo>
                  <a:pt x="97935" y="583727"/>
                  <a:pt x="73593" y="614418"/>
                  <a:pt x="64597" y="641935"/>
                </a:cubicBezTo>
                <a:cubicBezTo>
                  <a:pt x="55601" y="669452"/>
                  <a:pt x="50839" y="675273"/>
                  <a:pt x="48722" y="714960"/>
                </a:cubicBezTo>
                <a:cubicBezTo>
                  <a:pt x="46605" y="754647"/>
                  <a:pt x="50310" y="877414"/>
                  <a:pt x="51897" y="880060"/>
                </a:cubicBezTo>
                <a:cubicBezTo>
                  <a:pt x="53485" y="882706"/>
                  <a:pt x="49251" y="793277"/>
                  <a:pt x="58247" y="730835"/>
                </a:cubicBezTo>
                <a:cubicBezTo>
                  <a:pt x="67243" y="668393"/>
                  <a:pt x="92114" y="575260"/>
                  <a:pt x="105872" y="505410"/>
                </a:cubicBezTo>
                <a:cubicBezTo>
                  <a:pt x="119630" y="435560"/>
                  <a:pt x="144501" y="366768"/>
                  <a:pt x="140797" y="311735"/>
                </a:cubicBezTo>
                <a:cubicBezTo>
                  <a:pt x="137093" y="256702"/>
                  <a:pt x="92114" y="188968"/>
                  <a:pt x="83647" y="175210"/>
                </a:cubicBezTo>
                <a:cubicBezTo>
                  <a:pt x="75180" y="161452"/>
                  <a:pt x="96876" y="238710"/>
                  <a:pt x="89997" y="229185"/>
                </a:cubicBezTo>
                <a:cubicBezTo>
                  <a:pt x="83118" y="219660"/>
                  <a:pt x="56130" y="149810"/>
                  <a:pt x="42372" y="118060"/>
                </a:cubicBezTo>
                <a:cubicBezTo>
                  <a:pt x="28614" y="86310"/>
                  <a:pt x="23322" y="6935"/>
                  <a:pt x="16972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C1B6173C-79A9-752E-4BE7-603EABC21FE0}"/>
              </a:ext>
            </a:extLst>
          </p:cNvPr>
          <p:cNvSpPr/>
          <p:nvPr/>
        </p:nvSpPr>
        <p:spPr>
          <a:xfrm>
            <a:off x="2641566" y="8731076"/>
            <a:ext cx="117965" cy="444695"/>
          </a:xfrm>
          <a:custGeom>
            <a:avLst/>
            <a:gdLst>
              <a:gd name="connsiteX0" fmla="*/ 57184 w 117965"/>
              <a:gd name="connsiteY0" fmla="*/ 3349 h 444695"/>
              <a:gd name="connsiteX1" fmla="*/ 57184 w 117965"/>
              <a:gd name="connsiteY1" fmla="*/ 57324 h 444695"/>
              <a:gd name="connsiteX2" fmla="*/ 73059 w 117965"/>
              <a:gd name="connsiteY2" fmla="*/ 174799 h 444695"/>
              <a:gd name="connsiteX3" fmla="*/ 54009 w 117965"/>
              <a:gd name="connsiteY3" fmla="*/ 228774 h 444695"/>
              <a:gd name="connsiteX4" fmla="*/ 69884 w 117965"/>
              <a:gd name="connsiteY4" fmla="*/ 314499 h 444695"/>
              <a:gd name="connsiteX5" fmla="*/ 34 w 117965"/>
              <a:gd name="connsiteY5" fmla="*/ 444674 h 444695"/>
              <a:gd name="connsiteX6" fmla="*/ 60359 w 117965"/>
              <a:gd name="connsiteY6" fmla="*/ 324024 h 444695"/>
              <a:gd name="connsiteX7" fmla="*/ 50834 w 117965"/>
              <a:gd name="connsiteY7" fmla="*/ 238299 h 444695"/>
              <a:gd name="connsiteX8" fmla="*/ 117509 w 117965"/>
              <a:gd name="connsiteY8" fmla="*/ 143049 h 444695"/>
              <a:gd name="connsiteX9" fmla="*/ 79409 w 117965"/>
              <a:gd name="connsiteY9" fmla="*/ 149399 h 444695"/>
              <a:gd name="connsiteX10" fmla="*/ 57184 w 117965"/>
              <a:gd name="connsiteY10" fmla="*/ 3349 h 44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65" h="444695">
                <a:moveTo>
                  <a:pt x="57184" y="3349"/>
                </a:moveTo>
                <a:cubicBezTo>
                  <a:pt x="53480" y="-11997"/>
                  <a:pt x="54538" y="28749"/>
                  <a:pt x="57184" y="57324"/>
                </a:cubicBezTo>
                <a:cubicBezTo>
                  <a:pt x="59830" y="85899"/>
                  <a:pt x="73588" y="146224"/>
                  <a:pt x="73059" y="174799"/>
                </a:cubicBezTo>
                <a:cubicBezTo>
                  <a:pt x="72530" y="203374"/>
                  <a:pt x="54538" y="205491"/>
                  <a:pt x="54009" y="228774"/>
                </a:cubicBezTo>
                <a:cubicBezTo>
                  <a:pt x="53480" y="252057"/>
                  <a:pt x="78880" y="278516"/>
                  <a:pt x="69884" y="314499"/>
                </a:cubicBezTo>
                <a:cubicBezTo>
                  <a:pt x="60888" y="350482"/>
                  <a:pt x="1621" y="443087"/>
                  <a:pt x="34" y="444674"/>
                </a:cubicBezTo>
                <a:cubicBezTo>
                  <a:pt x="-1553" y="446261"/>
                  <a:pt x="51892" y="358420"/>
                  <a:pt x="60359" y="324024"/>
                </a:cubicBezTo>
                <a:cubicBezTo>
                  <a:pt x="68826" y="289628"/>
                  <a:pt x="41309" y="268461"/>
                  <a:pt x="50834" y="238299"/>
                </a:cubicBezTo>
                <a:cubicBezTo>
                  <a:pt x="60359" y="208137"/>
                  <a:pt x="112746" y="157866"/>
                  <a:pt x="117509" y="143049"/>
                </a:cubicBezTo>
                <a:cubicBezTo>
                  <a:pt x="122272" y="128232"/>
                  <a:pt x="88405" y="165803"/>
                  <a:pt x="79409" y="149399"/>
                </a:cubicBezTo>
                <a:cubicBezTo>
                  <a:pt x="70413" y="132995"/>
                  <a:pt x="60888" y="18695"/>
                  <a:pt x="57184" y="3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530D0FB7-D95E-E52A-E608-932923D6AB3A}"/>
              </a:ext>
            </a:extLst>
          </p:cNvPr>
          <p:cNvSpPr/>
          <p:nvPr/>
        </p:nvSpPr>
        <p:spPr>
          <a:xfrm>
            <a:off x="1858810" y="7818298"/>
            <a:ext cx="253037" cy="193506"/>
          </a:xfrm>
          <a:custGeom>
            <a:avLst/>
            <a:gdLst>
              <a:gd name="connsiteX0" fmla="*/ 1740 w 253037"/>
              <a:gd name="connsiteY0" fmla="*/ 1727 h 193506"/>
              <a:gd name="connsiteX1" fmla="*/ 4915 w 253037"/>
              <a:gd name="connsiteY1" fmla="*/ 65227 h 193506"/>
              <a:gd name="connsiteX2" fmla="*/ 11265 w 253037"/>
              <a:gd name="connsiteY2" fmla="*/ 179527 h 193506"/>
              <a:gd name="connsiteX3" fmla="*/ 58890 w 253037"/>
              <a:gd name="connsiteY3" fmla="*/ 182702 h 193506"/>
              <a:gd name="connsiteX4" fmla="*/ 227165 w 253037"/>
              <a:gd name="connsiteY4" fmla="*/ 192227 h 193506"/>
              <a:gd name="connsiteX5" fmla="*/ 220815 w 253037"/>
              <a:gd name="connsiteY5" fmla="*/ 150952 h 193506"/>
              <a:gd name="connsiteX6" fmla="*/ 252565 w 253037"/>
              <a:gd name="connsiteY6" fmla="*/ 14427 h 193506"/>
              <a:gd name="connsiteX7" fmla="*/ 233515 w 253037"/>
              <a:gd name="connsiteY7" fmla="*/ 90627 h 193506"/>
              <a:gd name="connsiteX8" fmla="*/ 154140 w 253037"/>
              <a:gd name="connsiteY8" fmla="*/ 157302 h 193506"/>
              <a:gd name="connsiteX9" fmla="*/ 77940 w 253037"/>
              <a:gd name="connsiteY9" fmla="*/ 135077 h 193506"/>
              <a:gd name="connsiteX10" fmla="*/ 103340 w 253037"/>
              <a:gd name="connsiteY10" fmla="*/ 103327 h 193506"/>
              <a:gd name="connsiteX11" fmla="*/ 39840 w 253037"/>
              <a:gd name="connsiteY11" fmla="*/ 150952 h 193506"/>
              <a:gd name="connsiteX12" fmla="*/ 68415 w 253037"/>
              <a:gd name="connsiteY12" fmla="*/ 17602 h 193506"/>
              <a:gd name="connsiteX13" fmla="*/ 33490 w 253037"/>
              <a:gd name="connsiteY13" fmla="*/ 182702 h 193506"/>
              <a:gd name="connsiteX14" fmla="*/ 33490 w 253037"/>
              <a:gd name="connsiteY14" fmla="*/ 131902 h 193506"/>
              <a:gd name="connsiteX15" fmla="*/ 1740 w 253037"/>
              <a:gd name="connsiteY15" fmla="*/ 1727 h 19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037" h="193506">
                <a:moveTo>
                  <a:pt x="1740" y="1727"/>
                </a:moveTo>
                <a:cubicBezTo>
                  <a:pt x="-3022" y="-9385"/>
                  <a:pt x="3328" y="35594"/>
                  <a:pt x="4915" y="65227"/>
                </a:cubicBezTo>
                <a:cubicBezTo>
                  <a:pt x="6502" y="94860"/>
                  <a:pt x="2269" y="159948"/>
                  <a:pt x="11265" y="179527"/>
                </a:cubicBezTo>
                <a:cubicBezTo>
                  <a:pt x="20261" y="199106"/>
                  <a:pt x="58890" y="182702"/>
                  <a:pt x="58890" y="182702"/>
                </a:cubicBezTo>
                <a:cubicBezTo>
                  <a:pt x="94873" y="184819"/>
                  <a:pt x="200178" y="197519"/>
                  <a:pt x="227165" y="192227"/>
                </a:cubicBezTo>
                <a:cubicBezTo>
                  <a:pt x="254153" y="186935"/>
                  <a:pt x="216582" y="180585"/>
                  <a:pt x="220815" y="150952"/>
                </a:cubicBezTo>
                <a:cubicBezTo>
                  <a:pt x="225048" y="121319"/>
                  <a:pt x="250448" y="24481"/>
                  <a:pt x="252565" y="14427"/>
                </a:cubicBezTo>
                <a:cubicBezTo>
                  <a:pt x="254682" y="4373"/>
                  <a:pt x="249919" y="66815"/>
                  <a:pt x="233515" y="90627"/>
                </a:cubicBezTo>
                <a:cubicBezTo>
                  <a:pt x="217111" y="114439"/>
                  <a:pt x="180069" y="149894"/>
                  <a:pt x="154140" y="157302"/>
                </a:cubicBezTo>
                <a:cubicBezTo>
                  <a:pt x="128211" y="164710"/>
                  <a:pt x="86407" y="144073"/>
                  <a:pt x="77940" y="135077"/>
                </a:cubicBezTo>
                <a:cubicBezTo>
                  <a:pt x="69473" y="126081"/>
                  <a:pt x="109690" y="100681"/>
                  <a:pt x="103340" y="103327"/>
                </a:cubicBezTo>
                <a:cubicBezTo>
                  <a:pt x="96990" y="105973"/>
                  <a:pt x="45661" y="165239"/>
                  <a:pt x="39840" y="150952"/>
                </a:cubicBezTo>
                <a:cubicBezTo>
                  <a:pt x="34019" y="136665"/>
                  <a:pt x="69473" y="12311"/>
                  <a:pt x="68415" y="17602"/>
                </a:cubicBezTo>
                <a:cubicBezTo>
                  <a:pt x="67357" y="22893"/>
                  <a:pt x="39311" y="163652"/>
                  <a:pt x="33490" y="182702"/>
                </a:cubicBezTo>
                <a:cubicBezTo>
                  <a:pt x="27669" y="201752"/>
                  <a:pt x="37723" y="156773"/>
                  <a:pt x="33490" y="131902"/>
                </a:cubicBezTo>
                <a:cubicBezTo>
                  <a:pt x="29257" y="107031"/>
                  <a:pt x="6502" y="12839"/>
                  <a:pt x="1740" y="1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7876E631-BD82-DF39-D9C1-6BC968C22D0A}"/>
              </a:ext>
            </a:extLst>
          </p:cNvPr>
          <p:cNvSpPr/>
          <p:nvPr/>
        </p:nvSpPr>
        <p:spPr>
          <a:xfrm>
            <a:off x="1788561" y="8031099"/>
            <a:ext cx="355995" cy="227250"/>
          </a:xfrm>
          <a:custGeom>
            <a:avLst/>
            <a:gdLst>
              <a:gd name="connsiteX0" fmla="*/ 106914 w 355995"/>
              <a:gd name="connsiteY0" fmla="*/ 49276 h 227250"/>
              <a:gd name="connsiteX1" fmla="*/ 170414 w 355995"/>
              <a:gd name="connsiteY1" fmla="*/ 4826 h 227250"/>
              <a:gd name="connsiteX2" fmla="*/ 262489 w 355995"/>
              <a:gd name="connsiteY2" fmla="*/ 14351 h 227250"/>
              <a:gd name="connsiteX3" fmla="*/ 329164 w 355995"/>
              <a:gd name="connsiteY3" fmla="*/ 42926 h 227250"/>
              <a:gd name="connsiteX4" fmla="*/ 341864 w 355995"/>
              <a:gd name="connsiteY4" fmla="*/ 93726 h 227250"/>
              <a:gd name="connsiteX5" fmla="*/ 329164 w 355995"/>
              <a:gd name="connsiteY5" fmla="*/ 208026 h 227250"/>
              <a:gd name="connsiteX6" fmla="*/ 141839 w 355995"/>
              <a:gd name="connsiteY6" fmla="*/ 227076 h 227250"/>
              <a:gd name="connsiteX7" fmla="*/ 81514 w 355995"/>
              <a:gd name="connsiteY7" fmla="*/ 214376 h 227250"/>
              <a:gd name="connsiteX8" fmla="*/ 27539 w 355995"/>
              <a:gd name="connsiteY8" fmla="*/ 166751 h 227250"/>
              <a:gd name="connsiteX9" fmla="*/ 2139 w 355995"/>
              <a:gd name="connsiteY9" fmla="*/ 74676 h 227250"/>
              <a:gd name="connsiteX10" fmla="*/ 2139 w 355995"/>
              <a:gd name="connsiteY10" fmla="*/ 36576 h 227250"/>
              <a:gd name="connsiteX11" fmla="*/ 8489 w 355995"/>
              <a:gd name="connsiteY11" fmla="*/ 150876 h 227250"/>
              <a:gd name="connsiteX12" fmla="*/ 62464 w 355995"/>
              <a:gd name="connsiteY12" fmla="*/ 192151 h 227250"/>
              <a:gd name="connsiteX13" fmla="*/ 176764 w 355995"/>
              <a:gd name="connsiteY13" fmla="*/ 223901 h 227250"/>
              <a:gd name="connsiteX14" fmla="*/ 338689 w 355995"/>
              <a:gd name="connsiteY14" fmla="*/ 208026 h 227250"/>
              <a:gd name="connsiteX15" fmla="*/ 351389 w 355995"/>
              <a:gd name="connsiteY15" fmla="*/ 84201 h 227250"/>
              <a:gd name="connsiteX16" fmla="*/ 338689 w 355995"/>
              <a:gd name="connsiteY16" fmla="*/ 27051 h 227250"/>
              <a:gd name="connsiteX17" fmla="*/ 259314 w 355995"/>
              <a:gd name="connsiteY17" fmla="*/ 1651 h 227250"/>
              <a:gd name="connsiteX18" fmla="*/ 154539 w 355995"/>
              <a:gd name="connsiteY18" fmla="*/ 4826 h 227250"/>
              <a:gd name="connsiteX19" fmla="*/ 106914 w 355995"/>
              <a:gd name="connsiteY19" fmla="*/ 49276 h 22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5995" h="227250">
                <a:moveTo>
                  <a:pt x="106914" y="49276"/>
                </a:moveTo>
                <a:cubicBezTo>
                  <a:pt x="109560" y="49276"/>
                  <a:pt x="144485" y="10647"/>
                  <a:pt x="170414" y="4826"/>
                </a:cubicBezTo>
                <a:cubicBezTo>
                  <a:pt x="196343" y="-995"/>
                  <a:pt x="236031" y="8001"/>
                  <a:pt x="262489" y="14351"/>
                </a:cubicBezTo>
                <a:cubicBezTo>
                  <a:pt x="288947" y="20701"/>
                  <a:pt x="315935" y="29697"/>
                  <a:pt x="329164" y="42926"/>
                </a:cubicBezTo>
                <a:cubicBezTo>
                  <a:pt x="342393" y="56155"/>
                  <a:pt x="341864" y="66209"/>
                  <a:pt x="341864" y="93726"/>
                </a:cubicBezTo>
                <a:cubicBezTo>
                  <a:pt x="341864" y="121243"/>
                  <a:pt x="362501" y="185801"/>
                  <a:pt x="329164" y="208026"/>
                </a:cubicBezTo>
                <a:cubicBezTo>
                  <a:pt x="295827" y="230251"/>
                  <a:pt x="183114" y="226018"/>
                  <a:pt x="141839" y="227076"/>
                </a:cubicBezTo>
                <a:cubicBezTo>
                  <a:pt x="100564" y="228134"/>
                  <a:pt x="100564" y="224430"/>
                  <a:pt x="81514" y="214376"/>
                </a:cubicBezTo>
                <a:cubicBezTo>
                  <a:pt x="62464" y="204322"/>
                  <a:pt x="40768" y="190034"/>
                  <a:pt x="27539" y="166751"/>
                </a:cubicBezTo>
                <a:cubicBezTo>
                  <a:pt x="14310" y="143468"/>
                  <a:pt x="6372" y="96372"/>
                  <a:pt x="2139" y="74676"/>
                </a:cubicBezTo>
                <a:cubicBezTo>
                  <a:pt x="-2094" y="52980"/>
                  <a:pt x="1081" y="23876"/>
                  <a:pt x="2139" y="36576"/>
                </a:cubicBezTo>
                <a:cubicBezTo>
                  <a:pt x="3197" y="49276"/>
                  <a:pt x="-1565" y="124947"/>
                  <a:pt x="8489" y="150876"/>
                </a:cubicBezTo>
                <a:cubicBezTo>
                  <a:pt x="18543" y="176805"/>
                  <a:pt x="34418" y="179980"/>
                  <a:pt x="62464" y="192151"/>
                </a:cubicBezTo>
                <a:cubicBezTo>
                  <a:pt x="90510" y="204322"/>
                  <a:pt x="130727" y="221255"/>
                  <a:pt x="176764" y="223901"/>
                </a:cubicBezTo>
                <a:cubicBezTo>
                  <a:pt x="222801" y="226547"/>
                  <a:pt x="309585" y="231309"/>
                  <a:pt x="338689" y="208026"/>
                </a:cubicBezTo>
                <a:cubicBezTo>
                  <a:pt x="367793" y="184743"/>
                  <a:pt x="351389" y="114363"/>
                  <a:pt x="351389" y="84201"/>
                </a:cubicBezTo>
                <a:cubicBezTo>
                  <a:pt x="351389" y="54039"/>
                  <a:pt x="354035" y="40809"/>
                  <a:pt x="338689" y="27051"/>
                </a:cubicBezTo>
                <a:cubicBezTo>
                  <a:pt x="323343" y="13293"/>
                  <a:pt x="290006" y="5355"/>
                  <a:pt x="259314" y="1651"/>
                </a:cubicBezTo>
                <a:cubicBezTo>
                  <a:pt x="228622" y="-2053"/>
                  <a:pt x="177822" y="1122"/>
                  <a:pt x="154539" y="4826"/>
                </a:cubicBezTo>
                <a:cubicBezTo>
                  <a:pt x="131256" y="8530"/>
                  <a:pt x="104268" y="49276"/>
                  <a:pt x="106914" y="49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C8894EAC-D118-C3B0-7C88-8BDED13EA475}"/>
              </a:ext>
            </a:extLst>
          </p:cNvPr>
          <p:cNvSpPr/>
          <p:nvPr/>
        </p:nvSpPr>
        <p:spPr>
          <a:xfrm>
            <a:off x="1784213" y="8047920"/>
            <a:ext cx="137786" cy="147307"/>
          </a:xfrm>
          <a:custGeom>
            <a:avLst/>
            <a:gdLst>
              <a:gd name="connsiteX0" fmla="*/ 137 w 137786"/>
              <a:gd name="connsiteY0" fmla="*/ 705 h 147307"/>
              <a:gd name="connsiteX1" fmla="*/ 76337 w 137786"/>
              <a:gd name="connsiteY1" fmla="*/ 7055 h 147307"/>
              <a:gd name="connsiteX2" fmla="*/ 66812 w 137786"/>
              <a:gd name="connsiteY2" fmla="*/ 51505 h 147307"/>
              <a:gd name="connsiteX3" fmla="*/ 66812 w 137786"/>
              <a:gd name="connsiteY3" fmla="*/ 108655 h 147307"/>
              <a:gd name="connsiteX4" fmla="*/ 117612 w 137786"/>
              <a:gd name="connsiteY4" fmla="*/ 137230 h 147307"/>
              <a:gd name="connsiteX5" fmla="*/ 120787 w 137786"/>
              <a:gd name="connsiteY5" fmla="*/ 57855 h 147307"/>
              <a:gd name="connsiteX6" fmla="*/ 136662 w 137786"/>
              <a:gd name="connsiteY6" fmla="*/ 140405 h 147307"/>
              <a:gd name="connsiteX7" fmla="*/ 85862 w 137786"/>
              <a:gd name="connsiteY7" fmla="*/ 137230 h 147307"/>
              <a:gd name="connsiteX8" fmla="*/ 50937 w 137786"/>
              <a:gd name="connsiteY8" fmla="*/ 92780 h 147307"/>
              <a:gd name="connsiteX9" fmla="*/ 60462 w 137786"/>
              <a:gd name="connsiteY9" fmla="*/ 35630 h 147307"/>
              <a:gd name="connsiteX10" fmla="*/ 57287 w 137786"/>
              <a:gd name="connsiteY10" fmla="*/ 13405 h 147307"/>
              <a:gd name="connsiteX11" fmla="*/ 137 w 137786"/>
              <a:gd name="connsiteY11" fmla="*/ 705 h 14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786" h="147307">
                <a:moveTo>
                  <a:pt x="137" y="705"/>
                </a:moveTo>
                <a:cubicBezTo>
                  <a:pt x="3312" y="-353"/>
                  <a:pt x="65225" y="-1412"/>
                  <a:pt x="76337" y="7055"/>
                </a:cubicBezTo>
                <a:cubicBezTo>
                  <a:pt x="87449" y="15522"/>
                  <a:pt x="68400" y="34572"/>
                  <a:pt x="66812" y="51505"/>
                </a:cubicBezTo>
                <a:cubicBezTo>
                  <a:pt x="65225" y="68438"/>
                  <a:pt x="58345" y="94367"/>
                  <a:pt x="66812" y="108655"/>
                </a:cubicBezTo>
                <a:cubicBezTo>
                  <a:pt x="75279" y="122943"/>
                  <a:pt x="108616" y="145697"/>
                  <a:pt x="117612" y="137230"/>
                </a:cubicBezTo>
                <a:cubicBezTo>
                  <a:pt x="126608" y="128763"/>
                  <a:pt x="117612" y="57326"/>
                  <a:pt x="120787" y="57855"/>
                </a:cubicBezTo>
                <a:cubicBezTo>
                  <a:pt x="123962" y="58384"/>
                  <a:pt x="142483" y="127176"/>
                  <a:pt x="136662" y="140405"/>
                </a:cubicBezTo>
                <a:cubicBezTo>
                  <a:pt x="130841" y="153634"/>
                  <a:pt x="100149" y="145167"/>
                  <a:pt x="85862" y="137230"/>
                </a:cubicBezTo>
                <a:cubicBezTo>
                  <a:pt x="71575" y="129293"/>
                  <a:pt x="55170" y="109713"/>
                  <a:pt x="50937" y="92780"/>
                </a:cubicBezTo>
                <a:cubicBezTo>
                  <a:pt x="46704" y="75847"/>
                  <a:pt x="59404" y="48859"/>
                  <a:pt x="60462" y="35630"/>
                </a:cubicBezTo>
                <a:cubicBezTo>
                  <a:pt x="61520" y="22401"/>
                  <a:pt x="64695" y="19226"/>
                  <a:pt x="57287" y="13405"/>
                </a:cubicBezTo>
                <a:cubicBezTo>
                  <a:pt x="49879" y="7584"/>
                  <a:pt x="-3038" y="1763"/>
                  <a:pt x="137" y="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27359353-B091-0545-B7B4-A1823E466C44}"/>
              </a:ext>
            </a:extLst>
          </p:cNvPr>
          <p:cNvSpPr/>
          <p:nvPr/>
        </p:nvSpPr>
        <p:spPr>
          <a:xfrm>
            <a:off x="1914497" y="8069072"/>
            <a:ext cx="171114" cy="152119"/>
          </a:xfrm>
          <a:custGeom>
            <a:avLst/>
            <a:gdLst>
              <a:gd name="connsiteX0" fmla="*/ 15903 w 171114"/>
              <a:gd name="connsiteY0" fmla="*/ 14478 h 152119"/>
              <a:gd name="connsiteX1" fmla="*/ 120678 w 171114"/>
              <a:gd name="connsiteY1" fmla="*/ 14478 h 152119"/>
              <a:gd name="connsiteX2" fmla="*/ 139728 w 171114"/>
              <a:gd name="connsiteY2" fmla="*/ 52578 h 152119"/>
              <a:gd name="connsiteX3" fmla="*/ 158778 w 171114"/>
              <a:gd name="connsiteY3" fmla="*/ 151003 h 152119"/>
              <a:gd name="connsiteX4" fmla="*/ 136553 w 171114"/>
              <a:gd name="connsiteY4" fmla="*/ 106553 h 152119"/>
              <a:gd name="connsiteX5" fmla="*/ 85753 w 171114"/>
              <a:gd name="connsiteY5" fmla="*/ 119253 h 152119"/>
              <a:gd name="connsiteX6" fmla="*/ 28 w 171114"/>
              <a:gd name="connsiteY6" fmla="*/ 122428 h 152119"/>
              <a:gd name="connsiteX7" fmla="*/ 95278 w 171114"/>
              <a:gd name="connsiteY7" fmla="*/ 112903 h 152119"/>
              <a:gd name="connsiteX8" fmla="*/ 168303 w 171114"/>
              <a:gd name="connsiteY8" fmla="*/ 49403 h 152119"/>
              <a:gd name="connsiteX9" fmla="*/ 142903 w 171114"/>
              <a:gd name="connsiteY9" fmla="*/ 1778 h 152119"/>
              <a:gd name="connsiteX10" fmla="*/ 15903 w 171114"/>
              <a:gd name="connsiteY10" fmla="*/ 14478 h 1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114" h="152119">
                <a:moveTo>
                  <a:pt x="15903" y="14478"/>
                </a:moveTo>
                <a:cubicBezTo>
                  <a:pt x="12199" y="16595"/>
                  <a:pt x="100041" y="8128"/>
                  <a:pt x="120678" y="14478"/>
                </a:cubicBezTo>
                <a:cubicBezTo>
                  <a:pt x="141315" y="20828"/>
                  <a:pt x="133378" y="29824"/>
                  <a:pt x="139728" y="52578"/>
                </a:cubicBezTo>
                <a:cubicBezTo>
                  <a:pt x="146078" y="75332"/>
                  <a:pt x="159307" y="142007"/>
                  <a:pt x="158778" y="151003"/>
                </a:cubicBezTo>
                <a:cubicBezTo>
                  <a:pt x="158249" y="159999"/>
                  <a:pt x="148724" y="111845"/>
                  <a:pt x="136553" y="106553"/>
                </a:cubicBezTo>
                <a:cubicBezTo>
                  <a:pt x="124382" y="101261"/>
                  <a:pt x="108507" y="116607"/>
                  <a:pt x="85753" y="119253"/>
                </a:cubicBezTo>
                <a:cubicBezTo>
                  <a:pt x="62999" y="121899"/>
                  <a:pt x="-1560" y="123486"/>
                  <a:pt x="28" y="122428"/>
                </a:cubicBezTo>
                <a:cubicBezTo>
                  <a:pt x="1616" y="121370"/>
                  <a:pt x="67232" y="125074"/>
                  <a:pt x="95278" y="112903"/>
                </a:cubicBezTo>
                <a:cubicBezTo>
                  <a:pt x="123324" y="100732"/>
                  <a:pt x="160366" y="67924"/>
                  <a:pt x="168303" y="49403"/>
                </a:cubicBezTo>
                <a:cubicBezTo>
                  <a:pt x="176240" y="30882"/>
                  <a:pt x="167245" y="9186"/>
                  <a:pt x="142903" y="1778"/>
                </a:cubicBezTo>
                <a:cubicBezTo>
                  <a:pt x="118561" y="-5630"/>
                  <a:pt x="19607" y="12361"/>
                  <a:pt x="15903" y="14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25013EDA-4D6E-CF5A-1F69-77C9AA705F2F}"/>
              </a:ext>
            </a:extLst>
          </p:cNvPr>
          <p:cNvSpPr/>
          <p:nvPr/>
        </p:nvSpPr>
        <p:spPr>
          <a:xfrm>
            <a:off x="1925807" y="8083457"/>
            <a:ext cx="154188" cy="122746"/>
          </a:xfrm>
          <a:custGeom>
            <a:avLst/>
            <a:gdLst>
              <a:gd name="connsiteX0" fmla="*/ 17293 w 154188"/>
              <a:gd name="connsiteY0" fmla="*/ 93 h 122746"/>
              <a:gd name="connsiteX1" fmla="*/ 36343 w 154188"/>
              <a:gd name="connsiteY1" fmla="*/ 101693 h 122746"/>
              <a:gd name="connsiteX2" fmla="*/ 4593 w 154188"/>
              <a:gd name="connsiteY2" fmla="*/ 120743 h 122746"/>
              <a:gd name="connsiteX3" fmla="*/ 153818 w 154188"/>
              <a:gd name="connsiteY3" fmla="*/ 120743 h 122746"/>
              <a:gd name="connsiteX4" fmla="*/ 45868 w 154188"/>
              <a:gd name="connsiteY4" fmla="*/ 108043 h 122746"/>
              <a:gd name="connsiteX5" fmla="*/ 10943 w 154188"/>
              <a:gd name="connsiteY5" fmla="*/ 60418 h 122746"/>
              <a:gd name="connsiteX6" fmla="*/ 23643 w 154188"/>
              <a:gd name="connsiteY6" fmla="*/ 82643 h 122746"/>
              <a:gd name="connsiteX7" fmla="*/ 17293 w 154188"/>
              <a:gd name="connsiteY7" fmla="*/ 93 h 12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88" h="122746">
                <a:moveTo>
                  <a:pt x="17293" y="93"/>
                </a:moveTo>
                <a:cubicBezTo>
                  <a:pt x="19410" y="3268"/>
                  <a:pt x="38460" y="81585"/>
                  <a:pt x="36343" y="101693"/>
                </a:cubicBezTo>
                <a:cubicBezTo>
                  <a:pt x="34226" y="121801"/>
                  <a:pt x="-14986" y="117568"/>
                  <a:pt x="4593" y="120743"/>
                </a:cubicBezTo>
                <a:cubicBezTo>
                  <a:pt x="24172" y="123918"/>
                  <a:pt x="146939" y="122860"/>
                  <a:pt x="153818" y="120743"/>
                </a:cubicBezTo>
                <a:cubicBezTo>
                  <a:pt x="160697" y="118626"/>
                  <a:pt x="69680" y="118097"/>
                  <a:pt x="45868" y="108043"/>
                </a:cubicBezTo>
                <a:cubicBezTo>
                  <a:pt x="22056" y="97989"/>
                  <a:pt x="10943" y="60418"/>
                  <a:pt x="10943" y="60418"/>
                </a:cubicBezTo>
                <a:cubicBezTo>
                  <a:pt x="7239" y="56185"/>
                  <a:pt x="24172" y="90051"/>
                  <a:pt x="23643" y="82643"/>
                </a:cubicBezTo>
                <a:cubicBezTo>
                  <a:pt x="23114" y="75235"/>
                  <a:pt x="15176" y="-3082"/>
                  <a:pt x="1729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644007F8-8248-7071-C83C-AA0A5E56F94C}"/>
              </a:ext>
            </a:extLst>
          </p:cNvPr>
          <p:cNvSpPr/>
          <p:nvPr/>
        </p:nvSpPr>
        <p:spPr>
          <a:xfrm>
            <a:off x="1895432" y="8286588"/>
            <a:ext cx="50847" cy="234384"/>
          </a:xfrm>
          <a:custGeom>
            <a:avLst/>
            <a:gdLst>
              <a:gd name="connsiteX0" fmla="*/ 50843 w 50847"/>
              <a:gd name="connsiteY0" fmla="*/ 162 h 234384"/>
              <a:gd name="connsiteX1" fmla="*/ 43 w 50847"/>
              <a:gd name="connsiteY1" fmla="*/ 130337 h 234384"/>
              <a:gd name="connsiteX2" fmla="*/ 41318 w 50847"/>
              <a:gd name="connsiteY2" fmla="*/ 228762 h 234384"/>
              <a:gd name="connsiteX3" fmla="*/ 38143 w 50847"/>
              <a:gd name="connsiteY3" fmla="*/ 209712 h 234384"/>
              <a:gd name="connsiteX4" fmla="*/ 3218 w 50847"/>
              <a:gd name="connsiteY4" fmla="*/ 104937 h 234384"/>
              <a:gd name="connsiteX5" fmla="*/ 50843 w 50847"/>
              <a:gd name="connsiteY5" fmla="*/ 162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7" h="234384">
                <a:moveTo>
                  <a:pt x="50843" y="162"/>
                </a:moveTo>
                <a:cubicBezTo>
                  <a:pt x="50314" y="4395"/>
                  <a:pt x="1631" y="92237"/>
                  <a:pt x="43" y="130337"/>
                </a:cubicBezTo>
                <a:cubicBezTo>
                  <a:pt x="-1545" y="168437"/>
                  <a:pt x="41318" y="228762"/>
                  <a:pt x="41318" y="228762"/>
                </a:cubicBezTo>
                <a:cubicBezTo>
                  <a:pt x="47668" y="241991"/>
                  <a:pt x="44493" y="230349"/>
                  <a:pt x="38143" y="209712"/>
                </a:cubicBezTo>
                <a:cubicBezTo>
                  <a:pt x="31793" y="189075"/>
                  <a:pt x="3747" y="134570"/>
                  <a:pt x="3218" y="104937"/>
                </a:cubicBezTo>
                <a:cubicBezTo>
                  <a:pt x="2689" y="75304"/>
                  <a:pt x="51372" y="-4071"/>
                  <a:pt x="5084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EE0CF084-E9BF-AC79-EF02-28BE65342F45}"/>
              </a:ext>
            </a:extLst>
          </p:cNvPr>
          <p:cNvSpPr/>
          <p:nvPr/>
        </p:nvSpPr>
        <p:spPr>
          <a:xfrm>
            <a:off x="1923953" y="8270659"/>
            <a:ext cx="226470" cy="213232"/>
          </a:xfrm>
          <a:custGeom>
            <a:avLst/>
            <a:gdLst>
              <a:gd name="connsiteX0" fmla="*/ 97 w 226470"/>
              <a:gd name="connsiteY0" fmla="*/ 31966 h 213232"/>
              <a:gd name="connsiteX1" fmla="*/ 130272 w 226470"/>
              <a:gd name="connsiteY1" fmla="*/ 12916 h 213232"/>
              <a:gd name="connsiteX2" fmla="*/ 187422 w 226470"/>
              <a:gd name="connsiteY2" fmla="*/ 31966 h 213232"/>
              <a:gd name="connsiteX3" fmla="*/ 219172 w 226470"/>
              <a:gd name="connsiteY3" fmla="*/ 89116 h 213232"/>
              <a:gd name="connsiteX4" fmla="*/ 215997 w 226470"/>
              <a:gd name="connsiteY4" fmla="*/ 174841 h 213232"/>
              <a:gd name="connsiteX5" fmla="*/ 149322 w 226470"/>
              <a:gd name="connsiteY5" fmla="*/ 212941 h 213232"/>
              <a:gd name="connsiteX6" fmla="*/ 73122 w 226470"/>
              <a:gd name="connsiteY6" fmla="*/ 187541 h 213232"/>
              <a:gd name="connsiteX7" fmla="*/ 60422 w 226470"/>
              <a:gd name="connsiteY7" fmla="*/ 104991 h 213232"/>
              <a:gd name="connsiteX8" fmla="*/ 79472 w 226470"/>
              <a:gd name="connsiteY8" fmla="*/ 184366 h 213232"/>
              <a:gd name="connsiteX9" fmla="*/ 158847 w 226470"/>
              <a:gd name="connsiteY9" fmla="*/ 203416 h 213232"/>
              <a:gd name="connsiteX10" fmla="*/ 222347 w 226470"/>
              <a:gd name="connsiteY10" fmla="*/ 146266 h 213232"/>
              <a:gd name="connsiteX11" fmla="*/ 212822 w 226470"/>
              <a:gd name="connsiteY11" fmla="*/ 28791 h 213232"/>
              <a:gd name="connsiteX12" fmla="*/ 152497 w 226470"/>
              <a:gd name="connsiteY12" fmla="*/ 216 h 213232"/>
              <a:gd name="connsiteX13" fmla="*/ 97 w 226470"/>
              <a:gd name="connsiteY13" fmla="*/ 31966 h 2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470" h="213232">
                <a:moveTo>
                  <a:pt x="97" y="31966"/>
                </a:moveTo>
                <a:cubicBezTo>
                  <a:pt x="-3607" y="34083"/>
                  <a:pt x="99051" y="12916"/>
                  <a:pt x="130272" y="12916"/>
                </a:cubicBezTo>
                <a:cubicBezTo>
                  <a:pt x="161493" y="12916"/>
                  <a:pt x="172605" y="19266"/>
                  <a:pt x="187422" y="31966"/>
                </a:cubicBezTo>
                <a:cubicBezTo>
                  <a:pt x="202239" y="44666"/>
                  <a:pt x="214410" y="65304"/>
                  <a:pt x="219172" y="89116"/>
                </a:cubicBezTo>
                <a:cubicBezTo>
                  <a:pt x="223934" y="112928"/>
                  <a:pt x="227639" y="154204"/>
                  <a:pt x="215997" y="174841"/>
                </a:cubicBezTo>
                <a:cubicBezTo>
                  <a:pt x="204355" y="195478"/>
                  <a:pt x="173135" y="210824"/>
                  <a:pt x="149322" y="212941"/>
                </a:cubicBezTo>
                <a:cubicBezTo>
                  <a:pt x="125509" y="215058"/>
                  <a:pt x="87939" y="205533"/>
                  <a:pt x="73122" y="187541"/>
                </a:cubicBezTo>
                <a:cubicBezTo>
                  <a:pt x="58305" y="169549"/>
                  <a:pt x="59364" y="105520"/>
                  <a:pt x="60422" y="104991"/>
                </a:cubicBezTo>
                <a:cubicBezTo>
                  <a:pt x="61480" y="104462"/>
                  <a:pt x="63068" y="167962"/>
                  <a:pt x="79472" y="184366"/>
                </a:cubicBezTo>
                <a:cubicBezTo>
                  <a:pt x="95876" y="200770"/>
                  <a:pt x="135035" y="209766"/>
                  <a:pt x="158847" y="203416"/>
                </a:cubicBezTo>
                <a:cubicBezTo>
                  <a:pt x="182659" y="197066"/>
                  <a:pt x="213351" y="175370"/>
                  <a:pt x="222347" y="146266"/>
                </a:cubicBezTo>
                <a:cubicBezTo>
                  <a:pt x="231343" y="117162"/>
                  <a:pt x="224464" y="53133"/>
                  <a:pt x="212822" y="28791"/>
                </a:cubicBezTo>
                <a:cubicBezTo>
                  <a:pt x="201180" y="4449"/>
                  <a:pt x="183189" y="3391"/>
                  <a:pt x="152497" y="216"/>
                </a:cubicBezTo>
                <a:cubicBezTo>
                  <a:pt x="121805" y="-2959"/>
                  <a:pt x="3801" y="29849"/>
                  <a:pt x="97" y="31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D6F61684-7B12-D177-89EF-AA98698DAF77}"/>
              </a:ext>
            </a:extLst>
          </p:cNvPr>
          <p:cNvSpPr/>
          <p:nvPr/>
        </p:nvSpPr>
        <p:spPr>
          <a:xfrm>
            <a:off x="1952582" y="8311664"/>
            <a:ext cx="138475" cy="115639"/>
          </a:xfrm>
          <a:custGeom>
            <a:avLst/>
            <a:gdLst>
              <a:gd name="connsiteX0" fmla="*/ 43 w 138475"/>
              <a:gd name="connsiteY0" fmla="*/ 44936 h 115639"/>
              <a:gd name="connsiteX1" fmla="*/ 92118 w 138475"/>
              <a:gd name="connsiteY1" fmla="*/ 13186 h 115639"/>
              <a:gd name="connsiteX2" fmla="*/ 114343 w 138475"/>
              <a:gd name="connsiteY2" fmla="*/ 25886 h 115639"/>
              <a:gd name="connsiteX3" fmla="*/ 136568 w 138475"/>
              <a:gd name="connsiteY3" fmla="*/ 70336 h 115639"/>
              <a:gd name="connsiteX4" fmla="*/ 136568 w 138475"/>
              <a:gd name="connsiteY4" fmla="*/ 114786 h 115639"/>
              <a:gd name="connsiteX5" fmla="*/ 130218 w 138475"/>
              <a:gd name="connsiteY5" fmla="*/ 29061 h 115639"/>
              <a:gd name="connsiteX6" fmla="*/ 104818 w 138475"/>
              <a:gd name="connsiteY6" fmla="*/ 486 h 115639"/>
              <a:gd name="connsiteX7" fmla="*/ 43 w 138475"/>
              <a:gd name="connsiteY7" fmla="*/ 44936 h 11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5" h="115639">
                <a:moveTo>
                  <a:pt x="43" y="44936"/>
                </a:moveTo>
                <a:cubicBezTo>
                  <a:pt x="-2074" y="47053"/>
                  <a:pt x="73068" y="16361"/>
                  <a:pt x="92118" y="13186"/>
                </a:cubicBezTo>
                <a:cubicBezTo>
                  <a:pt x="111168" y="10011"/>
                  <a:pt x="106935" y="16361"/>
                  <a:pt x="114343" y="25886"/>
                </a:cubicBezTo>
                <a:cubicBezTo>
                  <a:pt x="121751" y="35411"/>
                  <a:pt x="132864" y="55519"/>
                  <a:pt x="136568" y="70336"/>
                </a:cubicBezTo>
                <a:cubicBezTo>
                  <a:pt x="140272" y="85153"/>
                  <a:pt x="137626" y="121665"/>
                  <a:pt x="136568" y="114786"/>
                </a:cubicBezTo>
                <a:cubicBezTo>
                  <a:pt x="135510" y="107907"/>
                  <a:pt x="135510" y="48111"/>
                  <a:pt x="130218" y="29061"/>
                </a:cubicBezTo>
                <a:cubicBezTo>
                  <a:pt x="124926" y="10011"/>
                  <a:pt x="128101" y="-2689"/>
                  <a:pt x="104818" y="486"/>
                </a:cubicBezTo>
                <a:cubicBezTo>
                  <a:pt x="81535" y="3661"/>
                  <a:pt x="2160" y="42819"/>
                  <a:pt x="43" y="44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27137EBA-328D-D242-CD83-ECFBCAA105D8}"/>
              </a:ext>
            </a:extLst>
          </p:cNvPr>
          <p:cNvSpPr/>
          <p:nvPr/>
        </p:nvSpPr>
        <p:spPr>
          <a:xfrm>
            <a:off x="2033756" y="8321495"/>
            <a:ext cx="65509" cy="119646"/>
          </a:xfrm>
          <a:custGeom>
            <a:avLst/>
            <a:gdLst>
              <a:gd name="connsiteX0" fmla="*/ 1419 w 65509"/>
              <a:gd name="connsiteY0" fmla="*/ 180 h 119646"/>
              <a:gd name="connsiteX1" fmla="*/ 4594 w 65509"/>
              <a:gd name="connsiteY1" fmla="*/ 85905 h 119646"/>
              <a:gd name="connsiteX2" fmla="*/ 39519 w 65509"/>
              <a:gd name="connsiteY2" fmla="*/ 111305 h 119646"/>
              <a:gd name="connsiteX3" fmla="*/ 64919 w 65509"/>
              <a:gd name="connsiteY3" fmla="*/ 117655 h 119646"/>
              <a:gd name="connsiteX4" fmla="*/ 14119 w 65509"/>
              <a:gd name="connsiteY4" fmla="*/ 111305 h 119646"/>
              <a:gd name="connsiteX5" fmla="*/ 1419 w 65509"/>
              <a:gd name="connsiteY5" fmla="*/ 180 h 1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09" h="119646">
                <a:moveTo>
                  <a:pt x="1419" y="180"/>
                </a:moveTo>
                <a:cubicBezTo>
                  <a:pt x="-168" y="-4053"/>
                  <a:pt x="-1756" y="67384"/>
                  <a:pt x="4594" y="85905"/>
                </a:cubicBezTo>
                <a:cubicBezTo>
                  <a:pt x="10944" y="104426"/>
                  <a:pt x="29465" y="106013"/>
                  <a:pt x="39519" y="111305"/>
                </a:cubicBezTo>
                <a:cubicBezTo>
                  <a:pt x="49573" y="116597"/>
                  <a:pt x="69152" y="117655"/>
                  <a:pt x="64919" y="117655"/>
                </a:cubicBezTo>
                <a:cubicBezTo>
                  <a:pt x="60686" y="117655"/>
                  <a:pt x="25232" y="125063"/>
                  <a:pt x="14119" y="111305"/>
                </a:cubicBezTo>
                <a:cubicBezTo>
                  <a:pt x="3006" y="97547"/>
                  <a:pt x="3006" y="4413"/>
                  <a:pt x="141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FA34CF40-D6CE-7681-59B4-F9B493B2447F}"/>
              </a:ext>
            </a:extLst>
          </p:cNvPr>
          <p:cNvSpPr/>
          <p:nvPr/>
        </p:nvSpPr>
        <p:spPr>
          <a:xfrm>
            <a:off x="1904644" y="8327993"/>
            <a:ext cx="285250" cy="382859"/>
          </a:xfrm>
          <a:custGeom>
            <a:avLst/>
            <a:gdLst>
              <a:gd name="connsiteX0" fmla="*/ 76556 w 285250"/>
              <a:gd name="connsiteY0" fmla="*/ 32 h 382859"/>
              <a:gd name="connsiteX1" fmla="*/ 57506 w 285250"/>
              <a:gd name="connsiteY1" fmla="*/ 123857 h 382859"/>
              <a:gd name="connsiteX2" fmla="*/ 73381 w 285250"/>
              <a:gd name="connsiteY2" fmla="*/ 158782 h 382859"/>
              <a:gd name="connsiteX3" fmla="*/ 232131 w 285250"/>
              <a:gd name="connsiteY3" fmla="*/ 174657 h 382859"/>
              <a:gd name="connsiteX4" fmla="*/ 251181 w 285250"/>
              <a:gd name="connsiteY4" fmla="*/ 238157 h 382859"/>
              <a:gd name="connsiteX5" fmla="*/ 248006 w 285250"/>
              <a:gd name="connsiteY5" fmla="*/ 377857 h 382859"/>
              <a:gd name="connsiteX6" fmla="*/ 216256 w 285250"/>
              <a:gd name="connsiteY6" fmla="*/ 352457 h 382859"/>
              <a:gd name="connsiteX7" fmla="*/ 356 w 285250"/>
              <a:gd name="connsiteY7" fmla="*/ 358807 h 382859"/>
              <a:gd name="connsiteX8" fmla="*/ 273406 w 285250"/>
              <a:gd name="connsiteY8" fmla="*/ 371507 h 382859"/>
              <a:gd name="connsiteX9" fmla="*/ 235306 w 285250"/>
              <a:gd name="connsiteY9" fmla="*/ 327057 h 382859"/>
              <a:gd name="connsiteX10" fmla="*/ 228956 w 285250"/>
              <a:gd name="connsiteY10" fmla="*/ 187357 h 382859"/>
              <a:gd name="connsiteX11" fmla="*/ 168631 w 285250"/>
              <a:gd name="connsiteY11" fmla="*/ 174657 h 382859"/>
              <a:gd name="connsiteX12" fmla="*/ 70206 w 285250"/>
              <a:gd name="connsiteY12" fmla="*/ 171482 h 382859"/>
              <a:gd name="connsiteX13" fmla="*/ 47981 w 285250"/>
              <a:gd name="connsiteY13" fmla="*/ 92107 h 382859"/>
              <a:gd name="connsiteX14" fmla="*/ 32106 w 285250"/>
              <a:gd name="connsiteY14" fmla="*/ 111157 h 382859"/>
              <a:gd name="connsiteX15" fmla="*/ 76556 w 285250"/>
              <a:gd name="connsiteY15" fmla="*/ 32 h 38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250" h="382859">
                <a:moveTo>
                  <a:pt x="76556" y="32"/>
                </a:moveTo>
                <a:cubicBezTo>
                  <a:pt x="80789" y="2149"/>
                  <a:pt x="58035" y="97399"/>
                  <a:pt x="57506" y="123857"/>
                </a:cubicBezTo>
                <a:cubicBezTo>
                  <a:pt x="56977" y="150315"/>
                  <a:pt x="44277" y="150315"/>
                  <a:pt x="73381" y="158782"/>
                </a:cubicBezTo>
                <a:cubicBezTo>
                  <a:pt x="102485" y="167249"/>
                  <a:pt x="202498" y="161428"/>
                  <a:pt x="232131" y="174657"/>
                </a:cubicBezTo>
                <a:cubicBezTo>
                  <a:pt x="261764" y="187886"/>
                  <a:pt x="248535" y="204290"/>
                  <a:pt x="251181" y="238157"/>
                </a:cubicBezTo>
                <a:cubicBezTo>
                  <a:pt x="253827" y="272024"/>
                  <a:pt x="253827" y="358807"/>
                  <a:pt x="248006" y="377857"/>
                </a:cubicBezTo>
                <a:cubicBezTo>
                  <a:pt x="242185" y="396907"/>
                  <a:pt x="257531" y="355632"/>
                  <a:pt x="216256" y="352457"/>
                </a:cubicBezTo>
                <a:cubicBezTo>
                  <a:pt x="174981" y="349282"/>
                  <a:pt x="-9169" y="355632"/>
                  <a:pt x="356" y="358807"/>
                </a:cubicBezTo>
                <a:cubicBezTo>
                  <a:pt x="9881" y="361982"/>
                  <a:pt x="234248" y="376799"/>
                  <a:pt x="273406" y="371507"/>
                </a:cubicBezTo>
                <a:cubicBezTo>
                  <a:pt x="312564" y="366215"/>
                  <a:pt x="242714" y="357749"/>
                  <a:pt x="235306" y="327057"/>
                </a:cubicBezTo>
                <a:cubicBezTo>
                  <a:pt x="227898" y="296365"/>
                  <a:pt x="240068" y="212757"/>
                  <a:pt x="228956" y="187357"/>
                </a:cubicBezTo>
                <a:cubicBezTo>
                  <a:pt x="217844" y="161957"/>
                  <a:pt x="195089" y="177303"/>
                  <a:pt x="168631" y="174657"/>
                </a:cubicBezTo>
                <a:cubicBezTo>
                  <a:pt x="142173" y="172011"/>
                  <a:pt x="90314" y="185240"/>
                  <a:pt x="70206" y="171482"/>
                </a:cubicBezTo>
                <a:cubicBezTo>
                  <a:pt x="50098" y="157724"/>
                  <a:pt x="54331" y="102161"/>
                  <a:pt x="47981" y="92107"/>
                </a:cubicBezTo>
                <a:cubicBezTo>
                  <a:pt x="41631" y="82053"/>
                  <a:pt x="31048" y="122799"/>
                  <a:pt x="32106" y="111157"/>
                </a:cubicBezTo>
                <a:cubicBezTo>
                  <a:pt x="33164" y="99515"/>
                  <a:pt x="72323" y="-2085"/>
                  <a:pt x="76556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60D826C7-4BFC-8D96-7EE3-B6B2665E6EC9}"/>
              </a:ext>
            </a:extLst>
          </p:cNvPr>
          <p:cNvSpPr/>
          <p:nvPr/>
        </p:nvSpPr>
        <p:spPr>
          <a:xfrm>
            <a:off x="1913256" y="8486642"/>
            <a:ext cx="174866" cy="200196"/>
          </a:xfrm>
          <a:custGeom>
            <a:avLst/>
            <a:gdLst>
              <a:gd name="connsiteX0" fmla="*/ 45719 w 174866"/>
              <a:gd name="connsiteY0" fmla="*/ 133 h 200196"/>
              <a:gd name="connsiteX1" fmla="*/ 10794 w 174866"/>
              <a:gd name="connsiteY1" fmla="*/ 60458 h 200196"/>
              <a:gd name="connsiteX2" fmla="*/ 150494 w 174866"/>
              <a:gd name="connsiteY2" fmla="*/ 79508 h 200196"/>
              <a:gd name="connsiteX3" fmla="*/ 163194 w 174866"/>
              <a:gd name="connsiteY3" fmla="*/ 114433 h 200196"/>
              <a:gd name="connsiteX4" fmla="*/ 36194 w 174866"/>
              <a:gd name="connsiteY4" fmla="*/ 133483 h 200196"/>
              <a:gd name="connsiteX5" fmla="*/ 17144 w 174866"/>
              <a:gd name="connsiteY5" fmla="*/ 200158 h 200196"/>
              <a:gd name="connsiteX6" fmla="*/ 42544 w 174866"/>
              <a:gd name="connsiteY6" fmla="*/ 143008 h 200196"/>
              <a:gd name="connsiteX7" fmla="*/ 134619 w 174866"/>
              <a:gd name="connsiteY7" fmla="*/ 136658 h 200196"/>
              <a:gd name="connsiteX8" fmla="*/ 147319 w 174866"/>
              <a:gd name="connsiteY8" fmla="*/ 193808 h 200196"/>
              <a:gd name="connsiteX9" fmla="*/ 147319 w 174866"/>
              <a:gd name="connsiteY9" fmla="*/ 139833 h 200196"/>
              <a:gd name="connsiteX10" fmla="*/ 172719 w 174866"/>
              <a:gd name="connsiteY10" fmla="*/ 76333 h 200196"/>
              <a:gd name="connsiteX11" fmla="*/ 83819 w 174866"/>
              <a:gd name="connsiteY11" fmla="*/ 76333 h 200196"/>
              <a:gd name="connsiteX12" fmla="*/ 1269 w 174866"/>
              <a:gd name="connsiteY12" fmla="*/ 44583 h 200196"/>
              <a:gd name="connsiteX13" fmla="*/ 45719 w 174866"/>
              <a:gd name="connsiteY13" fmla="*/ 133 h 20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866" h="200196">
                <a:moveTo>
                  <a:pt x="45719" y="133"/>
                </a:moveTo>
                <a:cubicBezTo>
                  <a:pt x="47307" y="2779"/>
                  <a:pt x="-6669" y="47229"/>
                  <a:pt x="10794" y="60458"/>
                </a:cubicBezTo>
                <a:cubicBezTo>
                  <a:pt x="28256" y="73687"/>
                  <a:pt x="125094" y="70512"/>
                  <a:pt x="150494" y="79508"/>
                </a:cubicBezTo>
                <a:cubicBezTo>
                  <a:pt x="175894" y="88504"/>
                  <a:pt x="182244" y="105437"/>
                  <a:pt x="163194" y="114433"/>
                </a:cubicBezTo>
                <a:cubicBezTo>
                  <a:pt x="144144" y="123429"/>
                  <a:pt x="60536" y="119196"/>
                  <a:pt x="36194" y="133483"/>
                </a:cubicBezTo>
                <a:cubicBezTo>
                  <a:pt x="11852" y="147770"/>
                  <a:pt x="16086" y="198570"/>
                  <a:pt x="17144" y="200158"/>
                </a:cubicBezTo>
                <a:cubicBezTo>
                  <a:pt x="18202" y="201746"/>
                  <a:pt x="22965" y="153591"/>
                  <a:pt x="42544" y="143008"/>
                </a:cubicBezTo>
                <a:cubicBezTo>
                  <a:pt x="62123" y="132425"/>
                  <a:pt x="117157" y="128191"/>
                  <a:pt x="134619" y="136658"/>
                </a:cubicBezTo>
                <a:cubicBezTo>
                  <a:pt x="152081" y="145125"/>
                  <a:pt x="145202" y="193279"/>
                  <a:pt x="147319" y="193808"/>
                </a:cubicBezTo>
                <a:cubicBezTo>
                  <a:pt x="149436" y="194337"/>
                  <a:pt x="143086" y="159412"/>
                  <a:pt x="147319" y="139833"/>
                </a:cubicBezTo>
                <a:cubicBezTo>
                  <a:pt x="151552" y="120254"/>
                  <a:pt x="183302" y="86916"/>
                  <a:pt x="172719" y="76333"/>
                </a:cubicBezTo>
                <a:cubicBezTo>
                  <a:pt x="162136" y="65750"/>
                  <a:pt x="112394" y="81625"/>
                  <a:pt x="83819" y="76333"/>
                </a:cubicBezTo>
                <a:cubicBezTo>
                  <a:pt x="55244" y="71041"/>
                  <a:pt x="11323" y="54108"/>
                  <a:pt x="1269" y="44583"/>
                </a:cubicBezTo>
                <a:cubicBezTo>
                  <a:pt x="-8785" y="35058"/>
                  <a:pt x="44131" y="-2513"/>
                  <a:pt x="45719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692CFA1C-F9AA-F510-1EBC-296EE3250D36}"/>
              </a:ext>
            </a:extLst>
          </p:cNvPr>
          <p:cNvSpPr/>
          <p:nvPr/>
        </p:nvSpPr>
        <p:spPr>
          <a:xfrm>
            <a:off x="2025567" y="8724633"/>
            <a:ext cx="86636" cy="95520"/>
          </a:xfrm>
          <a:custGeom>
            <a:avLst/>
            <a:gdLst>
              <a:gd name="connsiteX0" fmla="*/ 83 w 86636"/>
              <a:gd name="connsiteY0" fmla="*/ 3442 h 95520"/>
              <a:gd name="connsiteX1" fmla="*/ 69933 w 86636"/>
              <a:gd name="connsiteY1" fmla="*/ 12967 h 95520"/>
              <a:gd name="connsiteX2" fmla="*/ 66758 w 86636"/>
              <a:gd name="connsiteY2" fmla="*/ 95517 h 95520"/>
              <a:gd name="connsiteX3" fmla="*/ 85808 w 86636"/>
              <a:gd name="connsiteY3" fmla="*/ 9792 h 95520"/>
              <a:gd name="connsiteX4" fmla="*/ 83 w 86636"/>
              <a:gd name="connsiteY4" fmla="*/ 344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6" h="95520">
                <a:moveTo>
                  <a:pt x="83" y="3442"/>
                </a:moveTo>
                <a:cubicBezTo>
                  <a:pt x="-2563" y="3971"/>
                  <a:pt x="58821" y="-2379"/>
                  <a:pt x="69933" y="12967"/>
                </a:cubicBezTo>
                <a:cubicBezTo>
                  <a:pt x="81045" y="28313"/>
                  <a:pt x="64112" y="96046"/>
                  <a:pt x="66758" y="95517"/>
                </a:cubicBezTo>
                <a:cubicBezTo>
                  <a:pt x="69404" y="94988"/>
                  <a:pt x="91100" y="26725"/>
                  <a:pt x="85808" y="9792"/>
                </a:cubicBezTo>
                <a:cubicBezTo>
                  <a:pt x="80516" y="-7141"/>
                  <a:pt x="2729" y="2913"/>
                  <a:pt x="83" y="3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F7438D8-9B21-C72D-4AD2-8F55C0C0413B}"/>
              </a:ext>
            </a:extLst>
          </p:cNvPr>
          <p:cNvSpPr/>
          <p:nvPr/>
        </p:nvSpPr>
        <p:spPr>
          <a:xfrm>
            <a:off x="2035953" y="8711844"/>
            <a:ext cx="18272" cy="117913"/>
          </a:xfrm>
          <a:custGeom>
            <a:avLst/>
            <a:gdLst>
              <a:gd name="connsiteX0" fmla="*/ 2397 w 18272"/>
              <a:gd name="connsiteY0" fmla="*/ 356 h 117913"/>
              <a:gd name="connsiteX1" fmla="*/ 18272 w 18272"/>
              <a:gd name="connsiteY1" fmla="*/ 114656 h 117913"/>
              <a:gd name="connsiteX2" fmla="*/ 2397 w 18272"/>
              <a:gd name="connsiteY2" fmla="*/ 79731 h 117913"/>
              <a:gd name="connsiteX3" fmla="*/ 2397 w 18272"/>
              <a:gd name="connsiteY3" fmla="*/ 356 h 1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2" h="117913">
                <a:moveTo>
                  <a:pt x="2397" y="356"/>
                </a:moveTo>
                <a:cubicBezTo>
                  <a:pt x="5043" y="6177"/>
                  <a:pt x="18272" y="101427"/>
                  <a:pt x="18272" y="114656"/>
                </a:cubicBezTo>
                <a:cubicBezTo>
                  <a:pt x="18272" y="127885"/>
                  <a:pt x="6101" y="97723"/>
                  <a:pt x="2397" y="79731"/>
                </a:cubicBezTo>
                <a:cubicBezTo>
                  <a:pt x="-1307" y="61739"/>
                  <a:pt x="-249" y="-5465"/>
                  <a:pt x="239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933F3BFE-F896-1FBA-E04C-D9CC761A9FE6}"/>
              </a:ext>
            </a:extLst>
          </p:cNvPr>
          <p:cNvSpPr/>
          <p:nvPr/>
        </p:nvSpPr>
        <p:spPr>
          <a:xfrm>
            <a:off x="1945201" y="8788378"/>
            <a:ext cx="358721" cy="264704"/>
          </a:xfrm>
          <a:custGeom>
            <a:avLst/>
            <a:gdLst>
              <a:gd name="connsiteX0" fmla="*/ 1074 w 358721"/>
              <a:gd name="connsiteY0" fmla="*/ 22 h 264704"/>
              <a:gd name="connsiteX1" fmla="*/ 147124 w 358721"/>
              <a:gd name="connsiteY1" fmla="*/ 44472 h 264704"/>
              <a:gd name="connsiteX2" fmla="*/ 350324 w 358721"/>
              <a:gd name="connsiteY2" fmla="*/ 53997 h 264704"/>
              <a:gd name="connsiteX3" fmla="*/ 318574 w 358721"/>
              <a:gd name="connsiteY3" fmla="*/ 53997 h 264704"/>
              <a:gd name="connsiteX4" fmla="*/ 305874 w 358721"/>
              <a:gd name="connsiteY4" fmla="*/ 146072 h 264704"/>
              <a:gd name="connsiteX5" fmla="*/ 280474 w 358721"/>
              <a:gd name="connsiteY5" fmla="*/ 263547 h 264704"/>
              <a:gd name="connsiteX6" fmla="*/ 299524 w 358721"/>
              <a:gd name="connsiteY6" fmla="*/ 69872 h 264704"/>
              <a:gd name="connsiteX7" fmla="*/ 150299 w 358721"/>
              <a:gd name="connsiteY7" fmla="*/ 57172 h 264704"/>
              <a:gd name="connsiteX8" fmla="*/ 45524 w 358721"/>
              <a:gd name="connsiteY8" fmla="*/ 57172 h 264704"/>
              <a:gd name="connsiteX9" fmla="*/ 77274 w 358721"/>
              <a:gd name="connsiteY9" fmla="*/ 50822 h 264704"/>
              <a:gd name="connsiteX10" fmla="*/ 1074 w 358721"/>
              <a:gd name="connsiteY10" fmla="*/ 22 h 2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21" h="264704">
                <a:moveTo>
                  <a:pt x="1074" y="22"/>
                </a:moveTo>
                <a:cubicBezTo>
                  <a:pt x="12716" y="-1036"/>
                  <a:pt x="88916" y="35476"/>
                  <a:pt x="147124" y="44472"/>
                </a:cubicBezTo>
                <a:cubicBezTo>
                  <a:pt x="205332" y="53468"/>
                  <a:pt x="321749" y="52410"/>
                  <a:pt x="350324" y="53997"/>
                </a:cubicBezTo>
                <a:cubicBezTo>
                  <a:pt x="378899" y="55585"/>
                  <a:pt x="325982" y="38651"/>
                  <a:pt x="318574" y="53997"/>
                </a:cubicBezTo>
                <a:cubicBezTo>
                  <a:pt x="311166" y="69343"/>
                  <a:pt x="312224" y="111147"/>
                  <a:pt x="305874" y="146072"/>
                </a:cubicBezTo>
                <a:cubicBezTo>
                  <a:pt x="299524" y="180997"/>
                  <a:pt x="281532" y="276247"/>
                  <a:pt x="280474" y="263547"/>
                </a:cubicBezTo>
                <a:cubicBezTo>
                  <a:pt x="279416" y="250847"/>
                  <a:pt x="321220" y="104268"/>
                  <a:pt x="299524" y="69872"/>
                </a:cubicBezTo>
                <a:cubicBezTo>
                  <a:pt x="277828" y="35476"/>
                  <a:pt x="192632" y="59289"/>
                  <a:pt x="150299" y="57172"/>
                </a:cubicBezTo>
                <a:cubicBezTo>
                  <a:pt x="107966" y="55055"/>
                  <a:pt x="57695" y="58230"/>
                  <a:pt x="45524" y="57172"/>
                </a:cubicBezTo>
                <a:cubicBezTo>
                  <a:pt x="33353" y="56114"/>
                  <a:pt x="78332" y="57701"/>
                  <a:pt x="77274" y="50822"/>
                </a:cubicBezTo>
                <a:cubicBezTo>
                  <a:pt x="76216" y="43943"/>
                  <a:pt x="-10568" y="1080"/>
                  <a:pt x="107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551EDDA2-A599-BFB6-9C4C-EC5D905B9A38}"/>
              </a:ext>
            </a:extLst>
          </p:cNvPr>
          <p:cNvSpPr/>
          <p:nvPr/>
        </p:nvSpPr>
        <p:spPr>
          <a:xfrm>
            <a:off x="1953551" y="8784030"/>
            <a:ext cx="24490" cy="290262"/>
          </a:xfrm>
          <a:custGeom>
            <a:avLst/>
            <a:gdLst>
              <a:gd name="connsiteX0" fmla="*/ 2249 w 24490"/>
              <a:gd name="connsiteY0" fmla="*/ 1195 h 290262"/>
              <a:gd name="connsiteX1" fmla="*/ 24474 w 24490"/>
              <a:gd name="connsiteY1" fmla="*/ 283770 h 290262"/>
              <a:gd name="connsiteX2" fmla="*/ 5424 w 24490"/>
              <a:gd name="connsiteY2" fmla="*/ 185345 h 290262"/>
              <a:gd name="connsiteX3" fmla="*/ 2249 w 24490"/>
              <a:gd name="connsiteY3" fmla="*/ 1195 h 29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" h="290262">
                <a:moveTo>
                  <a:pt x="2249" y="1195"/>
                </a:moveTo>
                <a:cubicBezTo>
                  <a:pt x="5424" y="17599"/>
                  <a:pt x="23945" y="253078"/>
                  <a:pt x="24474" y="283770"/>
                </a:cubicBezTo>
                <a:cubicBezTo>
                  <a:pt x="25003" y="314462"/>
                  <a:pt x="12303" y="228737"/>
                  <a:pt x="5424" y="185345"/>
                </a:cubicBezTo>
                <a:cubicBezTo>
                  <a:pt x="-1455" y="141953"/>
                  <a:pt x="-926" y="-15209"/>
                  <a:pt x="2249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D198E046-3587-A259-B527-D10C5FBBF875}"/>
              </a:ext>
            </a:extLst>
          </p:cNvPr>
          <p:cNvSpPr/>
          <p:nvPr/>
        </p:nvSpPr>
        <p:spPr>
          <a:xfrm>
            <a:off x="2004720" y="8873825"/>
            <a:ext cx="220956" cy="141587"/>
          </a:xfrm>
          <a:custGeom>
            <a:avLst/>
            <a:gdLst>
              <a:gd name="connsiteX0" fmla="*/ 220955 w 220956"/>
              <a:gd name="connsiteY0" fmla="*/ 300 h 141587"/>
              <a:gd name="connsiteX1" fmla="*/ 27280 w 220956"/>
              <a:gd name="connsiteY1" fmla="*/ 22525 h 141587"/>
              <a:gd name="connsiteX2" fmla="*/ 39980 w 220956"/>
              <a:gd name="connsiteY2" fmla="*/ 101900 h 141587"/>
              <a:gd name="connsiteX3" fmla="*/ 170155 w 220956"/>
              <a:gd name="connsiteY3" fmla="*/ 136825 h 141587"/>
              <a:gd name="connsiteX4" fmla="*/ 55855 w 220956"/>
              <a:gd name="connsiteY4" fmla="*/ 133650 h 141587"/>
              <a:gd name="connsiteX5" fmla="*/ 5055 w 220956"/>
              <a:gd name="connsiteY5" fmla="*/ 66975 h 141587"/>
              <a:gd name="connsiteX6" fmla="*/ 24105 w 220956"/>
              <a:gd name="connsiteY6" fmla="*/ 13000 h 141587"/>
              <a:gd name="connsiteX7" fmla="*/ 220955 w 220956"/>
              <a:gd name="connsiteY7" fmla="*/ 300 h 14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956" h="141587">
                <a:moveTo>
                  <a:pt x="220955" y="300"/>
                </a:moveTo>
                <a:cubicBezTo>
                  <a:pt x="221484" y="1887"/>
                  <a:pt x="57442" y="5592"/>
                  <a:pt x="27280" y="22525"/>
                </a:cubicBezTo>
                <a:cubicBezTo>
                  <a:pt x="-2882" y="39458"/>
                  <a:pt x="16168" y="82850"/>
                  <a:pt x="39980" y="101900"/>
                </a:cubicBezTo>
                <a:cubicBezTo>
                  <a:pt x="63792" y="120950"/>
                  <a:pt x="167509" y="131533"/>
                  <a:pt x="170155" y="136825"/>
                </a:cubicBezTo>
                <a:cubicBezTo>
                  <a:pt x="172801" y="142117"/>
                  <a:pt x="83372" y="145292"/>
                  <a:pt x="55855" y="133650"/>
                </a:cubicBezTo>
                <a:cubicBezTo>
                  <a:pt x="28338" y="122008"/>
                  <a:pt x="10347" y="87083"/>
                  <a:pt x="5055" y="66975"/>
                </a:cubicBezTo>
                <a:cubicBezTo>
                  <a:pt x="-237" y="46867"/>
                  <a:pt x="-8703" y="22525"/>
                  <a:pt x="24105" y="13000"/>
                </a:cubicBezTo>
                <a:cubicBezTo>
                  <a:pt x="56913" y="3475"/>
                  <a:pt x="220426" y="-1287"/>
                  <a:pt x="220955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A48C4CF2-E196-DD99-1348-C39D7FBE819C}"/>
              </a:ext>
            </a:extLst>
          </p:cNvPr>
          <p:cNvSpPr/>
          <p:nvPr/>
        </p:nvSpPr>
        <p:spPr>
          <a:xfrm>
            <a:off x="2022382" y="8884320"/>
            <a:ext cx="194630" cy="155292"/>
          </a:xfrm>
          <a:custGeom>
            <a:avLst/>
            <a:gdLst>
              <a:gd name="connsiteX0" fmla="*/ 93 w 194630"/>
              <a:gd name="connsiteY0" fmla="*/ 8855 h 155292"/>
              <a:gd name="connsiteX1" fmla="*/ 165193 w 194630"/>
              <a:gd name="connsiteY1" fmla="*/ 24730 h 155292"/>
              <a:gd name="connsiteX2" fmla="*/ 171543 w 194630"/>
              <a:gd name="connsiteY2" fmla="*/ 53305 h 155292"/>
              <a:gd name="connsiteX3" fmla="*/ 146143 w 194630"/>
              <a:gd name="connsiteY3" fmla="*/ 154905 h 155292"/>
              <a:gd name="connsiteX4" fmla="*/ 190593 w 194630"/>
              <a:gd name="connsiteY4" fmla="*/ 12030 h 155292"/>
              <a:gd name="connsiteX5" fmla="*/ 93 w 194630"/>
              <a:gd name="connsiteY5" fmla="*/ 8855 h 1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30" h="155292">
                <a:moveTo>
                  <a:pt x="93" y="8855"/>
                </a:moveTo>
                <a:cubicBezTo>
                  <a:pt x="-4140" y="10972"/>
                  <a:pt x="136618" y="17322"/>
                  <a:pt x="165193" y="24730"/>
                </a:cubicBezTo>
                <a:cubicBezTo>
                  <a:pt x="193768" y="32138"/>
                  <a:pt x="174718" y="31609"/>
                  <a:pt x="171543" y="53305"/>
                </a:cubicBezTo>
                <a:cubicBezTo>
                  <a:pt x="168368" y="75001"/>
                  <a:pt x="142968" y="161784"/>
                  <a:pt x="146143" y="154905"/>
                </a:cubicBezTo>
                <a:cubicBezTo>
                  <a:pt x="149318" y="148026"/>
                  <a:pt x="210701" y="35842"/>
                  <a:pt x="190593" y="12030"/>
                </a:cubicBezTo>
                <a:cubicBezTo>
                  <a:pt x="170485" y="-11782"/>
                  <a:pt x="4326" y="6738"/>
                  <a:pt x="93" y="8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690B1BDB-D44C-5E39-846C-C68F30E7CAC3}"/>
              </a:ext>
            </a:extLst>
          </p:cNvPr>
          <p:cNvSpPr/>
          <p:nvPr/>
        </p:nvSpPr>
        <p:spPr>
          <a:xfrm>
            <a:off x="1954031" y="8928039"/>
            <a:ext cx="281212" cy="171592"/>
          </a:xfrm>
          <a:custGeom>
            <a:avLst/>
            <a:gdLst>
              <a:gd name="connsiteX0" fmla="*/ 1769 w 281212"/>
              <a:gd name="connsiteY0" fmla="*/ 171511 h 171592"/>
              <a:gd name="connsiteX1" fmla="*/ 160519 w 281212"/>
              <a:gd name="connsiteY1" fmla="*/ 130236 h 171592"/>
              <a:gd name="connsiteX2" fmla="*/ 281169 w 281212"/>
              <a:gd name="connsiteY2" fmla="*/ 149286 h 171592"/>
              <a:gd name="connsiteX3" fmla="*/ 147819 w 281212"/>
              <a:gd name="connsiteY3" fmla="*/ 120711 h 171592"/>
              <a:gd name="connsiteX4" fmla="*/ 71619 w 281212"/>
              <a:gd name="connsiteY4" fmla="*/ 101661 h 171592"/>
              <a:gd name="connsiteX5" fmla="*/ 33519 w 281212"/>
              <a:gd name="connsiteY5" fmla="*/ 61 h 171592"/>
              <a:gd name="connsiteX6" fmla="*/ 71619 w 281212"/>
              <a:gd name="connsiteY6" fmla="*/ 117536 h 171592"/>
              <a:gd name="connsiteX7" fmla="*/ 1769 w 281212"/>
              <a:gd name="connsiteY7" fmla="*/ 171511 h 1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212" h="171592">
                <a:moveTo>
                  <a:pt x="1769" y="171511"/>
                </a:moveTo>
                <a:cubicBezTo>
                  <a:pt x="16586" y="173628"/>
                  <a:pt x="113952" y="133940"/>
                  <a:pt x="160519" y="130236"/>
                </a:cubicBezTo>
                <a:cubicBezTo>
                  <a:pt x="207086" y="126532"/>
                  <a:pt x="283286" y="150874"/>
                  <a:pt x="281169" y="149286"/>
                </a:cubicBezTo>
                <a:cubicBezTo>
                  <a:pt x="279052" y="147698"/>
                  <a:pt x="182744" y="128648"/>
                  <a:pt x="147819" y="120711"/>
                </a:cubicBezTo>
                <a:cubicBezTo>
                  <a:pt x="112894" y="112774"/>
                  <a:pt x="90669" y="121769"/>
                  <a:pt x="71619" y="101661"/>
                </a:cubicBezTo>
                <a:cubicBezTo>
                  <a:pt x="52569" y="81553"/>
                  <a:pt x="33519" y="-2585"/>
                  <a:pt x="33519" y="61"/>
                </a:cubicBezTo>
                <a:cubicBezTo>
                  <a:pt x="33519" y="2707"/>
                  <a:pt x="73207" y="93723"/>
                  <a:pt x="71619" y="117536"/>
                </a:cubicBezTo>
                <a:cubicBezTo>
                  <a:pt x="70031" y="141349"/>
                  <a:pt x="-13048" y="169394"/>
                  <a:pt x="1769" y="17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D0E80BC9-3A9D-6C21-EDDF-48850E85EC07}"/>
              </a:ext>
            </a:extLst>
          </p:cNvPr>
          <p:cNvSpPr/>
          <p:nvPr/>
        </p:nvSpPr>
        <p:spPr>
          <a:xfrm>
            <a:off x="5352176" y="7285836"/>
            <a:ext cx="55616" cy="205540"/>
          </a:xfrm>
          <a:custGeom>
            <a:avLst/>
            <a:gdLst>
              <a:gd name="connsiteX0" fmla="*/ 0 w 55616"/>
              <a:gd name="connsiteY0" fmla="*/ 3 h 205540"/>
              <a:gd name="connsiteX1" fmla="*/ 54529 w 55616"/>
              <a:gd name="connsiteY1" fmla="*/ 125837 h 205540"/>
              <a:gd name="connsiteX2" fmla="*/ 37751 w 55616"/>
              <a:gd name="connsiteY2" fmla="*/ 205533 h 205540"/>
              <a:gd name="connsiteX3" fmla="*/ 54529 w 55616"/>
              <a:gd name="connsiteY3" fmla="*/ 121643 h 205540"/>
              <a:gd name="connsiteX4" fmla="*/ 0 w 55616"/>
              <a:gd name="connsiteY4" fmla="*/ 3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6" h="205540">
                <a:moveTo>
                  <a:pt x="0" y="3"/>
                </a:moveTo>
                <a:cubicBezTo>
                  <a:pt x="0" y="702"/>
                  <a:pt x="48237" y="91582"/>
                  <a:pt x="54529" y="125837"/>
                </a:cubicBezTo>
                <a:cubicBezTo>
                  <a:pt x="60821" y="160092"/>
                  <a:pt x="37751" y="206232"/>
                  <a:pt x="37751" y="205533"/>
                </a:cubicBezTo>
                <a:cubicBezTo>
                  <a:pt x="37751" y="204834"/>
                  <a:pt x="59423" y="150306"/>
                  <a:pt x="54529" y="121643"/>
                </a:cubicBezTo>
                <a:cubicBezTo>
                  <a:pt x="49635" y="92981"/>
                  <a:pt x="0" y="-696"/>
                  <a:pt x="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42A3A5B6-2B79-7031-87D6-0DDBCE5BC3FB}"/>
              </a:ext>
            </a:extLst>
          </p:cNvPr>
          <p:cNvSpPr/>
          <p:nvPr/>
        </p:nvSpPr>
        <p:spPr>
          <a:xfrm>
            <a:off x="5385543" y="7650745"/>
            <a:ext cx="109268" cy="205582"/>
          </a:xfrm>
          <a:custGeom>
            <a:avLst/>
            <a:gdLst>
              <a:gd name="connsiteX0" fmla="*/ 109246 w 109268"/>
              <a:gd name="connsiteY0" fmla="*/ 15 h 205582"/>
              <a:gd name="connsiteX1" fmla="*/ 29551 w 109268"/>
              <a:gd name="connsiteY1" fmla="*/ 134238 h 205582"/>
              <a:gd name="connsiteX2" fmla="*/ 189 w 109268"/>
              <a:gd name="connsiteY2" fmla="*/ 205545 h 205582"/>
              <a:gd name="connsiteX3" fmla="*/ 21162 w 109268"/>
              <a:gd name="connsiteY3" fmla="*/ 125849 h 205582"/>
              <a:gd name="connsiteX4" fmla="*/ 109246 w 109268"/>
              <a:gd name="connsiteY4" fmla="*/ 15 h 2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8" h="205582">
                <a:moveTo>
                  <a:pt x="109246" y="15"/>
                </a:moveTo>
                <a:cubicBezTo>
                  <a:pt x="110644" y="1413"/>
                  <a:pt x="47727" y="99983"/>
                  <a:pt x="29551" y="134238"/>
                </a:cubicBezTo>
                <a:cubicBezTo>
                  <a:pt x="11375" y="168493"/>
                  <a:pt x="1587" y="206943"/>
                  <a:pt x="189" y="205545"/>
                </a:cubicBezTo>
                <a:cubicBezTo>
                  <a:pt x="-1209" y="204147"/>
                  <a:pt x="5083" y="156609"/>
                  <a:pt x="21162" y="125849"/>
                </a:cubicBezTo>
                <a:cubicBezTo>
                  <a:pt x="37241" y="95089"/>
                  <a:pt x="107848" y="-1383"/>
                  <a:pt x="10924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C141562C-7105-593C-BEBD-359881A64B74}"/>
              </a:ext>
            </a:extLst>
          </p:cNvPr>
          <p:cNvSpPr/>
          <p:nvPr/>
        </p:nvSpPr>
        <p:spPr>
          <a:xfrm>
            <a:off x="5484364" y="7394448"/>
            <a:ext cx="161693" cy="147963"/>
          </a:xfrm>
          <a:custGeom>
            <a:avLst/>
            <a:gdLst>
              <a:gd name="connsiteX0" fmla="*/ 161427 w 161693"/>
              <a:gd name="connsiteY0" fmla="*/ 447 h 147963"/>
              <a:gd name="connsiteX1" fmla="*/ 56564 w 161693"/>
              <a:gd name="connsiteY1" fmla="*/ 67559 h 147963"/>
              <a:gd name="connsiteX2" fmla="*/ 2036 w 161693"/>
              <a:gd name="connsiteY2" fmla="*/ 147255 h 147963"/>
              <a:gd name="connsiteX3" fmla="*/ 23008 w 161693"/>
              <a:gd name="connsiteY3" fmla="*/ 101115 h 147963"/>
              <a:gd name="connsiteX4" fmla="*/ 161427 w 161693"/>
              <a:gd name="connsiteY4" fmla="*/ 447 h 14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93" h="147963">
                <a:moveTo>
                  <a:pt x="161427" y="447"/>
                </a:moveTo>
                <a:cubicBezTo>
                  <a:pt x="167020" y="-5146"/>
                  <a:pt x="83129" y="43091"/>
                  <a:pt x="56564" y="67559"/>
                </a:cubicBezTo>
                <a:cubicBezTo>
                  <a:pt x="29999" y="92027"/>
                  <a:pt x="7629" y="141662"/>
                  <a:pt x="2036" y="147255"/>
                </a:cubicBezTo>
                <a:cubicBezTo>
                  <a:pt x="-3557" y="152848"/>
                  <a:pt x="2036" y="124185"/>
                  <a:pt x="23008" y="101115"/>
                </a:cubicBezTo>
                <a:cubicBezTo>
                  <a:pt x="43980" y="78045"/>
                  <a:pt x="155834" y="6040"/>
                  <a:pt x="161427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8BAB8621-90C3-FB52-B92C-DE2C76937756}"/>
              </a:ext>
            </a:extLst>
          </p:cNvPr>
          <p:cNvSpPr/>
          <p:nvPr/>
        </p:nvSpPr>
        <p:spPr>
          <a:xfrm>
            <a:off x="3142628" y="7435466"/>
            <a:ext cx="128191" cy="168710"/>
          </a:xfrm>
          <a:custGeom>
            <a:avLst/>
            <a:gdLst>
              <a:gd name="connsiteX0" fmla="*/ 20 w 128191"/>
              <a:gd name="connsiteY0" fmla="*/ 50 h 168710"/>
              <a:gd name="connsiteX1" fmla="*/ 110711 w 128191"/>
              <a:gd name="connsiteY1" fmla="*/ 110740 h 168710"/>
              <a:gd name="connsiteX2" fmla="*/ 120336 w 128191"/>
              <a:gd name="connsiteY2" fmla="*/ 168492 h 168710"/>
              <a:gd name="connsiteX3" fmla="*/ 120336 w 128191"/>
              <a:gd name="connsiteY3" fmla="*/ 125178 h 168710"/>
              <a:gd name="connsiteX4" fmla="*/ 20 w 128191"/>
              <a:gd name="connsiteY4" fmla="*/ 50 h 16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1" h="168710">
                <a:moveTo>
                  <a:pt x="20" y="50"/>
                </a:moveTo>
                <a:cubicBezTo>
                  <a:pt x="-1584" y="-2356"/>
                  <a:pt x="90658" y="82666"/>
                  <a:pt x="110711" y="110740"/>
                </a:cubicBezTo>
                <a:cubicBezTo>
                  <a:pt x="130764" y="138814"/>
                  <a:pt x="118732" y="166086"/>
                  <a:pt x="120336" y="168492"/>
                </a:cubicBezTo>
                <a:cubicBezTo>
                  <a:pt x="121940" y="170898"/>
                  <a:pt x="137180" y="153252"/>
                  <a:pt x="120336" y="125178"/>
                </a:cubicBezTo>
                <a:cubicBezTo>
                  <a:pt x="103492" y="97104"/>
                  <a:pt x="1624" y="2456"/>
                  <a:pt x="2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049A02D4-EC04-41A6-33E7-53A03458231D}"/>
              </a:ext>
            </a:extLst>
          </p:cNvPr>
          <p:cNvSpPr/>
          <p:nvPr/>
        </p:nvSpPr>
        <p:spPr>
          <a:xfrm>
            <a:off x="4403457" y="6655757"/>
            <a:ext cx="65303" cy="179534"/>
          </a:xfrm>
          <a:custGeom>
            <a:avLst/>
            <a:gdLst>
              <a:gd name="connsiteX0" fmla="*/ 101 w 65303"/>
              <a:gd name="connsiteY0" fmla="*/ 112 h 179534"/>
              <a:gd name="connsiteX1" fmla="*/ 48227 w 65303"/>
              <a:gd name="connsiteY1" fmla="*/ 130054 h 179534"/>
              <a:gd name="connsiteX2" fmla="*/ 57852 w 65303"/>
              <a:gd name="connsiteY2" fmla="*/ 178180 h 179534"/>
              <a:gd name="connsiteX3" fmla="*/ 62665 w 65303"/>
              <a:gd name="connsiteY3" fmla="*/ 154117 h 179534"/>
              <a:gd name="connsiteX4" fmla="*/ 101 w 65303"/>
              <a:gd name="connsiteY4" fmla="*/ 112 h 17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3" h="179534">
                <a:moveTo>
                  <a:pt x="101" y="112"/>
                </a:moveTo>
                <a:cubicBezTo>
                  <a:pt x="-2305" y="-3898"/>
                  <a:pt x="38602" y="100376"/>
                  <a:pt x="48227" y="130054"/>
                </a:cubicBezTo>
                <a:cubicBezTo>
                  <a:pt x="57852" y="159732"/>
                  <a:pt x="57852" y="178180"/>
                  <a:pt x="57852" y="178180"/>
                </a:cubicBezTo>
                <a:cubicBezTo>
                  <a:pt x="60258" y="182190"/>
                  <a:pt x="69884" y="178180"/>
                  <a:pt x="62665" y="154117"/>
                </a:cubicBezTo>
                <a:cubicBezTo>
                  <a:pt x="55446" y="130054"/>
                  <a:pt x="2507" y="4122"/>
                  <a:pt x="10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C090EBA6-7622-F81B-EE1A-2DB9580A1585}"/>
              </a:ext>
            </a:extLst>
          </p:cNvPr>
          <p:cNvSpPr/>
          <p:nvPr/>
        </p:nvSpPr>
        <p:spPr>
          <a:xfrm>
            <a:off x="4648980" y="6732836"/>
            <a:ext cx="255961" cy="71121"/>
          </a:xfrm>
          <a:custGeom>
            <a:avLst/>
            <a:gdLst>
              <a:gd name="connsiteX0" fmla="*/ 22 w 255961"/>
              <a:gd name="connsiteY0" fmla="*/ 36 h 71121"/>
              <a:gd name="connsiteX1" fmla="*/ 235841 w 255961"/>
              <a:gd name="connsiteY1" fmla="*/ 67412 h 71121"/>
              <a:gd name="connsiteX2" fmla="*/ 221403 w 255961"/>
              <a:gd name="connsiteY2" fmla="*/ 57787 h 71121"/>
              <a:gd name="connsiteX3" fmla="*/ 22 w 255961"/>
              <a:gd name="connsiteY3" fmla="*/ 36 h 7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61" h="71121">
                <a:moveTo>
                  <a:pt x="22" y="36"/>
                </a:moveTo>
                <a:cubicBezTo>
                  <a:pt x="2428" y="1640"/>
                  <a:pt x="235841" y="67412"/>
                  <a:pt x="235841" y="67412"/>
                </a:cubicBezTo>
                <a:cubicBezTo>
                  <a:pt x="272738" y="77037"/>
                  <a:pt x="253487" y="65808"/>
                  <a:pt x="221403" y="57787"/>
                </a:cubicBezTo>
                <a:cubicBezTo>
                  <a:pt x="189319" y="49766"/>
                  <a:pt x="-2384" y="-1568"/>
                  <a:pt x="2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513CD119-315E-BEEB-8EF2-19A1D0782246}"/>
              </a:ext>
            </a:extLst>
          </p:cNvPr>
          <p:cNvSpPr/>
          <p:nvPr/>
        </p:nvSpPr>
        <p:spPr>
          <a:xfrm>
            <a:off x="3644589" y="6828970"/>
            <a:ext cx="51524" cy="218259"/>
          </a:xfrm>
          <a:custGeom>
            <a:avLst/>
            <a:gdLst>
              <a:gd name="connsiteX0" fmla="*/ 51512 w 51524"/>
              <a:gd name="connsiteY0" fmla="*/ 154 h 218259"/>
              <a:gd name="connsiteX1" fmla="*/ 3386 w 51524"/>
              <a:gd name="connsiteY1" fmla="*/ 207097 h 218259"/>
              <a:gd name="connsiteX2" fmla="*/ 8198 w 51524"/>
              <a:gd name="connsiteY2" fmla="*/ 173409 h 218259"/>
              <a:gd name="connsiteX3" fmla="*/ 51512 w 51524"/>
              <a:gd name="connsiteY3" fmla="*/ 154 h 2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24" h="218259">
                <a:moveTo>
                  <a:pt x="51512" y="154"/>
                </a:moveTo>
                <a:cubicBezTo>
                  <a:pt x="50710" y="5769"/>
                  <a:pt x="10605" y="178221"/>
                  <a:pt x="3386" y="207097"/>
                </a:cubicBezTo>
                <a:cubicBezTo>
                  <a:pt x="-3833" y="235973"/>
                  <a:pt x="1781" y="203087"/>
                  <a:pt x="8198" y="173409"/>
                </a:cubicBezTo>
                <a:cubicBezTo>
                  <a:pt x="14615" y="143731"/>
                  <a:pt x="52314" y="-5461"/>
                  <a:pt x="51512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569B7DEE-9D7B-9497-8387-C0ED4D79B4B9}"/>
              </a:ext>
            </a:extLst>
          </p:cNvPr>
          <p:cNvSpPr/>
          <p:nvPr/>
        </p:nvSpPr>
        <p:spPr>
          <a:xfrm>
            <a:off x="4258530" y="8575675"/>
            <a:ext cx="748280" cy="95388"/>
          </a:xfrm>
          <a:custGeom>
            <a:avLst/>
            <a:gdLst>
              <a:gd name="connsiteX0" fmla="*/ 5495 w 748280"/>
              <a:gd name="connsiteY0" fmla="*/ 19050 h 95388"/>
              <a:gd name="connsiteX1" fmla="*/ 707170 w 748280"/>
              <a:gd name="connsiteY1" fmla="*/ 28575 h 95388"/>
              <a:gd name="connsiteX2" fmla="*/ 656370 w 748280"/>
              <a:gd name="connsiteY2" fmla="*/ 34925 h 95388"/>
              <a:gd name="connsiteX3" fmla="*/ 580170 w 748280"/>
              <a:gd name="connsiteY3" fmla="*/ 95250 h 95388"/>
              <a:gd name="connsiteX4" fmla="*/ 710345 w 748280"/>
              <a:gd name="connsiteY4" fmla="*/ 15875 h 95388"/>
              <a:gd name="connsiteX5" fmla="*/ 742095 w 748280"/>
              <a:gd name="connsiteY5" fmla="*/ 0 h 95388"/>
              <a:gd name="connsiteX6" fmla="*/ 681770 w 748280"/>
              <a:gd name="connsiteY6" fmla="*/ 15875 h 95388"/>
              <a:gd name="connsiteX7" fmla="*/ 449995 w 748280"/>
              <a:gd name="connsiteY7" fmla="*/ 3175 h 95388"/>
              <a:gd name="connsiteX8" fmla="*/ 542070 w 748280"/>
              <a:gd name="connsiteY8" fmla="*/ 19050 h 95388"/>
              <a:gd name="connsiteX9" fmla="*/ 265845 w 748280"/>
              <a:gd name="connsiteY9" fmla="*/ 6350 h 95388"/>
              <a:gd name="connsiteX10" fmla="*/ 373795 w 748280"/>
              <a:gd name="connsiteY10" fmla="*/ 22225 h 95388"/>
              <a:gd name="connsiteX11" fmla="*/ 5495 w 748280"/>
              <a:gd name="connsiteY11" fmla="*/ 19050 h 9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8280" h="95388">
                <a:moveTo>
                  <a:pt x="5495" y="19050"/>
                </a:moveTo>
                <a:lnTo>
                  <a:pt x="707170" y="28575"/>
                </a:lnTo>
                <a:cubicBezTo>
                  <a:pt x="815649" y="31221"/>
                  <a:pt x="677537" y="23813"/>
                  <a:pt x="656370" y="34925"/>
                </a:cubicBezTo>
                <a:cubicBezTo>
                  <a:pt x="635203" y="46038"/>
                  <a:pt x="571174" y="98425"/>
                  <a:pt x="580170" y="95250"/>
                </a:cubicBezTo>
                <a:cubicBezTo>
                  <a:pt x="589166" y="92075"/>
                  <a:pt x="683358" y="31750"/>
                  <a:pt x="710345" y="15875"/>
                </a:cubicBezTo>
                <a:cubicBezTo>
                  <a:pt x="737333" y="0"/>
                  <a:pt x="746857" y="0"/>
                  <a:pt x="742095" y="0"/>
                </a:cubicBezTo>
                <a:cubicBezTo>
                  <a:pt x="737333" y="0"/>
                  <a:pt x="730453" y="15346"/>
                  <a:pt x="681770" y="15875"/>
                </a:cubicBezTo>
                <a:cubicBezTo>
                  <a:pt x="633087" y="16404"/>
                  <a:pt x="473278" y="2646"/>
                  <a:pt x="449995" y="3175"/>
                </a:cubicBezTo>
                <a:cubicBezTo>
                  <a:pt x="426712" y="3704"/>
                  <a:pt x="572762" y="18521"/>
                  <a:pt x="542070" y="19050"/>
                </a:cubicBezTo>
                <a:cubicBezTo>
                  <a:pt x="511378" y="19579"/>
                  <a:pt x="293891" y="5821"/>
                  <a:pt x="265845" y="6350"/>
                </a:cubicBezTo>
                <a:cubicBezTo>
                  <a:pt x="237799" y="6879"/>
                  <a:pt x="414541" y="19050"/>
                  <a:pt x="373795" y="22225"/>
                </a:cubicBezTo>
                <a:cubicBezTo>
                  <a:pt x="333049" y="25400"/>
                  <a:pt x="-50067" y="17992"/>
                  <a:pt x="5495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85375C9-F049-9619-5F48-E60C50D846B6}"/>
              </a:ext>
            </a:extLst>
          </p:cNvPr>
          <p:cNvSpPr/>
          <p:nvPr/>
        </p:nvSpPr>
        <p:spPr>
          <a:xfrm>
            <a:off x="4373689" y="8699291"/>
            <a:ext cx="455486" cy="162134"/>
          </a:xfrm>
          <a:custGeom>
            <a:avLst/>
            <a:gdLst>
              <a:gd name="connsiteX0" fmla="*/ 198311 w 455486"/>
              <a:gd name="connsiteY0" fmla="*/ 209 h 162134"/>
              <a:gd name="connsiteX1" fmla="*/ 166561 w 455486"/>
              <a:gd name="connsiteY1" fmla="*/ 117684 h 162134"/>
              <a:gd name="connsiteX2" fmla="*/ 188786 w 455486"/>
              <a:gd name="connsiteY2" fmla="*/ 158959 h 162134"/>
              <a:gd name="connsiteX3" fmla="*/ 106236 w 455486"/>
              <a:gd name="connsiteY3" fmla="*/ 155784 h 162134"/>
              <a:gd name="connsiteX4" fmla="*/ 455486 w 455486"/>
              <a:gd name="connsiteY4" fmla="*/ 162134 h 162134"/>
              <a:gd name="connsiteX5" fmla="*/ 7811 w 455486"/>
              <a:gd name="connsiteY5" fmla="*/ 155784 h 162134"/>
              <a:gd name="connsiteX6" fmla="*/ 169736 w 455486"/>
              <a:gd name="connsiteY6" fmla="*/ 136734 h 162134"/>
              <a:gd name="connsiteX7" fmla="*/ 157036 w 455486"/>
              <a:gd name="connsiteY7" fmla="*/ 120859 h 162134"/>
              <a:gd name="connsiteX8" fmla="*/ 160211 w 455486"/>
              <a:gd name="connsiteY8" fmla="*/ 149434 h 162134"/>
              <a:gd name="connsiteX9" fmla="*/ 198311 w 455486"/>
              <a:gd name="connsiteY9" fmla="*/ 209 h 1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486" h="162134">
                <a:moveTo>
                  <a:pt x="198311" y="209"/>
                </a:moveTo>
                <a:cubicBezTo>
                  <a:pt x="199369" y="-5082"/>
                  <a:pt x="168148" y="91226"/>
                  <a:pt x="166561" y="117684"/>
                </a:cubicBezTo>
                <a:cubicBezTo>
                  <a:pt x="164973" y="144142"/>
                  <a:pt x="198840" y="152609"/>
                  <a:pt x="188786" y="158959"/>
                </a:cubicBezTo>
                <a:cubicBezTo>
                  <a:pt x="178732" y="165309"/>
                  <a:pt x="106236" y="155784"/>
                  <a:pt x="106236" y="155784"/>
                </a:cubicBezTo>
                <a:lnTo>
                  <a:pt x="455486" y="162134"/>
                </a:lnTo>
                <a:cubicBezTo>
                  <a:pt x="439082" y="162134"/>
                  <a:pt x="55436" y="160017"/>
                  <a:pt x="7811" y="155784"/>
                </a:cubicBezTo>
                <a:cubicBezTo>
                  <a:pt x="-39814" y="151551"/>
                  <a:pt x="144865" y="142555"/>
                  <a:pt x="169736" y="136734"/>
                </a:cubicBezTo>
                <a:cubicBezTo>
                  <a:pt x="194607" y="130913"/>
                  <a:pt x="158624" y="118742"/>
                  <a:pt x="157036" y="120859"/>
                </a:cubicBezTo>
                <a:cubicBezTo>
                  <a:pt x="155448" y="122976"/>
                  <a:pt x="153332" y="166367"/>
                  <a:pt x="160211" y="149434"/>
                </a:cubicBezTo>
                <a:cubicBezTo>
                  <a:pt x="167090" y="132501"/>
                  <a:pt x="197253" y="5500"/>
                  <a:pt x="198311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71CDC8CE-E016-6A38-82AE-093536E87797}"/>
              </a:ext>
            </a:extLst>
          </p:cNvPr>
          <p:cNvSpPr/>
          <p:nvPr/>
        </p:nvSpPr>
        <p:spPr>
          <a:xfrm>
            <a:off x="4772471" y="8721383"/>
            <a:ext cx="72688" cy="115127"/>
          </a:xfrm>
          <a:custGeom>
            <a:avLst/>
            <a:gdLst>
              <a:gd name="connsiteX0" fmla="*/ 72579 w 72688"/>
              <a:gd name="connsiteY0" fmla="*/ 342 h 115127"/>
              <a:gd name="connsiteX1" fmla="*/ 18604 w 72688"/>
              <a:gd name="connsiteY1" fmla="*/ 51142 h 115127"/>
              <a:gd name="connsiteX2" fmla="*/ 9079 w 72688"/>
              <a:gd name="connsiteY2" fmla="*/ 114642 h 115127"/>
              <a:gd name="connsiteX3" fmla="*/ 2729 w 72688"/>
              <a:gd name="connsiteY3" fmla="*/ 76542 h 115127"/>
              <a:gd name="connsiteX4" fmla="*/ 72579 w 72688"/>
              <a:gd name="connsiteY4" fmla="*/ 342 h 1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88" h="115127">
                <a:moveTo>
                  <a:pt x="72579" y="342"/>
                </a:moveTo>
                <a:cubicBezTo>
                  <a:pt x="75225" y="-3891"/>
                  <a:pt x="29187" y="32092"/>
                  <a:pt x="18604" y="51142"/>
                </a:cubicBezTo>
                <a:cubicBezTo>
                  <a:pt x="8021" y="70192"/>
                  <a:pt x="11725" y="110409"/>
                  <a:pt x="9079" y="114642"/>
                </a:cubicBezTo>
                <a:cubicBezTo>
                  <a:pt x="6433" y="118875"/>
                  <a:pt x="-5209" y="94534"/>
                  <a:pt x="2729" y="76542"/>
                </a:cubicBezTo>
                <a:cubicBezTo>
                  <a:pt x="10666" y="58550"/>
                  <a:pt x="69933" y="4575"/>
                  <a:pt x="7257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1CC40CB1-407C-93D8-8425-612D5F245DCC}"/>
              </a:ext>
            </a:extLst>
          </p:cNvPr>
          <p:cNvSpPr/>
          <p:nvPr/>
        </p:nvSpPr>
        <p:spPr>
          <a:xfrm>
            <a:off x="4743437" y="8207356"/>
            <a:ext cx="216366" cy="98515"/>
          </a:xfrm>
          <a:custGeom>
            <a:avLst/>
            <a:gdLst>
              <a:gd name="connsiteX0" fmla="*/ 13 w 216366"/>
              <a:gd name="connsiteY0" fmla="*/ 19 h 98515"/>
              <a:gd name="connsiteX1" fmla="*/ 177813 w 216366"/>
              <a:gd name="connsiteY1" fmla="*/ 57169 h 98515"/>
              <a:gd name="connsiteX2" fmla="*/ 41288 w 216366"/>
              <a:gd name="connsiteY2" fmla="*/ 98444 h 98515"/>
              <a:gd name="connsiteX3" fmla="*/ 209563 w 216366"/>
              <a:gd name="connsiteY3" fmla="*/ 66694 h 98515"/>
              <a:gd name="connsiteX4" fmla="*/ 168288 w 216366"/>
              <a:gd name="connsiteY4" fmla="*/ 50819 h 98515"/>
              <a:gd name="connsiteX5" fmla="*/ 13 w 216366"/>
              <a:gd name="connsiteY5" fmla="*/ 19 h 9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66" h="98515">
                <a:moveTo>
                  <a:pt x="13" y="19"/>
                </a:moveTo>
                <a:cubicBezTo>
                  <a:pt x="1601" y="1077"/>
                  <a:pt x="170934" y="40765"/>
                  <a:pt x="177813" y="57169"/>
                </a:cubicBezTo>
                <a:cubicBezTo>
                  <a:pt x="184692" y="73573"/>
                  <a:pt x="35996" y="96857"/>
                  <a:pt x="41288" y="98444"/>
                </a:cubicBezTo>
                <a:cubicBezTo>
                  <a:pt x="46580" y="100031"/>
                  <a:pt x="188396" y="74632"/>
                  <a:pt x="209563" y="66694"/>
                </a:cubicBezTo>
                <a:cubicBezTo>
                  <a:pt x="230730" y="58757"/>
                  <a:pt x="198450" y="60873"/>
                  <a:pt x="168288" y="50819"/>
                </a:cubicBezTo>
                <a:cubicBezTo>
                  <a:pt x="138126" y="40765"/>
                  <a:pt x="-1575" y="-1039"/>
                  <a:pt x="1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741FB106-7E10-028F-C5E4-EB76C04BC8A6}"/>
              </a:ext>
            </a:extLst>
          </p:cNvPr>
          <p:cNvSpPr/>
          <p:nvPr/>
        </p:nvSpPr>
        <p:spPr>
          <a:xfrm>
            <a:off x="4151934" y="8451770"/>
            <a:ext cx="471002" cy="83036"/>
          </a:xfrm>
          <a:custGeom>
            <a:avLst/>
            <a:gdLst>
              <a:gd name="connsiteX0" fmla="*/ 966 w 471002"/>
              <a:gd name="connsiteY0" fmla="*/ 73105 h 83036"/>
              <a:gd name="connsiteX1" fmla="*/ 454991 w 471002"/>
              <a:gd name="connsiteY1" fmla="*/ 76280 h 83036"/>
              <a:gd name="connsiteX2" fmla="*/ 356566 w 471002"/>
              <a:gd name="connsiteY2" fmla="*/ 50880 h 83036"/>
              <a:gd name="connsiteX3" fmla="*/ 239091 w 471002"/>
              <a:gd name="connsiteY3" fmla="*/ 80 h 83036"/>
              <a:gd name="connsiteX4" fmla="*/ 369266 w 471002"/>
              <a:gd name="connsiteY4" fmla="*/ 63580 h 83036"/>
              <a:gd name="connsiteX5" fmla="*/ 226391 w 471002"/>
              <a:gd name="connsiteY5" fmla="*/ 63580 h 83036"/>
              <a:gd name="connsiteX6" fmla="*/ 331166 w 471002"/>
              <a:gd name="connsiteY6" fmla="*/ 82630 h 83036"/>
              <a:gd name="connsiteX7" fmla="*/ 966 w 471002"/>
              <a:gd name="connsiteY7" fmla="*/ 73105 h 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002" h="83036">
                <a:moveTo>
                  <a:pt x="966" y="73105"/>
                </a:moveTo>
                <a:cubicBezTo>
                  <a:pt x="21603" y="72047"/>
                  <a:pt x="395724" y="79984"/>
                  <a:pt x="454991" y="76280"/>
                </a:cubicBezTo>
                <a:cubicBezTo>
                  <a:pt x="514258" y="72576"/>
                  <a:pt x="392549" y="63580"/>
                  <a:pt x="356566" y="50880"/>
                </a:cubicBezTo>
                <a:cubicBezTo>
                  <a:pt x="320583" y="38180"/>
                  <a:pt x="236974" y="-2037"/>
                  <a:pt x="239091" y="80"/>
                </a:cubicBezTo>
                <a:cubicBezTo>
                  <a:pt x="241208" y="2197"/>
                  <a:pt x="371383" y="52997"/>
                  <a:pt x="369266" y="63580"/>
                </a:cubicBezTo>
                <a:cubicBezTo>
                  <a:pt x="367149" y="74163"/>
                  <a:pt x="232741" y="60405"/>
                  <a:pt x="226391" y="63580"/>
                </a:cubicBezTo>
                <a:cubicBezTo>
                  <a:pt x="220041" y="66755"/>
                  <a:pt x="365562" y="79984"/>
                  <a:pt x="331166" y="82630"/>
                </a:cubicBezTo>
                <a:cubicBezTo>
                  <a:pt x="296770" y="85276"/>
                  <a:pt x="-19671" y="74163"/>
                  <a:pt x="966" y="73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632E5F6E-1016-CBC4-EBD7-48065F869826}"/>
              </a:ext>
            </a:extLst>
          </p:cNvPr>
          <p:cNvSpPr/>
          <p:nvPr/>
        </p:nvSpPr>
        <p:spPr>
          <a:xfrm>
            <a:off x="6629400" y="5991059"/>
            <a:ext cx="1016000" cy="2352965"/>
          </a:xfrm>
          <a:custGeom>
            <a:avLst/>
            <a:gdLst>
              <a:gd name="connsiteX0" fmla="*/ 596900 w 1016000"/>
              <a:gd name="connsiteY0" fmla="*/ 206541 h 2352965"/>
              <a:gd name="connsiteX1" fmla="*/ 533400 w 1016000"/>
              <a:gd name="connsiteY1" fmla="*/ 3341 h 2352965"/>
              <a:gd name="connsiteX2" fmla="*/ 673100 w 1016000"/>
              <a:gd name="connsiteY2" fmla="*/ 384341 h 2352965"/>
              <a:gd name="connsiteX3" fmla="*/ 762000 w 1016000"/>
              <a:gd name="connsiteY3" fmla="*/ 562141 h 2352965"/>
              <a:gd name="connsiteX4" fmla="*/ 673100 w 1016000"/>
              <a:gd name="connsiteY4" fmla="*/ 905041 h 2352965"/>
              <a:gd name="connsiteX5" fmla="*/ 863600 w 1016000"/>
              <a:gd name="connsiteY5" fmla="*/ 778041 h 2352965"/>
              <a:gd name="connsiteX6" fmla="*/ 457200 w 1016000"/>
              <a:gd name="connsiteY6" fmla="*/ 1362241 h 2352965"/>
              <a:gd name="connsiteX7" fmla="*/ 635000 w 1016000"/>
              <a:gd name="connsiteY7" fmla="*/ 1235241 h 2352965"/>
              <a:gd name="connsiteX8" fmla="*/ 0 w 1016000"/>
              <a:gd name="connsiteY8" fmla="*/ 2352841 h 2352965"/>
              <a:gd name="connsiteX9" fmla="*/ 635000 w 1016000"/>
              <a:gd name="connsiteY9" fmla="*/ 1159041 h 2352965"/>
              <a:gd name="connsiteX10" fmla="*/ 736600 w 1016000"/>
              <a:gd name="connsiteY10" fmla="*/ 765341 h 2352965"/>
              <a:gd name="connsiteX11" fmla="*/ 749300 w 1016000"/>
              <a:gd name="connsiteY11" fmla="*/ 41441 h 2352965"/>
              <a:gd name="connsiteX12" fmla="*/ 723900 w 1016000"/>
              <a:gd name="connsiteY12" fmla="*/ 193841 h 2352965"/>
              <a:gd name="connsiteX13" fmla="*/ 1016000 w 1016000"/>
              <a:gd name="connsiteY13" fmla="*/ 371641 h 2352965"/>
              <a:gd name="connsiteX14" fmla="*/ 723900 w 1016000"/>
              <a:gd name="connsiteY14" fmla="*/ 231941 h 2352965"/>
              <a:gd name="connsiteX15" fmla="*/ 723900 w 1016000"/>
              <a:gd name="connsiteY15" fmla="*/ 346241 h 2352965"/>
              <a:gd name="connsiteX16" fmla="*/ 596900 w 1016000"/>
              <a:gd name="connsiteY16" fmla="*/ 206541 h 23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6000" h="2352965">
                <a:moveTo>
                  <a:pt x="596900" y="206541"/>
                </a:moveTo>
                <a:cubicBezTo>
                  <a:pt x="565150" y="149391"/>
                  <a:pt x="520700" y="-26292"/>
                  <a:pt x="533400" y="3341"/>
                </a:cubicBezTo>
                <a:cubicBezTo>
                  <a:pt x="546100" y="32974"/>
                  <a:pt x="635000" y="291208"/>
                  <a:pt x="673100" y="384341"/>
                </a:cubicBezTo>
                <a:cubicBezTo>
                  <a:pt x="711200" y="477474"/>
                  <a:pt x="762000" y="475358"/>
                  <a:pt x="762000" y="562141"/>
                </a:cubicBezTo>
                <a:cubicBezTo>
                  <a:pt x="762000" y="648924"/>
                  <a:pt x="656167" y="869058"/>
                  <a:pt x="673100" y="905041"/>
                </a:cubicBezTo>
                <a:cubicBezTo>
                  <a:pt x="690033" y="941024"/>
                  <a:pt x="899583" y="701841"/>
                  <a:pt x="863600" y="778041"/>
                </a:cubicBezTo>
                <a:cubicBezTo>
                  <a:pt x="827617" y="854241"/>
                  <a:pt x="495300" y="1286041"/>
                  <a:pt x="457200" y="1362241"/>
                </a:cubicBezTo>
                <a:cubicBezTo>
                  <a:pt x="419100" y="1438441"/>
                  <a:pt x="711200" y="1070141"/>
                  <a:pt x="635000" y="1235241"/>
                </a:cubicBezTo>
                <a:cubicBezTo>
                  <a:pt x="558800" y="1400341"/>
                  <a:pt x="0" y="2365541"/>
                  <a:pt x="0" y="2352841"/>
                </a:cubicBezTo>
                <a:cubicBezTo>
                  <a:pt x="0" y="2340141"/>
                  <a:pt x="512233" y="1423624"/>
                  <a:pt x="635000" y="1159041"/>
                </a:cubicBezTo>
                <a:cubicBezTo>
                  <a:pt x="757767" y="894458"/>
                  <a:pt x="717550" y="951607"/>
                  <a:pt x="736600" y="765341"/>
                </a:cubicBezTo>
                <a:cubicBezTo>
                  <a:pt x="755650" y="579075"/>
                  <a:pt x="751417" y="136691"/>
                  <a:pt x="749300" y="41441"/>
                </a:cubicBezTo>
                <a:cubicBezTo>
                  <a:pt x="747183" y="-53809"/>
                  <a:pt x="679450" y="138808"/>
                  <a:pt x="723900" y="193841"/>
                </a:cubicBezTo>
                <a:cubicBezTo>
                  <a:pt x="768350" y="248874"/>
                  <a:pt x="1016000" y="365291"/>
                  <a:pt x="1016000" y="371641"/>
                </a:cubicBezTo>
                <a:cubicBezTo>
                  <a:pt x="1016000" y="377991"/>
                  <a:pt x="772583" y="236174"/>
                  <a:pt x="723900" y="231941"/>
                </a:cubicBezTo>
                <a:cubicBezTo>
                  <a:pt x="675217" y="227708"/>
                  <a:pt x="740833" y="344124"/>
                  <a:pt x="723900" y="346241"/>
                </a:cubicBezTo>
                <a:cubicBezTo>
                  <a:pt x="706967" y="348358"/>
                  <a:pt x="628650" y="263691"/>
                  <a:pt x="596900" y="206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55B173E9-9B10-38D8-16C7-B0E4843E851F}"/>
              </a:ext>
            </a:extLst>
          </p:cNvPr>
          <p:cNvSpPr/>
          <p:nvPr/>
        </p:nvSpPr>
        <p:spPr>
          <a:xfrm>
            <a:off x="4132521" y="9044753"/>
            <a:ext cx="600525" cy="1077769"/>
          </a:xfrm>
          <a:custGeom>
            <a:avLst/>
            <a:gdLst>
              <a:gd name="connsiteX0" fmla="*/ 99237 w 600525"/>
              <a:gd name="connsiteY0" fmla="*/ 10 h 1077769"/>
              <a:gd name="connsiteX1" fmla="*/ 418214 w 600525"/>
              <a:gd name="connsiteY1" fmla="*/ 482019 h 1077769"/>
              <a:gd name="connsiteX2" fmla="*/ 404037 w 600525"/>
              <a:gd name="connsiteY2" fmla="*/ 404047 h 1077769"/>
              <a:gd name="connsiteX3" fmla="*/ 581246 w 600525"/>
              <a:gd name="connsiteY3" fmla="*/ 1013647 h 1077769"/>
              <a:gd name="connsiteX4" fmla="*/ 567070 w 600525"/>
              <a:gd name="connsiteY4" fmla="*/ 942763 h 1077769"/>
              <a:gd name="connsiteX5" fmla="*/ 326065 w 600525"/>
              <a:gd name="connsiteY5" fmla="*/ 935675 h 1077769"/>
              <a:gd name="connsiteX6" fmla="*/ 35442 w 600525"/>
              <a:gd name="connsiteY6" fmla="*/ 1077442 h 1077769"/>
              <a:gd name="connsiteX7" fmla="*/ 148856 w 600525"/>
              <a:gd name="connsiteY7" fmla="*/ 971117 h 1077769"/>
              <a:gd name="connsiteX8" fmla="*/ 77972 w 600525"/>
              <a:gd name="connsiteY8" fmla="*/ 857703 h 1077769"/>
              <a:gd name="connsiteX9" fmla="*/ 49619 w 600525"/>
              <a:gd name="connsiteY9" fmla="*/ 248103 h 1077769"/>
              <a:gd name="connsiteX10" fmla="*/ 0 w 600525"/>
              <a:gd name="connsiteY10" fmla="*/ 482019 h 1077769"/>
              <a:gd name="connsiteX11" fmla="*/ 49619 w 600525"/>
              <a:gd name="connsiteY11" fmla="*/ 255191 h 1077769"/>
              <a:gd name="connsiteX12" fmla="*/ 283535 w 600525"/>
              <a:gd name="connsiteY12" fmla="*/ 496196 h 1077769"/>
              <a:gd name="connsiteX13" fmla="*/ 99237 w 600525"/>
              <a:gd name="connsiteY13" fmla="*/ 10 h 107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525" h="1077769">
                <a:moveTo>
                  <a:pt x="99237" y="10"/>
                </a:moveTo>
                <a:cubicBezTo>
                  <a:pt x="121684" y="-2353"/>
                  <a:pt x="367414" y="414680"/>
                  <a:pt x="418214" y="482019"/>
                </a:cubicBezTo>
                <a:cubicBezTo>
                  <a:pt x="469014" y="549358"/>
                  <a:pt x="376865" y="315442"/>
                  <a:pt x="404037" y="404047"/>
                </a:cubicBezTo>
                <a:cubicBezTo>
                  <a:pt x="431209" y="492652"/>
                  <a:pt x="554074" y="923861"/>
                  <a:pt x="581246" y="1013647"/>
                </a:cubicBezTo>
                <a:cubicBezTo>
                  <a:pt x="608418" y="1103433"/>
                  <a:pt x="609600" y="955758"/>
                  <a:pt x="567070" y="942763"/>
                </a:cubicBezTo>
                <a:cubicBezTo>
                  <a:pt x="524540" y="929768"/>
                  <a:pt x="414670" y="913229"/>
                  <a:pt x="326065" y="935675"/>
                </a:cubicBezTo>
                <a:cubicBezTo>
                  <a:pt x="237460" y="958121"/>
                  <a:pt x="64977" y="1071535"/>
                  <a:pt x="35442" y="1077442"/>
                </a:cubicBezTo>
                <a:cubicBezTo>
                  <a:pt x="5907" y="1083349"/>
                  <a:pt x="141768" y="1007740"/>
                  <a:pt x="148856" y="971117"/>
                </a:cubicBezTo>
                <a:cubicBezTo>
                  <a:pt x="155944" y="934494"/>
                  <a:pt x="94512" y="978205"/>
                  <a:pt x="77972" y="857703"/>
                </a:cubicBezTo>
                <a:cubicBezTo>
                  <a:pt x="61432" y="737201"/>
                  <a:pt x="62614" y="310717"/>
                  <a:pt x="49619" y="248103"/>
                </a:cubicBezTo>
                <a:cubicBezTo>
                  <a:pt x="36624" y="185489"/>
                  <a:pt x="0" y="480838"/>
                  <a:pt x="0" y="482019"/>
                </a:cubicBezTo>
                <a:cubicBezTo>
                  <a:pt x="0" y="483200"/>
                  <a:pt x="2363" y="252828"/>
                  <a:pt x="49619" y="255191"/>
                </a:cubicBezTo>
                <a:cubicBezTo>
                  <a:pt x="96875" y="257554"/>
                  <a:pt x="279991" y="536363"/>
                  <a:pt x="283535" y="496196"/>
                </a:cubicBezTo>
                <a:cubicBezTo>
                  <a:pt x="287079" y="456029"/>
                  <a:pt x="76790" y="2373"/>
                  <a:pt x="9923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6D313758-C620-ABE1-C6ED-029CFDD59FAD}"/>
              </a:ext>
            </a:extLst>
          </p:cNvPr>
          <p:cNvSpPr/>
          <p:nvPr/>
        </p:nvSpPr>
        <p:spPr>
          <a:xfrm>
            <a:off x="5003982" y="7661937"/>
            <a:ext cx="1297588" cy="1362947"/>
          </a:xfrm>
          <a:custGeom>
            <a:avLst/>
            <a:gdLst>
              <a:gd name="connsiteX0" fmla="*/ 1297581 w 1297588"/>
              <a:gd name="connsiteY0" fmla="*/ 593 h 1362947"/>
              <a:gd name="connsiteX1" fmla="*/ 645451 w 1297588"/>
              <a:gd name="connsiteY1" fmla="*/ 837021 h 1362947"/>
              <a:gd name="connsiteX2" fmla="*/ 652539 w 1297588"/>
              <a:gd name="connsiteY2" fmla="*/ 815756 h 1362947"/>
              <a:gd name="connsiteX3" fmla="*/ 409 w 1297588"/>
              <a:gd name="connsiteY3" fmla="*/ 1361561 h 1362947"/>
              <a:gd name="connsiteX4" fmla="*/ 758865 w 1297588"/>
              <a:gd name="connsiteY4" fmla="*/ 631458 h 1362947"/>
              <a:gd name="connsiteX5" fmla="*/ 659627 w 1297588"/>
              <a:gd name="connsiteY5" fmla="*/ 702342 h 1362947"/>
              <a:gd name="connsiteX6" fmla="*/ 1297581 w 1297588"/>
              <a:gd name="connsiteY6" fmla="*/ 593 h 13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588" h="1362947">
                <a:moveTo>
                  <a:pt x="1297581" y="593"/>
                </a:moveTo>
                <a:cubicBezTo>
                  <a:pt x="1295218" y="23040"/>
                  <a:pt x="752958" y="701161"/>
                  <a:pt x="645451" y="837021"/>
                </a:cubicBezTo>
                <a:cubicBezTo>
                  <a:pt x="537944" y="972881"/>
                  <a:pt x="760046" y="728333"/>
                  <a:pt x="652539" y="815756"/>
                </a:cubicBezTo>
                <a:cubicBezTo>
                  <a:pt x="545032" y="903179"/>
                  <a:pt x="-17312" y="1392277"/>
                  <a:pt x="409" y="1361561"/>
                </a:cubicBezTo>
                <a:cubicBezTo>
                  <a:pt x="18130" y="1330845"/>
                  <a:pt x="648995" y="741328"/>
                  <a:pt x="758865" y="631458"/>
                </a:cubicBezTo>
                <a:cubicBezTo>
                  <a:pt x="868735" y="521588"/>
                  <a:pt x="572204" y="805123"/>
                  <a:pt x="659627" y="702342"/>
                </a:cubicBezTo>
                <a:cubicBezTo>
                  <a:pt x="747050" y="599561"/>
                  <a:pt x="1299944" y="-21854"/>
                  <a:pt x="1297581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2AF1143B-3562-8E32-989D-1403055B48F9}"/>
              </a:ext>
            </a:extLst>
          </p:cNvPr>
          <p:cNvSpPr/>
          <p:nvPr/>
        </p:nvSpPr>
        <p:spPr>
          <a:xfrm>
            <a:off x="5989651" y="7943237"/>
            <a:ext cx="367416" cy="1038453"/>
          </a:xfrm>
          <a:custGeom>
            <a:avLst/>
            <a:gdLst>
              <a:gd name="connsiteX0" fmla="*/ 319000 w 367416"/>
              <a:gd name="connsiteY0" fmla="*/ 24093 h 1038453"/>
              <a:gd name="connsiteX1" fmla="*/ 290647 w 367416"/>
              <a:gd name="connsiteY1" fmla="*/ 109154 h 1038453"/>
              <a:gd name="connsiteX2" fmla="*/ 319000 w 367416"/>
              <a:gd name="connsiteY2" fmla="*/ 506103 h 1038453"/>
              <a:gd name="connsiteX3" fmla="*/ 361530 w 367416"/>
              <a:gd name="connsiteY3" fmla="*/ 548633 h 1038453"/>
              <a:gd name="connsiteX4" fmla="*/ 177233 w 367416"/>
              <a:gd name="connsiteY4" fmla="*/ 1016465 h 1038453"/>
              <a:gd name="connsiteX5" fmla="*/ 205586 w 367416"/>
              <a:gd name="connsiteY5" fmla="*/ 924316 h 1038453"/>
              <a:gd name="connsiteX6" fmla="*/ 23 w 367416"/>
              <a:gd name="connsiteY6" fmla="*/ 591163 h 1038453"/>
              <a:gd name="connsiteX7" fmla="*/ 219763 w 367416"/>
              <a:gd name="connsiteY7" fmla="*/ 740019 h 1038453"/>
              <a:gd name="connsiteX8" fmla="*/ 198498 w 367416"/>
              <a:gd name="connsiteY8" fmla="*/ 477749 h 1038453"/>
              <a:gd name="connsiteX9" fmla="*/ 319000 w 367416"/>
              <a:gd name="connsiteY9" fmla="*/ 24093 h 103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416" h="1038453">
                <a:moveTo>
                  <a:pt x="319000" y="24093"/>
                </a:moveTo>
                <a:cubicBezTo>
                  <a:pt x="334358" y="-37339"/>
                  <a:pt x="290647" y="28819"/>
                  <a:pt x="290647" y="109154"/>
                </a:cubicBezTo>
                <a:cubicBezTo>
                  <a:pt x="290647" y="189489"/>
                  <a:pt x="307186" y="432857"/>
                  <a:pt x="319000" y="506103"/>
                </a:cubicBezTo>
                <a:cubicBezTo>
                  <a:pt x="330814" y="579349"/>
                  <a:pt x="385158" y="463573"/>
                  <a:pt x="361530" y="548633"/>
                </a:cubicBezTo>
                <a:cubicBezTo>
                  <a:pt x="337902" y="633693"/>
                  <a:pt x="203224" y="953851"/>
                  <a:pt x="177233" y="1016465"/>
                </a:cubicBezTo>
                <a:cubicBezTo>
                  <a:pt x="151242" y="1079079"/>
                  <a:pt x="235121" y="995200"/>
                  <a:pt x="205586" y="924316"/>
                </a:cubicBezTo>
                <a:cubicBezTo>
                  <a:pt x="176051" y="853432"/>
                  <a:pt x="-2340" y="621879"/>
                  <a:pt x="23" y="591163"/>
                </a:cubicBezTo>
                <a:cubicBezTo>
                  <a:pt x="2386" y="560447"/>
                  <a:pt x="186684" y="758921"/>
                  <a:pt x="219763" y="740019"/>
                </a:cubicBezTo>
                <a:cubicBezTo>
                  <a:pt x="252842" y="721117"/>
                  <a:pt x="181959" y="595888"/>
                  <a:pt x="198498" y="477749"/>
                </a:cubicBezTo>
                <a:cubicBezTo>
                  <a:pt x="215037" y="359610"/>
                  <a:pt x="303642" y="85525"/>
                  <a:pt x="319000" y="2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D9B5605-2EC3-DF04-725F-A3A05D2E0CF5}"/>
              </a:ext>
            </a:extLst>
          </p:cNvPr>
          <p:cNvSpPr/>
          <p:nvPr/>
        </p:nvSpPr>
        <p:spPr>
          <a:xfrm>
            <a:off x="1832402" y="10163529"/>
            <a:ext cx="840165" cy="533633"/>
          </a:xfrm>
          <a:custGeom>
            <a:avLst/>
            <a:gdLst>
              <a:gd name="connsiteX0" fmla="*/ 832826 w 840165"/>
              <a:gd name="connsiteY0" fmla="*/ 1197 h 533633"/>
              <a:gd name="connsiteX1" fmla="*/ 294110 w 840165"/>
              <a:gd name="connsiteY1" fmla="*/ 235113 h 533633"/>
              <a:gd name="connsiteX2" fmla="*/ 95635 w 840165"/>
              <a:gd name="connsiteY2" fmla="*/ 398145 h 533633"/>
              <a:gd name="connsiteX3" fmla="*/ 336640 w 840165"/>
              <a:gd name="connsiteY3" fmla="*/ 249290 h 533633"/>
              <a:gd name="connsiteX4" fmla="*/ 3486 w 840165"/>
              <a:gd name="connsiteY4" fmla="*/ 532824 h 533633"/>
              <a:gd name="connsiteX5" fmla="*/ 591821 w 840165"/>
              <a:gd name="connsiteY5" fmla="*/ 142964 h 533633"/>
              <a:gd name="connsiteX6" fmla="*/ 605998 w 840165"/>
              <a:gd name="connsiteY6" fmla="*/ 142964 h 533633"/>
              <a:gd name="connsiteX7" fmla="*/ 832826 w 840165"/>
              <a:gd name="connsiteY7" fmla="*/ 1197 h 53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165" h="533633">
                <a:moveTo>
                  <a:pt x="832826" y="1197"/>
                </a:moveTo>
                <a:cubicBezTo>
                  <a:pt x="780845" y="16555"/>
                  <a:pt x="416975" y="168955"/>
                  <a:pt x="294110" y="235113"/>
                </a:cubicBezTo>
                <a:cubicBezTo>
                  <a:pt x="171245" y="301271"/>
                  <a:pt x="88547" y="395782"/>
                  <a:pt x="95635" y="398145"/>
                </a:cubicBezTo>
                <a:cubicBezTo>
                  <a:pt x="102723" y="400508"/>
                  <a:pt x="351998" y="226844"/>
                  <a:pt x="336640" y="249290"/>
                </a:cubicBezTo>
                <a:cubicBezTo>
                  <a:pt x="321282" y="271736"/>
                  <a:pt x="-39044" y="550545"/>
                  <a:pt x="3486" y="532824"/>
                </a:cubicBezTo>
                <a:cubicBezTo>
                  <a:pt x="46016" y="515103"/>
                  <a:pt x="491402" y="207941"/>
                  <a:pt x="591821" y="142964"/>
                </a:cubicBezTo>
                <a:cubicBezTo>
                  <a:pt x="692240" y="77987"/>
                  <a:pt x="567012" y="163048"/>
                  <a:pt x="605998" y="142964"/>
                </a:cubicBezTo>
                <a:cubicBezTo>
                  <a:pt x="644984" y="122880"/>
                  <a:pt x="884807" y="-14161"/>
                  <a:pt x="832826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F5C3B461-C8A0-8ECC-5C1B-F00C6E90E504}"/>
              </a:ext>
            </a:extLst>
          </p:cNvPr>
          <p:cNvSpPr/>
          <p:nvPr/>
        </p:nvSpPr>
        <p:spPr>
          <a:xfrm>
            <a:off x="1046614" y="9206899"/>
            <a:ext cx="945311" cy="991853"/>
          </a:xfrm>
          <a:custGeom>
            <a:avLst/>
            <a:gdLst>
              <a:gd name="connsiteX0" fmla="*/ 945219 w 945311"/>
              <a:gd name="connsiteY0" fmla="*/ 896 h 991853"/>
              <a:gd name="connsiteX1" fmla="*/ 434856 w 945311"/>
              <a:gd name="connsiteY1" fmla="*/ 511259 h 991853"/>
              <a:gd name="connsiteX2" fmla="*/ 257646 w 945311"/>
              <a:gd name="connsiteY2" fmla="*/ 681380 h 991853"/>
              <a:gd name="connsiteX3" fmla="*/ 293088 w 945311"/>
              <a:gd name="connsiteY3" fmla="*/ 624673 h 991853"/>
              <a:gd name="connsiteX4" fmla="*/ 9553 w 945311"/>
              <a:gd name="connsiteY4" fmla="*/ 979092 h 991853"/>
              <a:gd name="connsiteX5" fmla="*/ 108791 w 945311"/>
              <a:gd name="connsiteY5" fmla="*/ 851501 h 991853"/>
              <a:gd name="connsiteX6" fmla="*/ 512828 w 945311"/>
              <a:gd name="connsiteY6" fmla="*/ 270254 h 991853"/>
              <a:gd name="connsiteX7" fmla="*/ 392326 w 945311"/>
              <a:gd name="connsiteY7" fmla="*/ 383668 h 991853"/>
              <a:gd name="connsiteX8" fmla="*/ 945219 w 945311"/>
              <a:gd name="connsiteY8" fmla="*/ 896 h 99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11" h="991853">
                <a:moveTo>
                  <a:pt x="945219" y="896"/>
                </a:moveTo>
                <a:cubicBezTo>
                  <a:pt x="952307" y="22161"/>
                  <a:pt x="549451" y="397845"/>
                  <a:pt x="434856" y="511259"/>
                </a:cubicBezTo>
                <a:cubicBezTo>
                  <a:pt x="320261" y="624673"/>
                  <a:pt x="281274" y="662478"/>
                  <a:pt x="257646" y="681380"/>
                </a:cubicBezTo>
                <a:cubicBezTo>
                  <a:pt x="234018" y="700282"/>
                  <a:pt x="334437" y="575054"/>
                  <a:pt x="293088" y="624673"/>
                </a:cubicBezTo>
                <a:cubicBezTo>
                  <a:pt x="251739" y="674292"/>
                  <a:pt x="40269" y="941287"/>
                  <a:pt x="9553" y="979092"/>
                </a:cubicBezTo>
                <a:cubicBezTo>
                  <a:pt x="-21163" y="1016897"/>
                  <a:pt x="24912" y="969641"/>
                  <a:pt x="108791" y="851501"/>
                </a:cubicBezTo>
                <a:cubicBezTo>
                  <a:pt x="192670" y="733361"/>
                  <a:pt x="465572" y="348226"/>
                  <a:pt x="512828" y="270254"/>
                </a:cubicBezTo>
                <a:cubicBezTo>
                  <a:pt x="560084" y="192282"/>
                  <a:pt x="316717" y="423835"/>
                  <a:pt x="392326" y="383668"/>
                </a:cubicBezTo>
                <a:cubicBezTo>
                  <a:pt x="467935" y="343501"/>
                  <a:pt x="938131" y="-20369"/>
                  <a:pt x="945219" y="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E24D1E4C-D613-07DF-97F8-1E40198DF24E}"/>
              </a:ext>
            </a:extLst>
          </p:cNvPr>
          <p:cNvSpPr/>
          <p:nvPr/>
        </p:nvSpPr>
        <p:spPr>
          <a:xfrm>
            <a:off x="4757849" y="7879920"/>
            <a:ext cx="64633" cy="176050"/>
          </a:xfrm>
          <a:custGeom>
            <a:avLst/>
            <a:gdLst>
              <a:gd name="connsiteX0" fmla="*/ 5 w 64633"/>
              <a:gd name="connsiteY0" fmla="*/ 275 h 176050"/>
              <a:gd name="connsiteX1" fmla="*/ 59478 w 64633"/>
              <a:gd name="connsiteY1" fmla="*/ 104353 h 176050"/>
              <a:gd name="connsiteX2" fmla="*/ 55761 w 64633"/>
              <a:gd name="connsiteY2" fmla="*/ 174978 h 176050"/>
              <a:gd name="connsiteX3" fmla="*/ 63195 w 64633"/>
              <a:gd name="connsiteY3" fmla="*/ 137807 h 176050"/>
              <a:gd name="connsiteX4" fmla="*/ 5 w 64633"/>
              <a:gd name="connsiteY4" fmla="*/ 275 h 17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33" h="176050">
                <a:moveTo>
                  <a:pt x="5" y="275"/>
                </a:moveTo>
                <a:cubicBezTo>
                  <a:pt x="-614" y="-5301"/>
                  <a:pt x="50185" y="75236"/>
                  <a:pt x="59478" y="104353"/>
                </a:cubicBezTo>
                <a:cubicBezTo>
                  <a:pt x="68771" y="133470"/>
                  <a:pt x="55142" y="169402"/>
                  <a:pt x="55761" y="174978"/>
                </a:cubicBezTo>
                <a:cubicBezTo>
                  <a:pt x="56380" y="180554"/>
                  <a:pt x="68771" y="163827"/>
                  <a:pt x="63195" y="137807"/>
                </a:cubicBezTo>
                <a:cubicBezTo>
                  <a:pt x="57619" y="111787"/>
                  <a:pt x="624" y="5851"/>
                  <a:pt x="5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40C5E464-5C69-6B82-B24A-7B56E48E43A7}"/>
              </a:ext>
            </a:extLst>
          </p:cNvPr>
          <p:cNvSpPr/>
          <p:nvPr/>
        </p:nvSpPr>
        <p:spPr>
          <a:xfrm>
            <a:off x="3605561" y="7842871"/>
            <a:ext cx="12132" cy="171603"/>
          </a:xfrm>
          <a:custGeom>
            <a:avLst/>
            <a:gdLst>
              <a:gd name="connsiteX0" fmla="*/ 0 w 12132"/>
              <a:gd name="connsiteY0" fmla="*/ 153 h 171603"/>
              <a:gd name="connsiteX1" fmla="*/ 11151 w 12132"/>
              <a:gd name="connsiteY1" fmla="*/ 163705 h 171603"/>
              <a:gd name="connsiteX2" fmla="*/ 11151 w 12132"/>
              <a:gd name="connsiteY2" fmla="*/ 133968 h 171603"/>
              <a:gd name="connsiteX3" fmla="*/ 0 w 12132"/>
              <a:gd name="connsiteY3" fmla="*/ 153 h 17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2" h="171603">
                <a:moveTo>
                  <a:pt x="0" y="153"/>
                </a:moveTo>
                <a:cubicBezTo>
                  <a:pt x="0" y="5109"/>
                  <a:pt x="9293" y="141403"/>
                  <a:pt x="11151" y="163705"/>
                </a:cubicBezTo>
                <a:cubicBezTo>
                  <a:pt x="13009" y="186007"/>
                  <a:pt x="11770" y="156270"/>
                  <a:pt x="11151" y="133968"/>
                </a:cubicBezTo>
                <a:cubicBezTo>
                  <a:pt x="10532" y="111666"/>
                  <a:pt x="0" y="-4803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8B128079-8562-176D-5DC8-25E8BBE01494}"/>
              </a:ext>
            </a:extLst>
          </p:cNvPr>
          <p:cNvSpPr/>
          <p:nvPr/>
        </p:nvSpPr>
        <p:spPr>
          <a:xfrm>
            <a:off x="3471232" y="7816861"/>
            <a:ext cx="52659" cy="178568"/>
          </a:xfrm>
          <a:custGeom>
            <a:avLst/>
            <a:gdLst>
              <a:gd name="connsiteX0" fmla="*/ 45119 w 52659"/>
              <a:gd name="connsiteY0" fmla="*/ 144 h 178568"/>
              <a:gd name="connsiteX1" fmla="*/ 514 w 52659"/>
              <a:gd name="connsiteY1" fmla="*/ 141393 h 178568"/>
              <a:gd name="connsiteX2" fmla="*/ 22817 w 52659"/>
              <a:gd name="connsiteY2" fmla="*/ 119090 h 178568"/>
              <a:gd name="connsiteX3" fmla="*/ 52553 w 52659"/>
              <a:gd name="connsiteY3" fmla="*/ 178563 h 178568"/>
              <a:gd name="connsiteX4" fmla="*/ 11666 w 52659"/>
              <a:gd name="connsiteY4" fmla="*/ 115373 h 178568"/>
              <a:gd name="connsiteX5" fmla="*/ 45119 w 52659"/>
              <a:gd name="connsiteY5" fmla="*/ 144 h 17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9" h="178568">
                <a:moveTo>
                  <a:pt x="45119" y="144"/>
                </a:moveTo>
                <a:cubicBezTo>
                  <a:pt x="43260" y="4481"/>
                  <a:pt x="4231" y="121569"/>
                  <a:pt x="514" y="141393"/>
                </a:cubicBezTo>
                <a:cubicBezTo>
                  <a:pt x="-3203" y="161217"/>
                  <a:pt x="14144" y="112895"/>
                  <a:pt x="22817" y="119090"/>
                </a:cubicBezTo>
                <a:cubicBezTo>
                  <a:pt x="31490" y="125285"/>
                  <a:pt x="54411" y="179182"/>
                  <a:pt x="52553" y="178563"/>
                </a:cubicBezTo>
                <a:cubicBezTo>
                  <a:pt x="50695" y="177944"/>
                  <a:pt x="15383" y="140154"/>
                  <a:pt x="11666" y="115373"/>
                </a:cubicBezTo>
                <a:cubicBezTo>
                  <a:pt x="7949" y="90593"/>
                  <a:pt x="46978" y="-4193"/>
                  <a:pt x="4511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B24E8F4A-B366-BE79-5141-8F03EB6DC190}"/>
              </a:ext>
            </a:extLst>
          </p:cNvPr>
          <p:cNvSpPr/>
          <p:nvPr/>
        </p:nvSpPr>
        <p:spPr>
          <a:xfrm>
            <a:off x="4858665" y="7976071"/>
            <a:ext cx="201030" cy="184469"/>
          </a:xfrm>
          <a:custGeom>
            <a:avLst/>
            <a:gdLst>
              <a:gd name="connsiteX0" fmla="*/ 12 w 201030"/>
              <a:gd name="connsiteY0" fmla="*/ 184331 h 184469"/>
              <a:gd name="connsiteX1" fmla="*/ 187834 w 201030"/>
              <a:gd name="connsiteY1" fmla="*/ 139847 h 184469"/>
              <a:gd name="connsiteX2" fmla="*/ 182892 w 201030"/>
              <a:gd name="connsiteY2" fmla="*/ 50878 h 184469"/>
              <a:gd name="connsiteX3" fmla="*/ 163121 w 201030"/>
              <a:gd name="connsiteY3" fmla="*/ 1451 h 184469"/>
              <a:gd name="connsiteX4" fmla="*/ 197720 w 201030"/>
              <a:gd name="connsiteY4" fmla="*/ 105248 h 184469"/>
              <a:gd name="connsiteX5" fmla="*/ 163121 w 201030"/>
              <a:gd name="connsiteY5" fmla="*/ 129961 h 184469"/>
              <a:gd name="connsiteX6" fmla="*/ 98866 w 201030"/>
              <a:gd name="connsiteY6" fmla="*/ 174446 h 184469"/>
              <a:gd name="connsiteX7" fmla="*/ 197720 w 201030"/>
              <a:gd name="connsiteY7" fmla="*/ 154675 h 184469"/>
              <a:gd name="connsiteX8" fmla="*/ 12 w 201030"/>
              <a:gd name="connsiteY8" fmla="*/ 184331 h 18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30" h="184469">
                <a:moveTo>
                  <a:pt x="12" y="184331"/>
                </a:moveTo>
                <a:cubicBezTo>
                  <a:pt x="-1636" y="181860"/>
                  <a:pt x="157354" y="162089"/>
                  <a:pt x="187834" y="139847"/>
                </a:cubicBezTo>
                <a:cubicBezTo>
                  <a:pt x="218314" y="117605"/>
                  <a:pt x="187011" y="73944"/>
                  <a:pt x="182892" y="50878"/>
                </a:cubicBezTo>
                <a:cubicBezTo>
                  <a:pt x="178773" y="27812"/>
                  <a:pt x="160650" y="-7611"/>
                  <a:pt x="163121" y="1451"/>
                </a:cubicBezTo>
                <a:cubicBezTo>
                  <a:pt x="165592" y="10513"/>
                  <a:pt x="197720" y="83830"/>
                  <a:pt x="197720" y="105248"/>
                </a:cubicBezTo>
                <a:cubicBezTo>
                  <a:pt x="197720" y="126666"/>
                  <a:pt x="163121" y="129961"/>
                  <a:pt x="163121" y="129961"/>
                </a:cubicBezTo>
                <a:cubicBezTo>
                  <a:pt x="146645" y="141494"/>
                  <a:pt x="93100" y="170327"/>
                  <a:pt x="98866" y="174446"/>
                </a:cubicBezTo>
                <a:cubicBezTo>
                  <a:pt x="104633" y="178565"/>
                  <a:pt x="212548" y="153851"/>
                  <a:pt x="197720" y="154675"/>
                </a:cubicBezTo>
                <a:cubicBezTo>
                  <a:pt x="182892" y="155499"/>
                  <a:pt x="1660" y="186802"/>
                  <a:pt x="12" y="184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B95DB93C-236B-ADA0-EF61-80549B88BA5F}"/>
              </a:ext>
            </a:extLst>
          </p:cNvPr>
          <p:cNvSpPr/>
          <p:nvPr/>
        </p:nvSpPr>
        <p:spPr>
          <a:xfrm>
            <a:off x="4576727" y="7997201"/>
            <a:ext cx="159332" cy="178072"/>
          </a:xfrm>
          <a:custGeom>
            <a:avLst/>
            <a:gdLst>
              <a:gd name="connsiteX0" fmla="*/ 216 w 159332"/>
              <a:gd name="connsiteY0" fmla="*/ 92 h 178072"/>
              <a:gd name="connsiteX1" fmla="*/ 158382 w 159332"/>
              <a:gd name="connsiteY1" fmla="*/ 123660 h 178072"/>
              <a:gd name="connsiteX2" fmla="*/ 69414 w 159332"/>
              <a:gd name="connsiteY2" fmla="*/ 178029 h 178072"/>
              <a:gd name="connsiteX3" fmla="*/ 138611 w 159332"/>
              <a:gd name="connsiteY3" fmla="*/ 133545 h 178072"/>
              <a:gd name="connsiteX4" fmla="*/ 123783 w 159332"/>
              <a:gd name="connsiteY4" fmla="*/ 103889 h 178072"/>
              <a:gd name="connsiteX5" fmla="*/ 216 w 159332"/>
              <a:gd name="connsiteY5" fmla="*/ 92 h 17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32" h="178072">
                <a:moveTo>
                  <a:pt x="216" y="92"/>
                </a:moveTo>
                <a:cubicBezTo>
                  <a:pt x="5982" y="3387"/>
                  <a:pt x="146849" y="94004"/>
                  <a:pt x="158382" y="123660"/>
                </a:cubicBezTo>
                <a:cubicBezTo>
                  <a:pt x="169915" y="153316"/>
                  <a:pt x="72709" y="176382"/>
                  <a:pt x="69414" y="178029"/>
                </a:cubicBezTo>
                <a:cubicBezTo>
                  <a:pt x="66119" y="179676"/>
                  <a:pt x="138611" y="133545"/>
                  <a:pt x="138611" y="133545"/>
                </a:cubicBezTo>
                <a:cubicBezTo>
                  <a:pt x="147672" y="121188"/>
                  <a:pt x="141906" y="125307"/>
                  <a:pt x="123783" y="103889"/>
                </a:cubicBezTo>
                <a:cubicBezTo>
                  <a:pt x="105660" y="82471"/>
                  <a:pt x="-5550" y="-3203"/>
                  <a:pt x="21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2292F103-BE82-DC89-C1C1-A4F9FD2F9627}"/>
              </a:ext>
            </a:extLst>
          </p:cNvPr>
          <p:cNvSpPr/>
          <p:nvPr/>
        </p:nvSpPr>
        <p:spPr>
          <a:xfrm>
            <a:off x="4813179" y="6083295"/>
            <a:ext cx="724191" cy="89045"/>
          </a:xfrm>
          <a:custGeom>
            <a:avLst/>
            <a:gdLst>
              <a:gd name="connsiteX0" fmla="*/ 121 w 724191"/>
              <a:gd name="connsiteY0" fmla="*/ 5 h 89045"/>
              <a:gd name="connsiteX1" fmla="*/ 301746 w 724191"/>
              <a:gd name="connsiteY1" fmla="*/ 41280 h 89045"/>
              <a:gd name="connsiteX2" fmla="*/ 416046 w 724191"/>
              <a:gd name="connsiteY2" fmla="*/ 82555 h 89045"/>
              <a:gd name="connsiteX3" fmla="*/ 581146 w 724191"/>
              <a:gd name="connsiteY3" fmla="*/ 76205 h 89045"/>
              <a:gd name="connsiteX4" fmla="*/ 724021 w 724191"/>
              <a:gd name="connsiteY4" fmla="*/ 53980 h 89045"/>
              <a:gd name="connsiteX5" fmla="*/ 552571 w 724191"/>
              <a:gd name="connsiteY5" fmla="*/ 88905 h 89045"/>
              <a:gd name="connsiteX6" fmla="*/ 346196 w 724191"/>
              <a:gd name="connsiteY6" fmla="*/ 38105 h 89045"/>
              <a:gd name="connsiteX7" fmla="*/ 184271 w 724191"/>
              <a:gd name="connsiteY7" fmla="*/ 5 h 89045"/>
              <a:gd name="connsiteX8" fmla="*/ 263646 w 724191"/>
              <a:gd name="connsiteY8" fmla="*/ 38105 h 89045"/>
              <a:gd name="connsiteX9" fmla="*/ 121 w 724191"/>
              <a:gd name="connsiteY9" fmla="*/ 5 h 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191" h="89045">
                <a:moveTo>
                  <a:pt x="121" y="5"/>
                </a:moveTo>
                <a:cubicBezTo>
                  <a:pt x="6471" y="534"/>
                  <a:pt x="232425" y="27522"/>
                  <a:pt x="301746" y="41280"/>
                </a:cubicBezTo>
                <a:cubicBezTo>
                  <a:pt x="371067" y="55038"/>
                  <a:pt x="369479" y="76734"/>
                  <a:pt x="416046" y="82555"/>
                </a:cubicBezTo>
                <a:cubicBezTo>
                  <a:pt x="462613" y="88376"/>
                  <a:pt x="529817" y="80967"/>
                  <a:pt x="581146" y="76205"/>
                </a:cubicBezTo>
                <a:cubicBezTo>
                  <a:pt x="632475" y="71443"/>
                  <a:pt x="728783" y="51863"/>
                  <a:pt x="724021" y="53980"/>
                </a:cubicBezTo>
                <a:cubicBezTo>
                  <a:pt x="719259" y="56097"/>
                  <a:pt x="615542" y="91551"/>
                  <a:pt x="552571" y="88905"/>
                </a:cubicBezTo>
                <a:cubicBezTo>
                  <a:pt x="489600" y="86259"/>
                  <a:pt x="346196" y="38105"/>
                  <a:pt x="346196" y="38105"/>
                </a:cubicBezTo>
                <a:cubicBezTo>
                  <a:pt x="284813" y="23288"/>
                  <a:pt x="198029" y="5"/>
                  <a:pt x="184271" y="5"/>
                </a:cubicBezTo>
                <a:cubicBezTo>
                  <a:pt x="170513" y="5"/>
                  <a:pt x="289575" y="38105"/>
                  <a:pt x="263646" y="38105"/>
                </a:cubicBezTo>
                <a:cubicBezTo>
                  <a:pt x="237717" y="38105"/>
                  <a:pt x="-6229" y="-524"/>
                  <a:pt x="12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FD51CFB-C308-0924-AF8A-7002707B09EF}"/>
              </a:ext>
            </a:extLst>
          </p:cNvPr>
          <p:cNvSpPr/>
          <p:nvPr/>
        </p:nvSpPr>
        <p:spPr>
          <a:xfrm>
            <a:off x="2694483" y="5946577"/>
            <a:ext cx="83942" cy="235735"/>
          </a:xfrm>
          <a:custGeom>
            <a:avLst/>
            <a:gdLst>
              <a:gd name="connsiteX0" fmla="*/ 1092 w 83942"/>
              <a:gd name="connsiteY0" fmla="*/ 198 h 235735"/>
              <a:gd name="connsiteX1" fmla="*/ 32842 w 83942"/>
              <a:gd name="connsiteY1" fmla="*/ 158948 h 235735"/>
              <a:gd name="connsiteX2" fmla="*/ 83642 w 83942"/>
              <a:gd name="connsiteY2" fmla="*/ 235148 h 235735"/>
              <a:gd name="connsiteX3" fmla="*/ 51892 w 83942"/>
              <a:gd name="connsiteY3" fmla="*/ 190698 h 235735"/>
              <a:gd name="connsiteX4" fmla="*/ 10617 w 83942"/>
              <a:gd name="connsiteY4" fmla="*/ 127198 h 235735"/>
              <a:gd name="connsiteX5" fmla="*/ 1092 w 83942"/>
              <a:gd name="connsiteY5" fmla="*/ 198 h 2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42" h="235735">
                <a:moveTo>
                  <a:pt x="1092" y="198"/>
                </a:moveTo>
                <a:cubicBezTo>
                  <a:pt x="4796" y="5490"/>
                  <a:pt x="19084" y="119790"/>
                  <a:pt x="32842" y="158948"/>
                </a:cubicBezTo>
                <a:cubicBezTo>
                  <a:pt x="46600" y="198106"/>
                  <a:pt x="80467" y="229856"/>
                  <a:pt x="83642" y="235148"/>
                </a:cubicBezTo>
                <a:cubicBezTo>
                  <a:pt x="86817" y="240440"/>
                  <a:pt x="64063" y="208690"/>
                  <a:pt x="51892" y="190698"/>
                </a:cubicBezTo>
                <a:cubicBezTo>
                  <a:pt x="39721" y="172706"/>
                  <a:pt x="17496" y="157360"/>
                  <a:pt x="10617" y="127198"/>
                </a:cubicBezTo>
                <a:cubicBezTo>
                  <a:pt x="3738" y="97036"/>
                  <a:pt x="-2612" y="-5094"/>
                  <a:pt x="1092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04CD7F70-BF6C-B07A-0C0F-4124D85C636B}"/>
              </a:ext>
            </a:extLst>
          </p:cNvPr>
          <p:cNvSpPr/>
          <p:nvPr/>
        </p:nvSpPr>
        <p:spPr>
          <a:xfrm>
            <a:off x="2870146" y="5953104"/>
            <a:ext cx="335966" cy="9583"/>
          </a:xfrm>
          <a:custGeom>
            <a:avLst/>
            <a:gdLst>
              <a:gd name="connsiteX0" fmla="*/ 54 w 335966"/>
              <a:gd name="connsiteY0" fmla="*/ 9546 h 9583"/>
              <a:gd name="connsiteX1" fmla="*/ 311204 w 335966"/>
              <a:gd name="connsiteY1" fmla="*/ 3196 h 9583"/>
              <a:gd name="connsiteX2" fmla="*/ 285804 w 335966"/>
              <a:gd name="connsiteY2" fmla="*/ 21 h 9583"/>
              <a:gd name="connsiteX3" fmla="*/ 54 w 335966"/>
              <a:gd name="connsiteY3" fmla="*/ 9546 h 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66" h="9583">
                <a:moveTo>
                  <a:pt x="54" y="9546"/>
                </a:moveTo>
                <a:cubicBezTo>
                  <a:pt x="4287" y="10075"/>
                  <a:pt x="263579" y="4783"/>
                  <a:pt x="311204" y="3196"/>
                </a:cubicBezTo>
                <a:cubicBezTo>
                  <a:pt x="358829" y="1609"/>
                  <a:pt x="330783" y="550"/>
                  <a:pt x="285804" y="21"/>
                </a:cubicBezTo>
                <a:cubicBezTo>
                  <a:pt x="240825" y="-508"/>
                  <a:pt x="-4179" y="9017"/>
                  <a:pt x="54" y="9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C849B9E6-E30B-7864-6C40-330883561A83}"/>
              </a:ext>
            </a:extLst>
          </p:cNvPr>
          <p:cNvSpPr/>
          <p:nvPr/>
        </p:nvSpPr>
        <p:spPr>
          <a:xfrm>
            <a:off x="2755865" y="6013386"/>
            <a:ext cx="123862" cy="149362"/>
          </a:xfrm>
          <a:custGeom>
            <a:avLst/>
            <a:gdLst>
              <a:gd name="connsiteX0" fmla="*/ 123860 w 123862"/>
              <a:gd name="connsiteY0" fmla="*/ 64 h 149362"/>
              <a:gd name="connsiteX1" fmla="*/ 25435 w 123862"/>
              <a:gd name="connsiteY1" fmla="*/ 82614 h 149362"/>
              <a:gd name="connsiteX2" fmla="*/ 35 w 123862"/>
              <a:gd name="connsiteY2" fmla="*/ 149289 h 149362"/>
              <a:gd name="connsiteX3" fmla="*/ 28610 w 123862"/>
              <a:gd name="connsiteY3" fmla="*/ 69914 h 149362"/>
              <a:gd name="connsiteX4" fmla="*/ 123860 w 123862"/>
              <a:gd name="connsiteY4" fmla="*/ 64 h 1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62" h="149362">
                <a:moveTo>
                  <a:pt x="123860" y="64"/>
                </a:moveTo>
                <a:cubicBezTo>
                  <a:pt x="123331" y="2181"/>
                  <a:pt x="46072" y="57743"/>
                  <a:pt x="25435" y="82614"/>
                </a:cubicBezTo>
                <a:cubicBezTo>
                  <a:pt x="4798" y="107485"/>
                  <a:pt x="-494" y="151406"/>
                  <a:pt x="35" y="149289"/>
                </a:cubicBezTo>
                <a:cubicBezTo>
                  <a:pt x="564" y="147172"/>
                  <a:pt x="8502" y="91610"/>
                  <a:pt x="28610" y="69914"/>
                </a:cubicBezTo>
                <a:cubicBezTo>
                  <a:pt x="48718" y="48218"/>
                  <a:pt x="124389" y="-2053"/>
                  <a:pt x="12386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003CEFB0-6F79-2055-2C15-53F70C252EE4}"/>
              </a:ext>
            </a:extLst>
          </p:cNvPr>
          <p:cNvSpPr/>
          <p:nvPr/>
        </p:nvSpPr>
        <p:spPr>
          <a:xfrm>
            <a:off x="3292363" y="5889501"/>
            <a:ext cx="267613" cy="241505"/>
          </a:xfrm>
          <a:custGeom>
            <a:avLst/>
            <a:gdLst>
              <a:gd name="connsiteX0" fmla="*/ 112 w 267613"/>
              <a:gd name="connsiteY0" fmla="*/ 124 h 241505"/>
              <a:gd name="connsiteX1" fmla="*/ 187437 w 267613"/>
              <a:gd name="connsiteY1" fmla="*/ 95374 h 241505"/>
              <a:gd name="connsiteX2" fmla="*/ 266812 w 267613"/>
              <a:gd name="connsiteY2" fmla="*/ 241424 h 241505"/>
              <a:gd name="connsiteX3" fmla="*/ 216012 w 267613"/>
              <a:gd name="connsiteY3" fmla="*/ 114424 h 241505"/>
              <a:gd name="connsiteX4" fmla="*/ 112 w 267613"/>
              <a:gd name="connsiteY4" fmla="*/ 124 h 24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13" h="241505">
                <a:moveTo>
                  <a:pt x="112" y="124"/>
                </a:moveTo>
                <a:cubicBezTo>
                  <a:pt x="-4650" y="-3051"/>
                  <a:pt x="142987" y="55157"/>
                  <a:pt x="187437" y="95374"/>
                </a:cubicBezTo>
                <a:cubicBezTo>
                  <a:pt x="231887" y="135591"/>
                  <a:pt x="262050" y="238249"/>
                  <a:pt x="266812" y="241424"/>
                </a:cubicBezTo>
                <a:cubicBezTo>
                  <a:pt x="271574" y="244599"/>
                  <a:pt x="255170" y="154112"/>
                  <a:pt x="216012" y="114424"/>
                </a:cubicBezTo>
                <a:cubicBezTo>
                  <a:pt x="176854" y="74737"/>
                  <a:pt x="4874" y="3299"/>
                  <a:pt x="112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71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19</cp:revision>
  <dcterms:created xsi:type="dcterms:W3CDTF">2026-01-24T02:05:17Z</dcterms:created>
  <dcterms:modified xsi:type="dcterms:W3CDTF">2026-01-29T09:39:19Z</dcterms:modified>
</cp:coreProperties>
</file>