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8" r:id="rId3"/>
    <p:sldId id="259" r:id="rId4"/>
    <p:sldId id="256" r:id="rId5"/>
    <p:sldId id="257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A3A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720"/>
  </p:normalViewPr>
  <p:slideViewPr>
    <p:cSldViewPr snapToGrid="0">
      <p:cViewPr varScale="1">
        <p:scale>
          <a:sx n="105" d="100"/>
          <a:sy n="105" d="100"/>
        </p:scale>
        <p:origin x="6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EEAEF9-8CB9-EF62-0562-F115578F64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D1FDD78-38C9-ABD6-2DF3-218A7FFBE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2ECF429-5EF0-616F-2235-6AA854B93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CAA7-1CB0-5F42-B3FE-AE7DFDEDE32E}" type="datetimeFigureOut">
              <a:rPr kumimoji="1" lang="ja-JP" altLang="en-US" smtClean="0"/>
              <a:t>2026/2/2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413C116-57CC-F266-13EF-9B4645385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DF9746-0D7D-7EDA-A9FD-E1CED2937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C57C-9EF7-4843-8397-C2B8745364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91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E09733-51C6-C2F3-C770-878DD12AE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4BC01F3-78F4-304D-1937-34260E53B8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3036C13-649D-BDA3-24D3-29EB523EF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CAA7-1CB0-5F42-B3FE-AE7DFDEDE32E}" type="datetimeFigureOut">
              <a:rPr kumimoji="1" lang="ja-JP" altLang="en-US" smtClean="0"/>
              <a:t>2026/2/2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32C74E-5E93-03DE-1353-4CE7DA7E6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12A6EA-82E0-5E0F-6EEB-AF42FD207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C57C-9EF7-4843-8397-C2B8745364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1997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DF969A1-B422-A7A6-5406-B33708F4DA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F5BD279-2CBD-0378-2C40-ED5FA09DA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038E4BA-0424-078D-E9DA-AB5CE2978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CAA7-1CB0-5F42-B3FE-AE7DFDEDE32E}" type="datetimeFigureOut">
              <a:rPr kumimoji="1" lang="ja-JP" altLang="en-US" smtClean="0"/>
              <a:t>2026/2/2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488915-CE08-F357-D2AD-A770AF846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B958631-CA47-ABD8-6183-B8C57CC7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C57C-9EF7-4843-8397-C2B8745364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9032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66EAAF-422A-8595-725D-17B2AFF21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FE65B8-E035-940B-3E2B-9BE62F49D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FD4443E-9E3C-8814-8E20-83A834156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CAA7-1CB0-5F42-B3FE-AE7DFDEDE32E}" type="datetimeFigureOut">
              <a:rPr kumimoji="1" lang="ja-JP" altLang="en-US" smtClean="0"/>
              <a:t>2026/2/2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D5816DA-182D-AA15-365B-C9924371C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C3B6436-5003-B55C-98B3-E295AE71B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C57C-9EF7-4843-8397-C2B8745364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9634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C10EF8-1877-44AA-155F-3106F8F56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5FCB1D8-D902-1E35-7A3B-0661F3688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3CDD6CC-CB66-68A1-63F0-4FEB635ED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CAA7-1CB0-5F42-B3FE-AE7DFDEDE32E}" type="datetimeFigureOut">
              <a:rPr kumimoji="1" lang="ja-JP" altLang="en-US" smtClean="0"/>
              <a:t>2026/2/2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1DDFCD-79B0-4D64-8C1C-3B24F8FF3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063DDB4-AB21-B1FA-0215-0F955B468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C57C-9EF7-4843-8397-C2B8745364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4511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E7E04F-B05B-C920-E6AF-B2470DCE7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174773-EB03-C0B8-06F6-95AC1D1C58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48C0CBA-EB13-6975-DE32-52826F6E2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EEB007B-DDC2-A7AA-C246-956BAD172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CAA7-1CB0-5F42-B3FE-AE7DFDEDE32E}" type="datetimeFigureOut">
              <a:rPr kumimoji="1" lang="ja-JP" altLang="en-US" smtClean="0"/>
              <a:t>2026/2/2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2A970E1-0605-9099-05B5-85CB665EF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50EB2EF-8507-9469-4A42-37CCB70DA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C57C-9EF7-4843-8397-C2B8745364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9361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69B8CD-113E-B5A7-9D8B-D8236F315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3D73CD9-A563-8C0C-6FB0-7418151DD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7ACB07C-108B-F04E-EBD2-B74590240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64988F0-7EA1-85D8-5E8B-6A0E9B4B43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2005EE9-AF8F-AA82-F3E3-20BC218C62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4901D5A-6692-CD5E-62F5-42CF2E63F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CAA7-1CB0-5F42-B3FE-AE7DFDEDE32E}" type="datetimeFigureOut">
              <a:rPr kumimoji="1" lang="ja-JP" altLang="en-US" smtClean="0"/>
              <a:t>2026/2/2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A77D78F-A4CF-D491-C750-826E30448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18E0EAC-F07E-4710-8BA8-ECFE835E5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C57C-9EF7-4843-8397-C2B8745364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2894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72687E-4615-C14F-61F7-6C2CD15D4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A281D25-437E-FA81-5D3F-D12962389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CAA7-1CB0-5F42-B3FE-AE7DFDEDE32E}" type="datetimeFigureOut">
              <a:rPr kumimoji="1" lang="ja-JP" altLang="en-US" smtClean="0"/>
              <a:t>2026/2/2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AF2C8B7-8006-B86F-09BA-3A44071F3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810925A-0373-074C-A06D-96C86C7C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C57C-9EF7-4843-8397-C2B8745364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586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17311B8-2913-D0F3-9365-1DA1569EC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CAA7-1CB0-5F42-B3FE-AE7DFDEDE32E}" type="datetimeFigureOut">
              <a:rPr kumimoji="1" lang="ja-JP" altLang="en-US" smtClean="0"/>
              <a:t>2026/2/2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AADA13B-CA78-1F9D-ED4D-C8C1E90DE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9A2EB8B-22F5-8C26-0668-012150C8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C57C-9EF7-4843-8397-C2B8745364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2211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F3FEA2-07C5-EA3E-31CE-2140800C0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F8AF1E0-0060-352B-E535-860C7B086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8F2D289-D6ED-13AB-CC4A-F7669024E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234539F-5C02-578B-AADA-A4AEFAA61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CAA7-1CB0-5F42-B3FE-AE7DFDEDE32E}" type="datetimeFigureOut">
              <a:rPr kumimoji="1" lang="ja-JP" altLang="en-US" smtClean="0"/>
              <a:t>2026/2/2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2D8C82B-8087-4314-3716-10B0F34C6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B078B91-508B-A4F0-D532-F738EBC75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C57C-9EF7-4843-8397-C2B8745364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4465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0B6517-4996-F5AD-EC50-A3045D599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AB8B13E-B32C-8E03-0A66-623B3C815C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730E2A1-056A-554F-1D67-1AE30D299C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821F4E0-E9D5-F2CC-9178-1E0AC5299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CAA7-1CB0-5F42-B3FE-AE7DFDEDE32E}" type="datetimeFigureOut">
              <a:rPr kumimoji="1" lang="ja-JP" altLang="en-US" smtClean="0"/>
              <a:t>2026/2/2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61DDB33-EEA0-8D96-FE80-FDD00F3C4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2A0DCF0-82E3-CE37-628C-155F6E358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C57C-9EF7-4843-8397-C2B8745364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8861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05FCEE8-6B88-34FA-30FC-2F4925647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6DA05EF-E3B4-0331-7948-E164CA3F2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856276-A2D6-A04C-9FBD-0515C8E7C3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B5CAA7-1CB0-5F42-B3FE-AE7DFDEDE32E}" type="datetimeFigureOut">
              <a:rPr kumimoji="1" lang="ja-JP" altLang="en-US" smtClean="0"/>
              <a:t>2026/2/2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6A6D342-C1EA-0E48-1453-DFC7CF48A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B8A53CF-4799-E105-5C14-99AD26333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BFC57C-9EF7-4843-8397-C2B8745364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865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75C58-341D-9F8D-AD0E-F3B5C1CB9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3D76CBCC-D7B6-DA1D-1855-3DD40D32EE40}"/>
              </a:ext>
            </a:extLst>
          </p:cNvPr>
          <p:cNvSpPr/>
          <p:nvPr/>
        </p:nvSpPr>
        <p:spPr>
          <a:xfrm>
            <a:off x="866494" y="1983098"/>
            <a:ext cx="5638831" cy="1946608"/>
          </a:xfrm>
          <a:custGeom>
            <a:avLst/>
            <a:gdLst>
              <a:gd name="connsiteX0" fmla="*/ 554 w 2685511"/>
              <a:gd name="connsiteY0" fmla="*/ 13342 h 1781339"/>
              <a:gd name="connsiteX1" fmla="*/ 2179874 w 2685511"/>
              <a:gd name="connsiteY1" fmla="*/ 104782 h 1781339"/>
              <a:gd name="connsiteX2" fmla="*/ 2682794 w 2685511"/>
              <a:gd name="connsiteY2" fmla="*/ 455302 h 1781339"/>
              <a:gd name="connsiteX3" fmla="*/ 2393234 w 2685511"/>
              <a:gd name="connsiteY3" fmla="*/ 958222 h 1781339"/>
              <a:gd name="connsiteX4" fmla="*/ 2454194 w 2685511"/>
              <a:gd name="connsiteY4" fmla="*/ 1064902 h 1781339"/>
              <a:gd name="connsiteX5" fmla="*/ 1448354 w 2685511"/>
              <a:gd name="connsiteY5" fmla="*/ 1735462 h 1781339"/>
              <a:gd name="connsiteX6" fmla="*/ 2042714 w 2685511"/>
              <a:gd name="connsiteY6" fmla="*/ 1659262 h 1781339"/>
              <a:gd name="connsiteX7" fmla="*/ 594914 w 2685511"/>
              <a:gd name="connsiteY7" fmla="*/ 1781182 h 1781339"/>
              <a:gd name="connsiteX8" fmla="*/ 1676954 w 2685511"/>
              <a:gd name="connsiteY8" fmla="*/ 1628782 h 1781339"/>
              <a:gd name="connsiteX9" fmla="*/ 107234 w 2685511"/>
              <a:gd name="connsiteY9" fmla="*/ 1095382 h 1781339"/>
              <a:gd name="connsiteX10" fmla="*/ 472994 w 2685511"/>
              <a:gd name="connsiteY10" fmla="*/ 973462 h 1781339"/>
              <a:gd name="connsiteX11" fmla="*/ 1113074 w 2685511"/>
              <a:gd name="connsiteY11" fmla="*/ 958222 h 1781339"/>
              <a:gd name="connsiteX12" fmla="*/ 335834 w 2685511"/>
              <a:gd name="connsiteY12" fmla="*/ 394342 h 1781339"/>
              <a:gd name="connsiteX13" fmla="*/ 1951274 w 2685511"/>
              <a:gd name="connsiteY13" fmla="*/ 348622 h 1781339"/>
              <a:gd name="connsiteX14" fmla="*/ 554 w 2685511"/>
              <a:gd name="connsiteY14" fmla="*/ 13342 h 1781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85511" h="1781339">
                <a:moveTo>
                  <a:pt x="554" y="13342"/>
                </a:moveTo>
                <a:cubicBezTo>
                  <a:pt x="38654" y="-27298"/>
                  <a:pt x="1732834" y="31122"/>
                  <a:pt x="2179874" y="104782"/>
                </a:cubicBezTo>
                <a:cubicBezTo>
                  <a:pt x="2626914" y="178442"/>
                  <a:pt x="2647234" y="313062"/>
                  <a:pt x="2682794" y="455302"/>
                </a:cubicBezTo>
                <a:cubicBezTo>
                  <a:pt x="2718354" y="597542"/>
                  <a:pt x="2393234" y="958222"/>
                  <a:pt x="2393234" y="958222"/>
                </a:cubicBezTo>
                <a:cubicBezTo>
                  <a:pt x="2355134" y="1059822"/>
                  <a:pt x="2611674" y="935362"/>
                  <a:pt x="2454194" y="1064902"/>
                </a:cubicBezTo>
                <a:cubicBezTo>
                  <a:pt x="2296714" y="1194442"/>
                  <a:pt x="1516934" y="1636402"/>
                  <a:pt x="1448354" y="1735462"/>
                </a:cubicBezTo>
                <a:cubicBezTo>
                  <a:pt x="1379774" y="1834522"/>
                  <a:pt x="2184954" y="1651642"/>
                  <a:pt x="2042714" y="1659262"/>
                </a:cubicBezTo>
                <a:cubicBezTo>
                  <a:pt x="1900474" y="1666882"/>
                  <a:pt x="655874" y="1786262"/>
                  <a:pt x="594914" y="1781182"/>
                </a:cubicBezTo>
                <a:cubicBezTo>
                  <a:pt x="533954" y="1776102"/>
                  <a:pt x="1758234" y="1743082"/>
                  <a:pt x="1676954" y="1628782"/>
                </a:cubicBezTo>
                <a:cubicBezTo>
                  <a:pt x="1595674" y="1514482"/>
                  <a:pt x="307894" y="1204602"/>
                  <a:pt x="107234" y="1095382"/>
                </a:cubicBezTo>
                <a:cubicBezTo>
                  <a:pt x="-93426" y="986162"/>
                  <a:pt x="305354" y="996322"/>
                  <a:pt x="472994" y="973462"/>
                </a:cubicBezTo>
                <a:cubicBezTo>
                  <a:pt x="640634" y="950602"/>
                  <a:pt x="1135934" y="1054742"/>
                  <a:pt x="1113074" y="958222"/>
                </a:cubicBezTo>
                <a:cubicBezTo>
                  <a:pt x="1090214" y="861702"/>
                  <a:pt x="196134" y="495942"/>
                  <a:pt x="335834" y="394342"/>
                </a:cubicBezTo>
                <a:cubicBezTo>
                  <a:pt x="475534" y="292742"/>
                  <a:pt x="2002074" y="409582"/>
                  <a:pt x="1951274" y="348622"/>
                </a:cubicBezTo>
                <a:cubicBezTo>
                  <a:pt x="1900474" y="287662"/>
                  <a:pt x="-37546" y="53982"/>
                  <a:pt x="554" y="13342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6B2D972D-F741-1D89-0C58-473D9A0E937E}"/>
              </a:ext>
            </a:extLst>
          </p:cNvPr>
          <p:cNvSpPr/>
          <p:nvPr/>
        </p:nvSpPr>
        <p:spPr>
          <a:xfrm>
            <a:off x="250485" y="1302586"/>
            <a:ext cx="3540533" cy="3403784"/>
          </a:xfrm>
          <a:custGeom>
            <a:avLst/>
            <a:gdLst>
              <a:gd name="connsiteX0" fmla="*/ 257515 w 3540533"/>
              <a:gd name="connsiteY0" fmla="*/ 10594 h 3403784"/>
              <a:gd name="connsiteX1" fmla="*/ 2594315 w 3540533"/>
              <a:gd name="connsiteY1" fmla="*/ 99494 h 3403784"/>
              <a:gd name="connsiteX2" fmla="*/ 2060915 w 3540533"/>
              <a:gd name="connsiteY2" fmla="*/ 112194 h 3403784"/>
              <a:gd name="connsiteX3" fmla="*/ 2886415 w 3540533"/>
              <a:gd name="connsiteY3" fmla="*/ 607494 h 3403784"/>
              <a:gd name="connsiteX4" fmla="*/ 2441915 w 3540533"/>
              <a:gd name="connsiteY4" fmla="*/ 874194 h 3403784"/>
              <a:gd name="connsiteX5" fmla="*/ 2937215 w 3540533"/>
              <a:gd name="connsiteY5" fmla="*/ 1064694 h 3403784"/>
              <a:gd name="connsiteX6" fmla="*/ 2403815 w 3540533"/>
              <a:gd name="connsiteY6" fmla="*/ 1813994 h 3403784"/>
              <a:gd name="connsiteX7" fmla="*/ 3521415 w 3540533"/>
              <a:gd name="connsiteY7" fmla="*/ 2118794 h 3403784"/>
              <a:gd name="connsiteX8" fmla="*/ 1298915 w 3540533"/>
              <a:gd name="connsiteY8" fmla="*/ 2728394 h 3403784"/>
              <a:gd name="connsiteX9" fmla="*/ 3102315 w 3540533"/>
              <a:gd name="connsiteY9" fmla="*/ 2868094 h 3403784"/>
              <a:gd name="connsiteX10" fmla="*/ 892515 w 3540533"/>
              <a:gd name="connsiteY10" fmla="*/ 3388794 h 3403784"/>
              <a:gd name="connsiteX11" fmla="*/ 3115015 w 3540533"/>
              <a:gd name="connsiteY11" fmla="*/ 3210994 h 3403784"/>
              <a:gd name="connsiteX12" fmla="*/ 3515 w 3540533"/>
              <a:gd name="connsiteY12" fmla="*/ 2677594 h 3403784"/>
              <a:gd name="connsiteX13" fmla="*/ 2467315 w 3540533"/>
              <a:gd name="connsiteY13" fmla="*/ 2309294 h 3403784"/>
              <a:gd name="connsiteX14" fmla="*/ 956015 w 3540533"/>
              <a:gd name="connsiteY14" fmla="*/ 1471094 h 3403784"/>
              <a:gd name="connsiteX15" fmla="*/ 2441915 w 3540533"/>
              <a:gd name="connsiteY15" fmla="*/ 1115494 h 3403784"/>
              <a:gd name="connsiteX16" fmla="*/ 1095715 w 3540533"/>
              <a:gd name="connsiteY16" fmla="*/ 416994 h 3403784"/>
              <a:gd name="connsiteX17" fmla="*/ 2924515 w 3540533"/>
              <a:gd name="connsiteY17" fmla="*/ 48694 h 3403784"/>
              <a:gd name="connsiteX18" fmla="*/ 257515 w 3540533"/>
              <a:gd name="connsiteY18" fmla="*/ 10594 h 3403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40533" h="3403784">
                <a:moveTo>
                  <a:pt x="257515" y="10594"/>
                </a:moveTo>
                <a:cubicBezTo>
                  <a:pt x="202482" y="19061"/>
                  <a:pt x="2293748" y="82561"/>
                  <a:pt x="2594315" y="99494"/>
                </a:cubicBezTo>
                <a:cubicBezTo>
                  <a:pt x="2894882" y="116427"/>
                  <a:pt x="2012232" y="27527"/>
                  <a:pt x="2060915" y="112194"/>
                </a:cubicBezTo>
                <a:cubicBezTo>
                  <a:pt x="2109598" y="196861"/>
                  <a:pt x="2822915" y="480494"/>
                  <a:pt x="2886415" y="607494"/>
                </a:cubicBezTo>
                <a:cubicBezTo>
                  <a:pt x="2949915" y="734494"/>
                  <a:pt x="2433448" y="797994"/>
                  <a:pt x="2441915" y="874194"/>
                </a:cubicBezTo>
                <a:cubicBezTo>
                  <a:pt x="2450382" y="950394"/>
                  <a:pt x="2943565" y="908061"/>
                  <a:pt x="2937215" y="1064694"/>
                </a:cubicBezTo>
                <a:cubicBezTo>
                  <a:pt x="2930865" y="1221327"/>
                  <a:pt x="2306448" y="1638311"/>
                  <a:pt x="2403815" y="1813994"/>
                </a:cubicBezTo>
                <a:cubicBezTo>
                  <a:pt x="2501182" y="1989677"/>
                  <a:pt x="3705565" y="1966394"/>
                  <a:pt x="3521415" y="2118794"/>
                </a:cubicBezTo>
                <a:cubicBezTo>
                  <a:pt x="3337265" y="2271194"/>
                  <a:pt x="1368765" y="2603511"/>
                  <a:pt x="1298915" y="2728394"/>
                </a:cubicBezTo>
                <a:cubicBezTo>
                  <a:pt x="1229065" y="2853277"/>
                  <a:pt x="3170048" y="2758027"/>
                  <a:pt x="3102315" y="2868094"/>
                </a:cubicBezTo>
                <a:cubicBezTo>
                  <a:pt x="3034582" y="2978161"/>
                  <a:pt x="890398" y="3331644"/>
                  <a:pt x="892515" y="3388794"/>
                </a:cubicBezTo>
                <a:cubicBezTo>
                  <a:pt x="894632" y="3445944"/>
                  <a:pt x="3263182" y="3329527"/>
                  <a:pt x="3115015" y="3210994"/>
                </a:cubicBezTo>
                <a:cubicBezTo>
                  <a:pt x="2966848" y="3092461"/>
                  <a:pt x="111465" y="2827877"/>
                  <a:pt x="3515" y="2677594"/>
                </a:cubicBezTo>
                <a:cubicBezTo>
                  <a:pt x="-104435" y="2527311"/>
                  <a:pt x="2308565" y="2510377"/>
                  <a:pt x="2467315" y="2309294"/>
                </a:cubicBezTo>
                <a:cubicBezTo>
                  <a:pt x="2626065" y="2108211"/>
                  <a:pt x="960248" y="1670061"/>
                  <a:pt x="956015" y="1471094"/>
                </a:cubicBezTo>
                <a:cubicBezTo>
                  <a:pt x="951782" y="1272127"/>
                  <a:pt x="2418632" y="1291177"/>
                  <a:pt x="2441915" y="1115494"/>
                </a:cubicBezTo>
                <a:cubicBezTo>
                  <a:pt x="2465198" y="939811"/>
                  <a:pt x="1015282" y="594794"/>
                  <a:pt x="1095715" y="416994"/>
                </a:cubicBezTo>
                <a:cubicBezTo>
                  <a:pt x="1176148" y="239194"/>
                  <a:pt x="3059982" y="118544"/>
                  <a:pt x="2924515" y="48694"/>
                </a:cubicBezTo>
                <a:cubicBezTo>
                  <a:pt x="2789048" y="-21156"/>
                  <a:pt x="312548" y="2127"/>
                  <a:pt x="257515" y="1059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16" name="グループ化 1215">
            <a:extLst>
              <a:ext uri="{FF2B5EF4-FFF2-40B4-BE49-F238E27FC236}">
                <a16:creationId xmlns:a16="http://schemas.microsoft.com/office/drawing/2014/main" id="{97DBAADD-B9C7-3440-F18B-F24FCA7910B1}"/>
              </a:ext>
            </a:extLst>
          </p:cNvPr>
          <p:cNvGrpSpPr/>
          <p:nvPr/>
        </p:nvGrpSpPr>
        <p:grpSpPr>
          <a:xfrm>
            <a:off x="1031179" y="818633"/>
            <a:ext cx="3190561" cy="5314053"/>
            <a:chOff x="5344422" y="213768"/>
            <a:chExt cx="3190561" cy="5314053"/>
          </a:xfrm>
          <a:solidFill>
            <a:schemeClr val="bg1"/>
          </a:solidFill>
          <a:effectLst>
            <a:glow rad="228600">
              <a:schemeClr val="bg2">
                <a:lumMod val="25000"/>
                <a:alpha val="93791"/>
              </a:schemeClr>
            </a:glow>
            <a:outerShdw dir="4890232" algn="tl" rotWithShape="0">
              <a:schemeClr val="tx1"/>
            </a:outerShdw>
          </a:effectLst>
        </p:grpSpPr>
        <p:grpSp>
          <p:nvGrpSpPr>
            <p:cNvPr id="1217" name="グループ化 1216">
              <a:extLst>
                <a:ext uri="{FF2B5EF4-FFF2-40B4-BE49-F238E27FC236}">
                  <a16:creationId xmlns:a16="http://schemas.microsoft.com/office/drawing/2014/main" id="{670938EC-B355-0018-46AA-13F856E6BC70}"/>
                </a:ext>
              </a:extLst>
            </p:cNvPr>
            <p:cNvGrpSpPr/>
            <p:nvPr/>
          </p:nvGrpSpPr>
          <p:grpSpPr>
            <a:xfrm>
              <a:off x="5378664" y="213768"/>
              <a:ext cx="2026951" cy="1845103"/>
              <a:chOff x="350423" y="2819276"/>
              <a:chExt cx="2747351" cy="2500872"/>
            </a:xfrm>
            <a:grpFill/>
          </p:grpSpPr>
          <p:sp>
            <p:nvSpPr>
              <p:cNvPr id="1235" name="フリーフォーム 1234">
                <a:extLst>
                  <a:ext uri="{FF2B5EF4-FFF2-40B4-BE49-F238E27FC236}">
                    <a16:creationId xmlns:a16="http://schemas.microsoft.com/office/drawing/2014/main" id="{1553DB91-05B4-5F69-259C-ABA6241D0C5F}"/>
                  </a:ext>
                </a:extLst>
              </p:cNvPr>
              <p:cNvSpPr/>
              <p:nvPr/>
            </p:nvSpPr>
            <p:spPr>
              <a:xfrm>
                <a:off x="604830" y="2891261"/>
                <a:ext cx="693660" cy="1251531"/>
              </a:xfrm>
              <a:custGeom>
                <a:avLst/>
                <a:gdLst>
                  <a:gd name="connsiteX0" fmla="*/ 379420 w 693660"/>
                  <a:gd name="connsiteY0" fmla="*/ 163089 h 1251531"/>
                  <a:gd name="connsiteX1" fmla="*/ 290520 w 693660"/>
                  <a:gd name="connsiteY1" fmla="*/ 36089 h 1251531"/>
                  <a:gd name="connsiteX2" fmla="*/ 455620 w 693660"/>
                  <a:gd name="connsiteY2" fmla="*/ 55139 h 1251531"/>
                  <a:gd name="connsiteX3" fmla="*/ 477845 w 693660"/>
                  <a:gd name="connsiteY3" fmla="*/ 1164 h 1251531"/>
                  <a:gd name="connsiteX4" fmla="*/ 690570 w 693660"/>
                  <a:gd name="connsiteY4" fmla="*/ 115464 h 1251531"/>
                  <a:gd name="connsiteX5" fmla="*/ 608020 w 693660"/>
                  <a:gd name="connsiteY5" fmla="*/ 20214 h 1251531"/>
                  <a:gd name="connsiteX6" fmla="*/ 661995 w 693660"/>
                  <a:gd name="connsiteY6" fmla="*/ 207539 h 1251531"/>
                  <a:gd name="connsiteX7" fmla="*/ 427045 w 693660"/>
                  <a:gd name="connsiteY7" fmla="*/ 480589 h 1251531"/>
                  <a:gd name="connsiteX8" fmla="*/ 284170 w 693660"/>
                  <a:gd name="connsiteY8" fmla="*/ 798089 h 1251531"/>
                  <a:gd name="connsiteX9" fmla="*/ 325445 w 693660"/>
                  <a:gd name="connsiteY9" fmla="*/ 731414 h 1251531"/>
                  <a:gd name="connsiteX10" fmla="*/ 214320 w 693660"/>
                  <a:gd name="connsiteY10" fmla="*/ 1026689 h 1251531"/>
                  <a:gd name="connsiteX11" fmla="*/ 93670 w 693660"/>
                  <a:gd name="connsiteY11" fmla="*/ 1229889 h 1251531"/>
                  <a:gd name="connsiteX12" fmla="*/ 74620 w 693660"/>
                  <a:gd name="connsiteY12" fmla="*/ 1172739 h 1251531"/>
                  <a:gd name="connsiteX13" fmla="*/ 7945 w 693660"/>
                  <a:gd name="connsiteY13" fmla="*/ 1248939 h 1251531"/>
                  <a:gd name="connsiteX14" fmla="*/ 1595 w 693660"/>
                  <a:gd name="connsiteY14" fmla="*/ 1058439 h 1251531"/>
                  <a:gd name="connsiteX15" fmla="*/ 11120 w 693660"/>
                  <a:gd name="connsiteY15" fmla="*/ 833014 h 1251531"/>
                  <a:gd name="connsiteX16" fmla="*/ 77795 w 693660"/>
                  <a:gd name="connsiteY16" fmla="*/ 706014 h 1251531"/>
                  <a:gd name="connsiteX17" fmla="*/ 80970 w 693660"/>
                  <a:gd name="connsiteY17" fmla="*/ 537739 h 1251531"/>
                  <a:gd name="connsiteX18" fmla="*/ 11120 w 693660"/>
                  <a:gd name="connsiteY18" fmla="*/ 382164 h 1251531"/>
                  <a:gd name="connsiteX19" fmla="*/ 74620 w 693660"/>
                  <a:gd name="connsiteY19" fmla="*/ 613939 h 1251531"/>
                  <a:gd name="connsiteX20" fmla="*/ 166695 w 693660"/>
                  <a:gd name="connsiteY20" fmla="*/ 740939 h 1251531"/>
                  <a:gd name="connsiteX21" fmla="*/ 150820 w 693660"/>
                  <a:gd name="connsiteY21" fmla="*/ 858414 h 1251531"/>
                  <a:gd name="connsiteX22" fmla="*/ 284170 w 693660"/>
                  <a:gd name="connsiteY22" fmla="*/ 547264 h 1251531"/>
                  <a:gd name="connsiteX23" fmla="*/ 354020 w 693660"/>
                  <a:gd name="connsiteY23" fmla="*/ 321839 h 1251531"/>
                  <a:gd name="connsiteX24" fmla="*/ 328620 w 693660"/>
                  <a:gd name="connsiteY24" fmla="*/ 410739 h 1251531"/>
                  <a:gd name="connsiteX25" fmla="*/ 446095 w 693660"/>
                  <a:gd name="connsiteY25" fmla="*/ 271039 h 1251531"/>
                  <a:gd name="connsiteX26" fmla="*/ 398470 w 693660"/>
                  <a:gd name="connsiteY26" fmla="*/ 239289 h 1251531"/>
                  <a:gd name="connsiteX27" fmla="*/ 201620 w 693660"/>
                  <a:gd name="connsiteY27" fmla="*/ 96414 h 1251531"/>
                  <a:gd name="connsiteX28" fmla="*/ 455620 w 693660"/>
                  <a:gd name="connsiteY28" fmla="*/ 220239 h 1251531"/>
                  <a:gd name="connsiteX29" fmla="*/ 379420 w 693660"/>
                  <a:gd name="connsiteY29" fmla="*/ 163089 h 1251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93660" h="1251531">
                    <a:moveTo>
                      <a:pt x="379420" y="163089"/>
                    </a:moveTo>
                    <a:cubicBezTo>
                      <a:pt x="351903" y="132397"/>
                      <a:pt x="277820" y="54081"/>
                      <a:pt x="290520" y="36089"/>
                    </a:cubicBezTo>
                    <a:cubicBezTo>
                      <a:pt x="303220" y="18097"/>
                      <a:pt x="424399" y="60960"/>
                      <a:pt x="455620" y="55139"/>
                    </a:cubicBezTo>
                    <a:cubicBezTo>
                      <a:pt x="486841" y="49318"/>
                      <a:pt x="438687" y="-8890"/>
                      <a:pt x="477845" y="1164"/>
                    </a:cubicBezTo>
                    <a:cubicBezTo>
                      <a:pt x="517003" y="11218"/>
                      <a:pt x="668874" y="112289"/>
                      <a:pt x="690570" y="115464"/>
                    </a:cubicBezTo>
                    <a:cubicBezTo>
                      <a:pt x="712266" y="118639"/>
                      <a:pt x="612783" y="4868"/>
                      <a:pt x="608020" y="20214"/>
                    </a:cubicBezTo>
                    <a:cubicBezTo>
                      <a:pt x="603257" y="35560"/>
                      <a:pt x="692157" y="130810"/>
                      <a:pt x="661995" y="207539"/>
                    </a:cubicBezTo>
                    <a:cubicBezTo>
                      <a:pt x="631833" y="284268"/>
                      <a:pt x="490016" y="382164"/>
                      <a:pt x="427045" y="480589"/>
                    </a:cubicBezTo>
                    <a:cubicBezTo>
                      <a:pt x="364074" y="579014"/>
                      <a:pt x="301103" y="756285"/>
                      <a:pt x="284170" y="798089"/>
                    </a:cubicBezTo>
                    <a:cubicBezTo>
                      <a:pt x="267237" y="839893"/>
                      <a:pt x="337087" y="693314"/>
                      <a:pt x="325445" y="731414"/>
                    </a:cubicBezTo>
                    <a:cubicBezTo>
                      <a:pt x="313803" y="769514"/>
                      <a:pt x="252949" y="943610"/>
                      <a:pt x="214320" y="1026689"/>
                    </a:cubicBezTo>
                    <a:cubicBezTo>
                      <a:pt x="175691" y="1109768"/>
                      <a:pt x="116953" y="1205547"/>
                      <a:pt x="93670" y="1229889"/>
                    </a:cubicBezTo>
                    <a:cubicBezTo>
                      <a:pt x="70387" y="1254231"/>
                      <a:pt x="88907" y="1169564"/>
                      <a:pt x="74620" y="1172739"/>
                    </a:cubicBezTo>
                    <a:cubicBezTo>
                      <a:pt x="60333" y="1175914"/>
                      <a:pt x="20116" y="1267989"/>
                      <a:pt x="7945" y="1248939"/>
                    </a:cubicBezTo>
                    <a:cubicBezTo>
                      <a:pt x="-4226" y="1229889"/>
                      <a:pt x="1066" y="1127760"/>
                      <a:pt x="1595" y="1058439"/>
                    </a:cubicBezTo>
                    <a:cubicBezTo>
                      <a:pt x="2124" y="989118"/>
                      <a:pt x="-1580" y="891752"/>
                      <a:pt x="11120" y="833014"/>
                    </a:cubicBezTo>
                    <a:cubicBezTo>
                      <a:pt x="23820" y="774277"/>
                      <a:pt x="66153" y="755227"/>
                      <a:pt x="77795" y="706014"/>
                    </a:cubicBezTo>
                    <a:cubicBezTo>
                      <a:pt x="89437" y="656802"/>
                      <a:pt x="92082" y="591714"/>
                      <a:pt x="80970" y="537739"/>
                    </a:cubicBezTo>
                    <a:cubicBezTo>
                      <a:pt x="69858" y="483764"/>
                      <a:pt x="12178" y="369464"/>
                      <a:pt x="11120" y="382164"/>
                    </a:cubicBezTo>
                    <a:cubicBezTo>
                      <a:pt x="10062" y="394864"/>
                      <a:pt x="48691" y="554143"/>
                      <a:pt x="74620" y="613939"/>
                    </a:cubicBezTo>
                    <a:cubicBezTo>
                      <a:pt x="100549" y="673735"/>
                      <a:pt x="153995" y="700193"/>
                      <a:pt x="166695" y="740939"/>
                    </a:cubicBezTo>
                    <a:cubicBezTo>
                      <a:pt x="179395" y="781685"/>
                      <a:pt x="131241" y="890693"/>
                      <a:pt x="150820" y="858414"/>
                    </a:cubicBezTo>
                    <a:cubicBezTo>
                      <a:pt x="170399" y="826135"/>
                      <a:pt x="250303" y="636693"/>
                      <a:pt x="284170" y="547264"/>
                    </a:cubicBezTo>
                    <a:cubicBezTo>
                      <a:pt x="318037" y="457835"/>
                      <a:pt x="346612" y="344593"/>
                      <a:pt x="354020" y="321839"/>
                    </a:cubicBezTo>
                    <a:cubicBezTo>
                      <a:pt x="361428" y="299085"/>
                      <a:pt x="313274" y="419206"/>
                      <a:pt x="328620" y="410739"/>
                    </a:cubicBezTo>
                    <a:cubicBezTo>
                      <a:pt x="343966" y="402272"/>
                      <a:pt x="434453" y="299614"/>
                      <a:pt x="446095" y="271039"/>
                    </a:cubicBezTo>
                    <a:cubicBezTo>
                      <a:pt x="457737" y="242464"/>
                      <a:pt x="439216" y="268393"/>
                      <a:pt x="398470" y="239289"/>
                    </a:cubicBezTo>
                    <a:cubicBezTo>
                      <a:pt x="357724" y="210185"/>
                      <a:pt x="192095" y="99589"/>
                      <a:pt x="201620" y="96414"/>
                    </a:cubicBezTo>
                    <a:cubicBezTo>
                      <a:pt x="211145" y="93239"/>
                      <a:pt x="421753" y="206481"/>
                      <a:pt x="455620" y="220239"/>
                    </a:cubicBezTo>
                    <a:cubicBezTo>
                      <a:pt x="489487" y="233997"/>
                      <a:pt x="406937" y="193781"/>
                      <a:pt x="379420" y="1630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6" name="フリーフォーム 1235">
                <a:extLst>
                  <a:ext uri="{FF2B5EF4-FFF2-40B4-BE49-F238E27FC236}">
                    <a16:creationId xmlns:a16="http://schemas.microsoft.com/office/drawing/2014/main" id="{A1CE1818-2384-576B-AE4E-D196339B418A}"/>
                  </a:ext>
                </a:extLst>
              </p:cNvPr>
              <p:cNvSpPr/>
              <p:nvPr/>
            </p:nvSpPr>
            <p:spPr>
              <a:xfrm>
                <a:off x="597945" y="3151882"/>
                <a:ext cx="691401" cy="1832966"/>
              </a:xfrm>
              <a:custGeom>
                <a:avLst/>
                <a:gdLst>
                  <a:gd name="connsiteX0" fmla="*/ 246605 w 691401"/>
                  <a:gd name="connsiteY0" fmla="*/ 204093 h 1832966"/>
                  <a:gd name="connsiteX1" fmla="*/ 221205 w 691401"/>
                  <a:gd name="connsiteY1" fmla="*/ 112018 h 1832966"/>
                  <a:gd name="connsiteX2" fmla="*/ 160880 w 691401"/>
                  <a:gd name="connsiteY2" fmla="*/ 19943 h 1832966"/>
                  <a:gd name="connsiteX3" fmla="*/ 256130 w 691401"/>
                  <a:gd name="connsiteY3" fmla="*/ 67568 h 1832966"/>
                  <a:gd name="connsiteX4" fmla="*/ 256130 w 691401"/>
                  <a:gd name="connsiteY4" fmla="*/ 4068 h 1832966"/>
                  <a:gd name="connsiteX5" fmla="*/ 491080 w 691401"/>
                  <a:gd name="connsiteY5" fmla="*/ 207268 h 1832966"/>
                  <a:gd name="connsiteX6" fmla="*/ 656180 w 691401"/>
                  <a:gd name="connsiteY6" fmla="*/ 578743 h 1832966"/>
                  <a:gd name="connsiteX7" fmla="*/ 621255 w 691401"/>
                  <a:gd name="connsiteY7" fmla="*/ 531118 h 1832966"/>
                  <a:gd name="connsiteX8" fmla="*/ 691105 w 691401"/>
                  <a:gd name="connsiteY8" fmla="*/ 788293 h 1832966"/>
                  <a:gd name="connsiteX9" fmla="*/ 646655 w 691401"/>
                  <a:gd name="connsiteY9" fmla="*/ 1474093 h 1832966"/>
                  <a:gd name="connsiteX10" fmla="*/ 653005 w 691401"/>
                  <a:gd name="connsiteY10" fmla="*/ 1432818 h 1832966"/>
                  <a:gd name="connsiteX11" fmla="*/ 649830 w 691401"/>
                  <a:gd name="connsiteY11" fmla="*/ 1607443 h 1832966"/>
                  <a:gd name="connsiteX12" fmla="*/ 573630 w 691401"/>
                  <a:gd name="connsiteY12" fmla="*/ 1801118 h 1832966"/>
                  <a:gd name="connsiteX13" fmla="*/ 570455 w 691401"/>
                  <a:gd name="connsiteY13" fmla="*/ 1778893 h 1832966"/>
                  <a:gd name="connsiteX14" fmla="*/ 541880 w 691401"/>
                  <a:gd name="connsiteY14" fmla="*/ 1832868 h 1832966"/>
                  <a:gd name="connsiteX15" fmla="*/ 503780 w 691401"/>
                  <a:gd name="connsiteY15" fmla="*/ 1763018 h 1832966"/>
                  <a:gd name="connsiteX16" fmla="*/ 11655 w 691401"/>
                  <a:gd name="connsiteY16" fmla="*/ 1388368 h 1832966"/>
                  <a:gd name="connsiteX17" fmla="*/ 167230 w 691401"/>
                  <a:gd name="connsiteY17" fmla="*/ 1496318 h 1832966"/>
                  <a:gd name="connsiteX18" fmla="*/ 310105 w 691401"/>
                  <a:gd name="connsiteY18" fmla="*/ 1559818 h 1832966"/>
                  <a:gd name="connsiteX19" fmla="*/ 389480 w 691401"/>
                  <a:gd name="connsiteY19" fmla="*/ 1509018 h 1832966"/>
                  <a:gd name="connsiteX20" fmla="*/ 424405 w 691401"/>
                  <a:gd name="connsiteY20" fmla="*/ 1150243 h 1832966"/>
                  <a:gd name="connsiteX21" fmla="*/ 319630 w 691401"/>
                  <a:gd name="connsiteY21" fmla="*/ 588268 h 1832966"/>
                  <a:gd name="connsiteX22" fmla="*/ 449805 w 691401"/>
                  <a:gd name="connsiteY22" fmla="*/ 889893 h 1832966"/>
                  <a:gd name="connsiteX23" fmla="*/ 322805 w 691401"/>
                  <a:gd name="connsiteY23" fmla="*/ 372368 h 1832966"/>
                  <a:gd name="connsiteX24" fmla="*/ 246605 w 691401"/>
                  <a:gd name="connsiteY24" fmla="*/ 204093 h 1832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91401" h="1832966">
                    <a:moveTo>
                      <a:pt x="246605" y="204093"/>
                    </a:moveTo>
                    <a:cubicBezTo>
                      <a:pt x="229672" y="160701"/>
                      <a:pt x="235492" y="142710"/>
                      <a:pt x="221205" y="112018"/>
                    </a:cubicBezTo>
                    <a:cubicBezTo>
                      <a:pt x="206918" y="81326"/>
                      <a:pt x="155059" y="27351"/>
                      <a:pt x="160880" y="19943"/>
                    </a:cubicBezTo>
                    <a:cubicBezTo>
                      <a:pt x="166701" y="12535"/>
                      <a:pt x="240255" y="70214"/>
                      <a:pt x="256130" y="67568"/>
                    </a:cubicBezTo>
                    <a:cubicBezTo>
                      <a:pt x="272005" y="64922"/>
                      <a:pt x="216972" y="-19215"/>
                      <a:pt x="256130" y="4068"/>
                    </a:cubicBezTo>
                    <a:cubicBezTo>
                      <a:pt x="295288" y="27351"/>
                      <a:pt x="424405" y="111489"/>
                      <a:pt x="491080" y="207268"/>
                    </a:cubicBezTo>
                    <a:cubicBezTo>
                      <a:pt x="557755" y="303047"/>
                      <a:pt x="634484" y="524768"/>
                      <a:pt x="656180" y="578743"/>
                    </a:cubicBezTo>
                    <a:cubicBezTo>
                      <a:pt x="677876" y="632718"/>
                      <a:pt x="615434" y="496193"/>
                      <a:pt x="621255" y="531118"/>
                    </a:cubicBezTo>
                    <a:cubicBezTo>
                      <a:pt x="627076" y="566043"/>
                      <a:pt x="686872" y="631131"/>
                      <a:pt x="691105" y="788293"/>
                    </a:cubicBezTo>
                    <a:cubicBezTo>
                      <a:pt x="695338" y="945455"/>
                      <a:pt x="653005" y="1366672"/>
                      <a:pt x="646655" y="1474093"/>
                    </a:cubicBezTo>
                    <a:cubicBezTo>
                      <a:pt x="640305" y="1581514"/>
                      <a:pt x="652476" y="1410593"/>
                      <a:pt x="653005" y="1432818"/>
                    </a:cubicBezTo>
                    <a:cubicBezTo>
                      <a:pt x="653534" y="1455043"/>
                      <a:pt x="663059" y="1546060"/>
                      <a:pt x="649830" y="1607443"/>
                    </a:cubicBezTo>
                    <a:cubicBezTo>
                      <a:pt x="636601" y="1668826"/>
                      <a:pt x="586859" y="1772543"/>
                      <a:pt x="573630" y="1801118"/>
                    </a:cubicBezTo>
                    <a:cubicBezTo>
                      <a:pt x="560401" y="1829693"/>
                      <a:pt x="575747" y="1773601"/>
                      <a:pt x="570455" y="1778893"/>
                    </a:cubicBezTo>
                    <a:cubicBezTo>
                      <a:pt x="565163" y="1784185"/>
                      <a:pt x="552993" y="1835514"/>
                      <a:pt x="541880" y="1832868"/>
                    </a:cubicBezTo>
                    <a:cubicBezTo>
                      <a:pt x="530767" y="1830222"/>
                      <a:pt x="592151" y="1837101"/>
                      <a:pt x="503780" y="1763018"/>
                    </a:cubicBezTo>
                    <a:cubicBezTo>
                      <a:pt x="415409" y="1688935"/>
                      <a:pt x="67747" y="1432818"/>
                      <a:pt x="11655" y="1388368"/>
                    </a:cubicBezTo>
                    <a:cubicBezTo>
                      <a:pt x="-44437" y="1343918"/>
                      <a:pt x="117488" y="1467743"/>
                      <a:pt x="167230" y="1496318"/>
                    </a:cubicBezTo>
                    <a:cubicBezTo>
                      <a:pt x="216972" y="1524893"/>
                      <a:pt x="273063" y="1557701"/>
                      <a:pt x="310105" y="1559818"/>
                    </a:cubicBezTo>
                    <a:cubicBezTo>
                      <a:pt x="347147" y="1561935"/>
                      <a:pt x="370430" y="1577280"/>
                      <a:pt x="389480" y="1509018"/>
                    </a:cubicBezTo>
                    <a:cubicBezTo>
                      <a:pt x="408530" y="1440756"/>
                      <a:pt x="436047" y="1303701"/>
                      <a:pt x="424405" y="1150243"/>
                    </a:cubicBezTo>
                    <a:cubicBezTo>
                      <a:pt x="412763" y="996785"/>
                      <a:pt x="315397" y="631660"/>
                      <a:pt x="319630" y="588268"/>
                    </a:cubicBezTo>
                    <a:cubicBezTo>
                      <a:pt x="323863" y="544876"/>
                      <a:pt x="449276" y="925876"/>
                      <a:pt x="449805" y="889893"/>
                    </a:cubicBezTo>
                    <a:cubicBezTo>
                      <a:pt x="450334" y="853910"/>
                      <a:pt x="352968" y="493547"/>
                      <a:pt x="322805" y="372368"/>
                    </a:cubicBezTo>
                    <a:cubicBezTo>
                      <a:pt x="292643" y="251189"/>
                      <a:pt x="263538" y="247485"/>
                      <a:pt x="246605" y="2040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7" name="フリーフォーム 1236">
                <a:extLst>
                  <a:ext uri="{FF2B5EF4-FFF2-40B4-BE49-F238E27FC236}">
                    <a16:creationId xmlns:a16="http://schemas.microsoft.com/office/drawing/2014/main" id="{30C0E1C8-2864-AE3B-4056-BA8F23A7650F}"/>
                  </a:ext>
                </a:extLst>
              </p:cNvPr>
              <p:cNvSpPr/>
              <p:nvPr/>
            </p:nvSpPr>
            <p:spPr>
              <a:xfrm>
                <a:off x="350423" y="3723749"/>
                <a:ext cx="811309" cy="1360705"/>
              </a:xfrm>
              <a:custGeom>
                <a:avLst/>
                <a:gdLst>
                  <a:gd name="connsiteX0" fmla="*/ 767177 w 811309"/>
                  <a:gd name="connsiteY0" fmla="*/ 3701 h 1360705"/>
                  <a:gd name="connsiteX1" fmla="*/ 271877 w 811309"/>
                  <a:gd name="connsiteY1" fmla="*/ 838726 h 1360705"/>
                  <a:gd name="connsiteX2" fmla="*/ 363952 w 811309"/>
                  <a:gd name="connsiteY2" fmla="*/ 756176 h 1360705"/>
                  <a:gd name="connsiteX3" fmla="*/ 24227 w 811309"/>
                  <a:gd name="connsiteY3" fmla="*/ 1327676 h 1360705"/>
                  <a:gd name="connsiteX4" fmla="*/ 59152 w 811309"/>
                  <a:gd name="connsiteY4" fmla="*/ 1270526 h 1360705"/>
                  <a:gd name="connsiteX5" fmla="*/ 313152 w 811309"/>
                  <a:gd name="connsiteY5" fmla="*/ 1092726 h 1360705"/>
                  <a:gd name="connsiteX6" fmla="*/ 290927 w 811309"/>
                  <a:gd name="connsiteY6" fmla="*/ 1146701 h 1360705"/>
                  <a:gd name="connsiteX7" fmla="*/ 792577 w 811309"/>
                  <a:gd name="connsiteY7" fmla="*/ 260876 h 1360705"/>
                  <a:gd name="connsiteX8" fmla="*/ 710027 w 811309"/>
                  <a:gd name="connsiteY8" fmla="*/ 521226 h 1360705"/>
                  <a:gd name="connsiteX9" fmla="*/ 767177 w 811309"/>
                  <a:gd name="connsiteY9" fmla="*/ 3701 h 1360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1309" h="1360705">
                    <a:moveTo>
                      <a:pt x="767177" y="3701"/>
                    </a:moveTo>
                    <a:cubicBezTo>
                      <a:pt x="694152" y="56618"/>
                      <a:pt x="339081" y="713314"/>
                      <a:pt x="271877" y="838726"/>
                    </a:cubicBezTo>
                    <a:cubicBezTo>
                      <a:pt x="204673" y="964138"/>
                      <a:pt x="405227" y="674684"/>
                      <a:pt x="363952" y="756176"/>
                    </a:cubicBezTo>
                    <a:cubicBezTo>
                      <a:pt x="322677" y="837668"/>
                      <a:pt x="75027" y="1241951"/>
                      <a:pt x="24227" y="1327676"/>
                    </a:cubicBezTo>
                    <a:cubicBezTo>
                      <a:pt x="-26573" y="1413401"/>
                      <a:pt x="10998" y="1309684"/>
                      <a:pt x="59152" y="1270526"/>
                    </a:cubicBezTo>
                    <a:cubicBezTo>
                      <a:pt x="107306" y="1231368"/>
                      <a:pt x="274523" y="1113364"/>
                      <a:pt x="313152" y="1092726"/>
                    </a:cubicBezTo>
                    <a:cubicBezTo>
                      <a:pt x="351781" y="1072088"/>
                      <a:pt x="211023" y="1285343"/>
                      <a:pt x="290927" y="1146701"/>
                    </a:cubicBezTo>
                    <a:cubicBezTo>
                      <a:pt x="370831" y="1008059"/>
                      <a:pt x="722727" y="365122"/>
                      <a:pt x="792577" y="260876"/>
                    </a:cubicBezTo>
                    <a:cubicBezTo>
                      <a:pt x="862427" y="156630"/>
                      <a:pt x="714789" y="560384"/>
                      <a:pt x="710027" y="521226"/>
                    </a:cubicBezTo>
                    <a:cubicBezTo>
                      <a:pt x="705264" y="482068"/>
                      <a:pt x="840202" y="-49216"/>
                      <a:pt x="767177" y="37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8" name="フリーフォーム 1237">
                <a:extLst>
                  <a:ext uri="{FF2B5EF4-FFF2-40B4-BE49-F238E27FC236}">
                    <a16:creationId xmlns:a16="http://schemas.microsoft.com/office/drawing/2014/main" id="{495BC77E-419B-B10E-59D7-E1ACB9814C07}"/>
                  </a:ext>
                </a:extLst>
              </p:cNvPr>
              <p:cNvSpPr/>
              <p:nvPr/>
            </p:nvSpPr>
            <p:spPr>
              <a:xfrm>
                <a:off x="466839" y="4428071"/>
                <a:ext cx="668311" cy="645811"/>
              </a:xfrm>
              <a:custGeom>
                <a:avLst/>
                <a:gdLst>
                  <a:gd name="connsiteX0" fmla="*/ 660286 w 668311"/>
                  <a:gd name="connsiteY0" fmla="*/ 610654 h 645811"/>
                  <a:gd name="connsiteX1" fmla="*/ 593611 w 668311"/>
                  <a:gd name="connsiteY1" fmla="*/ 566204 h 645811"/>
                  <a:gd name="connsiteX2" fmla="*/ 15761 w 668311"/>
                  <a:gd name="connsiteY2" fmla="*/ 13754 h 645811"/>
                  <a:gd name="connsiteX3" fmla="*/ 180861 w 668311"/>
                  <a:gd name="connsiteY3" fmla="*/ 178854 h 645811"/>
                  <a:gd name="connsiteX4" fmla="*/ 368186 w 668311"/>
                  <a:gd name="connsiteY4" fmla="*/ 305854 h 645811"/>
                  <a:gd name="connsiteX5" fmla="*/ 339611 w 668311"/>
                  <a:gd name="connsiteY5" fmla="*/ 175679 h 645811"/>
                  <a:gd name="connsiteX6" fmla="*/ 498361 w 668311"/>
                  <a:gd name="connsiteY6" fmla="*/ 337604 h 645811"/>
                  <a:gd name="connsiteX7" fmla="*/ 587261 w 668311"/>
                  <a:gd name="connsiteY7" fmla="*/ 261404 h 645811"/>
                  <a:gd name="connsiteX8" fmla="*/ 660286 w 668311"/>
                  <a:gd name="connsiteY8" fmla="*/ 610654 h 64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8311" h="645811">
                    <a:moveTo>
                      <a:pt x="660286" y="610654"/>
                    </a:moveTo>
                    <a:cubicBezTo>
                      <a:pt x="661344" y="661454"/>
                      <a:pt x="701032" y="665687"/>
                      <a:pt x="593611" y="566204"/>
                    </a:cubicBezTo>
                    <a:cubicBezTo>
                      <a:pt x="486190" y="466721"/>
                      <a:pt x="84553" y="78312"/>
                      <a:pt x="15761" y="13754"/>
                    </a:cubicBezTo>
                    <a:cubicBezTo>
                      <a:pt x="-53031" y="-50804"/>
                      <a:pt x="122123" y="130171"/>
                      <a:pt x="180861" y="178854"/>
                    </a:cubicBezTo>
                    <a:cubicBezTo>
                      <a:pt x="239599" y="227537"/>
                      <a:pt x="341728" y="306383"/>
                      <a:pt x="368186" y="305854"/>
                    </a:cubicBezTo>
                    <a:cubicBezTo>
                      <a:pt x="394644" y="305325"/>
                      <a:pt x="317915" y="170387"/>
                      <a:pt x="339611" y="175679"/>
                    </a:cubicBezTo>
                    <a:cubicBezTo>
                      <a:pt x="361307" y="180971"/>
                      <a:pt x="457086" y="323316"/>
                      <a:pt x="498361" y="337604"/>
                    </a:cubicBezTo>
                    <a:cubicBezTo>
                      <a:pt x="539636" y="351891"/>
                      <a:pt x="558157" y="222246"/>
                      <a:pt x="587261" y="261404"/>
                    </a:cubicBezTo>
                    <a:cubicBezTo>
                      <a:pt x="616365" y="300562"/>
                      <a:pt x="659228" y="559854"/>
                      <a:pt x="660286" y="6106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9" name="フリーフォーム 1238">
                <a:extLst>
                  <a:ext uri="{FF2B5EF4-FFF2-40B4-BE49-F238E27FC236}">
                    <a16:creationId xmlns:a16="http://schemas.microsoft.com/office/drawing/2014/main" id="{4EB0E2A1-7167-8FE6-A572-BD87032E9E6F}"/>
                  </a:ext>
                </a:extLst>
              </p:cNvPr>
              <p:cNvSpPr/>
              <p:nvPr/>
            </p:nvSpPr>
            <p:spPr>
              <a:xfrm>
                <a:off x="1315489" y="2819276"/>
                <a:ext cx="579765" cy="829077"/>
              </a:xfrm>
              <a:custGeom>
                <a:avLst/>
                <a:gdLst>
                  <a:gd name="connsiteX0" fmla="*/ 303761 w 579765"/>
                  <a:gd name="connsiteY0" fmla="*/ 124 h 829077"/>
                  <a:gd name="connsiteX1" fmla="*/ 532361 w 579765"/>
                  <a:gd name="connsiteY1" fmla="*/ 200149 h 829077"/>
                  <a:gd name="connsiteX2" fmla="*/ 567286 w 579765"/>
                  <a:gd name="connsiteY2" fmla="*/ 279524 h 829077"/>
                  <a:gd name="connsiteX3" fmla="*/ 373611 w 579765"/>
                  <a:gd name="connsiteY3" fmla="*/ 279524 h 829077"/>
                  <a:gd name="connsiteX4" fmla="*/ 421236 w 579765"/>
                  <a:gd name="connsiteY4" fmla="*/ 320799 h 829077"/>
                  <a:gd name="connsiteX5" fmla="*/ 284711 w 579765"/>
                  <a:gd name="connsiteY5" fmla="*/ 177924 h 829077"/>
                  <a:gd name="connsiteX6" fmla="*/ 389486 w 579765"/>
                  <a:gd name="connsiteY6" fmla="*/ 276349 h 829077"/>
                  <a:gd name="connsiteX7" fmla="*/ 233911 w 579765"/>
                  <a:gd name="connsiteY7" fmla="*/ 346199 h 829077"/>
                  <a:gd name="connsiteX8" fmla="*/ 294236 w 579765"/>
                  <a:gd name="connsiteY8" fmla="*/ 304924 h 829077"/>
                  <a:gd name="connsiteX9" fmla="*/ 11661 w 579765"/>
                  <a:gd name="connsiteY9" fmla="*/ 800224 h 829077"/>
                  <a:gd name="connsiteX10" fmla="*/ 68811 w 579765"/>
                  <a:gd name="connsiteY10" fmla="*/ 708149 h 829077"/>
                  <a:gd name="connsiteX11" fmla="*/ 205336 w 579765"/>
                  <a:gd name="connsiteY11" fmla="*/ 193799 h 829077"/>
                  <a:gd name="connsiteX12" fmla="*/ 183111 w 579765"/>
                  <a:gd name="connsiteY12" fmla="*/ 327149 h 829077"/>
                  <a:gd name="connsiteX13" fmla="*/ 275186 w 579765"/>
                  <a:gd name="connsiteY13" fmla="*/ 92199 h 829077"/>
                  <a:gd name="connsiteX14" fmla="*/ 335511 w 579765"/>
                  <a:gd name="connsiteY14" fmla="*/ 168399 h 829077"/>
                  <a:gd name="connsiteX15" fmla="*/ 303761 w 579765"/>
                  <a:gd name="connsiteY15" fmla="*/ 124 h 829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79765" h="829077">
                    <a:moveTo>
                      <a:pt x="303761" y="124"/>
                    </a:moveTo>
                    <a:cubicBezTo>
                      <a:pt x="336569" y="5416"/>
                      <a:pt x="488440" y="153582"/>
                      <a:pt x="532361" y="200149"/>
                    </a:cubicBezTo>
                    <a:cubicBezTo>
                      <a:pt x="576282" y="246716"/>
                      <a:pt x="593744" y="266295"/>
                      <a:pt x="567286" y="279524"/>
                    </a:cubicBezTo>
                    <a:cubicBezTo>
                      <a:pt x="540828" y="292753"/>
                      <a:pt x="397953" y="272645"/>
                      <a:pt x="373611" y="279524"/>
                    </a:cubicBezTo>
                    <a:cubicBezTo>
                      <a:pt x="349269" y="286403"/>
                      <a:pt x="436053" y="337732"/>
                      <a:pt x="421236" y="320799"/>
                    </a:cubicBezTo>
                    <a:cubicBezTo>
                      <a:pt x="406419" y="303866"/>
                      <a:pt x="290003" y="185332"/>
                      <a:pt x="284711" y="177924"/>
                    </a:cubicBezTo>
                    <a:cubicBezTo>
                      <a:pt x="279419" y="170516"/>
                      <a:pt x="397953" y="248303"/>
                      <a:pt x="389486" y="276349"/>
                    </a:cubicBezTo>
                    <a:cubicBezTo>
                      <a:pt x="381019" y="304395"/>
                      <a:pt x="249786" y="341437"/>
                      <a:pt x="233911" y="346199"/>
                    </a:cubicBezTo>
                    <a:cubicBezTo>
                      <a:pt x="218036" y="350961"/>
                      <a:pt x="331278" y="229253"/>
                      <a:pt x="294236" y="304924"/>
                    </a:cubicBezTo>
                    <a:cubicBezTo>
                      <a:pt x="257194" y="380595"/>
                      <a:pt x="49232" y="733020"/>
                      <a:pt x="11661" y="800224"/>
                    </a:cubicBezTo>
                    <a:cubicBezTo>
                      <a:pt x="-25910" y="867428"/>
                      <a:pt x="36532" y="809220"/>
                      <a:pt x="68811" y="708149"/>
                    </a:cubicBezTo>
                    <a:cubicBezTo>
                      <a:pt x="101090" y="607078"/>
                      <a:pt x="186286" y="257299"/>
                      <a:pt x="205336" y="193799"/>
                    </a:cubicBezTo>
                    <a:cubicBezTo>
                      <a:pt x="224386" y="130299"/>
                      <a:pt x="171469" y="344082"/>
                      <a:pt x="183111" y="327149"/>
                    </a:cubicBezTo>
                    <a:cubicBezTo>
                      <a:pt x="194753" y="310216"/>
                      <a:pt x="249786" y="118657"/>
                      <a:pt x="275186" y="92199"/>
                    </a:cubicBezTo>
                    <a:cubicBezTo>
                      <a:pt x="300586" y="65741"/>
                      <a:pt x="336040" y="177395"/>
                      <a:pt x="335511" y="168399"/>
                    </a:cubicBezTo>
                    <a:cubicBezTo>
                      <a:pt x="334982" y="159403"/>
                      <a:pt x="270953" y="-5168"/>
                      <a:pt x="303761" y="1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0" name="フリーフォーム 1239">
                <a:extLst>
                  <a:ext uri="{FF2B5EF4-FFF2-40B4-BE49-F238E27FC236}">
                    <a16:creationId xmlns:a16="http://schemas.microsoft.com/office/drawing/2014/main" id="{69EB64A5-FED3-6DAD-498C-5E4ABE395547}"/>
                  </a:ext>
                </a:extLst>
              </p:cNvPr>
              <p:cNvSpPr/>
              <p:nvPr/>
            </p:nvSpPr>
            <p:spPr>
              <a:xfrm>
                <a:off x="1351874" y="3279875"/>
                <a:ext cx="254315" cy="1704119"/>
              </a:xfrm>
              <a:custGeom>
                <a:avLst/>
                <a:gdLst>
                  <a:gd name="connsiteX0" fmla="*/ 26653 w 254315"/>
                  <a:gd name="connsiteY0" fmla="*/ 189 h 1704119"/>
                  <a:gd name="connsiteX1" fmla="*/ 244862 w 254315"/>
                  <a:gd name="connsiteY1" fmla="*/ 214934 h 1704119"/>
                  <a:gd name="connsiteX2" fmla="*/ 217153 w 254315"/>
                  <a:gd name="connsiteY2" fmla="*/ 398507 h 1704119"/>
                  <a:gd name="connsiteX3" fmla="*/ 237935 w 254315"/>
                  <a:gd name="connsiteY3" fmla="*/ 391580 h 1704119"/>
                  <a:gd name="connsiteX4" fmla="*/ 199835 w 254315"/>
                  <a:gd name="connsiteY4" fmla="*/ 547443 h 1704119"/>
                  <a:gd name="connsiteX5" fmla="*/ 213690 w 254315"/>
                  <a:gd name="connsiteY5" fmla="*/ 1260952 h 1704119"/>
                  <a:gd name="connsiteX6" fmla="*/ 185981 w 254315"/>
                  <a:gd name="connsiteY6" fmla="*/ 1652343 h 1704119"/>
                  <a:gd name="connsiteX7" fmla="*/ 168662 w 254315"/>
                  <a:gd name="connsiteY7" fmla="*/ 1652343 h 1704119"/>
                  <a:gd name="connsiteX8" fmla="*/ 16262 w 254315"/>
                  <a:gd name="connsiteY8" fmla="*/ 1215925 h 1704119"/>
                  <a:gd name="connsiteX9" fmla="*/ 26653 w 254315"/>
                  <a:gd name="connsiteY9" fmla="*/ 1288661 h 1704119"/>
                  <a:gd name="connsiteX10" fmla="*/ 9335 w 254315"/>
                  <a:gd name="connsiteY10" fmla="*/ 332698 h 1704119"/>
                  <a:gd name="connsiteX11" fmla="*/ 2408 w 254315"/>
                  <a:gd name="connsiteY11" fmla="*/ 197616 h 1704119"/>
                  <a:gd name="connsiteX12" fmla="*/ 50899 w 254315"/>
                  <a:gd name="connsiteY12" fmla="*/ 253034 h 1704119"/>
                  <a:gd name="connsiteX13" fmla="*/ 26653 w 254315"/>
                  <a:gd name="connsiteY13" fmla="*/ 189 h 1704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4315" h="1704119">
                    <a:moveTo>
                      <a:pt x="26653" y="189"/>
                    </a:moveTo>
                    <a:cubicBezTo>
                      <a:pt x="58980" y="-6161"/>
                      <a:pt x="213112" y="148548"/>
                      <a:pt x="244862" y="214934"/>
                    </a:cubicBezTo>
                    <a:cubicBezTo>
                      <a:pt x="276612" y="281320"/>
                      <a:pt x="218308" y="369066"/>
                      <a:pt x="217153" y="398507"/>
                    </a:cubicBezTo>
                    <a:cubicBezTo>
                      <a:pt x="215999" y="427948"/>
                      <a:pt x="240821" y="366757"/>
                      <a:pt x="237935" y="391580"/>
                    </a:cubicBezTo>
                    <a:cubicBezTo>
                      <a:pt x="235049" y="416403"/>
                      <a:pt x="203876" y="402548"/>
                      <a:pt x="199835" y="547443"/>
                    </a:cubicBezTo>
                    <a:cubicBezTo>
                      <a:pt x="195794" y="692338"/>
                      <a:pt x="215999" y="1076802"/>
                      <a:pt x="213690" y="1260952"/>
                    </a:cubicBezTo>
                    <a:cubicBezTo>
                      <a:pt x="211381" y="1445102"/>
                      <a:pt x="185981" y="1652343"/>
                      <a:pt x="185981" y="1652343"/>
                    </a:cubicBezTo>
                    <a:cubicBezTo>
                      <a:pt x="178476" y="1717575"/>
                      <a:pt x="196948" y="1725079"/>
                      <a:pt x="168662" y="1652343"/>
                    </a:cubicBezTo>
                    <a:cubicBezTo>
                      <a:pt x="140376" y="1579607"/>
                      <a:pt x="39930" y="1276539"/>
                      <a:pt x="16262" y="1215925"/>
                    </a:cubicBezTo>
                    <a:cubicBezTo>
                      <a:pt x="-7406" y="1155311"/>
                      <a:pt x="27807" y="1435865"/>
                      <a:pt x="26653" y="1288661"/>
                    </a:cubicBezTo>
                    <a:cubicBezTo>
                      <a:pt x="25499" y="1141457"/>
                      <a:pt x="13376" y="514539"/>
                      <a:pt x="9335" y="332698"/>
                    </a:cubicBezTo>
                    <a:cubicBezTo>
                      <a:pt x="5294" y="150857"/>
                      <a:pt x="-4519" y="210893"/>
                      <a:pt x="2408" y="197616"/>
                    </a:cubicBezTo>
                    <a:cubicBezTo>
                      <a:pt x="9335" y="184339"/>
                      <a:pt x="50899" y="280743"/>
                      <a:pt x="50899" y="253034"/>
                    </a:cubicBezTo>
                    <a:cubicBezTo>
                      <a:pt x="50899" y="225325"/>
                      <a:pt x="-5674" y="6539"/>
                      <a:pt x="26653" y="1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1" name="フリーフォーム 1240">
                <a:extLst>
                  <a:ext uri="{FF2B5EF4-FFF2-40B4-BE49-F238E27FC236}">
                    <a16:creationId xmlns:a16="http://schemas.microsoft.com/office/drawing/2014/main" id="{4C978F66-FEAD-F0B1-F946-6DFFCDCD801F}"/>
                  </a:ext>
                </a:extLst>
              </p:cNvPr>
              <p:cNvSpPr/>
              <p:nvPr/>
            </p:nvSpPr>
            <p:spPr>
              <a:xfrm>
                <a:off x="1369313" y="3865550"/>
                <a:ext cx="196238" cy="1373766"/>
              </a:xfrm>
              <a:custGeom>
                <a:avLst/>
                <a:gdLst>
                  <a:gd name="connsiteX0" fmla="*/ 47314 w 196238"/>
                  <a:gd name="connsiteY0" fmla="*/ 20650 h 1373766"/>
                  <a:gd name="connsiteX1" fmla="*/ 2287 w 196238"/>
                  <a:gd name="connsiteY1" fmla="*/ 1059741 h 1373766"/>
                  <a:gd name="connsiteX2" fmla="*/ 12678 w 196238"/>
                  <a:gd name="connsiteY2" fmla="*/ 1035495 h 1373766"/>
                  <a:gd name="connsiteX3" fmla="*/ 64632 w 196238"/>
                  <a:gd name="connsiteY3" fmla="*/ 1340295 h 1373766"/>
                  <a:gd name="connsiteX4" fmla="*/ 64632 w 196238"/>
                  <a:gd name="connsiteY4" fmla="*/ 1291805 h 1373766"/>
                  <a:gd name="connsiteX5" fmla="*/ 189323 w 196238"/>
                  <a:gd name="connsiteY5" fmla="*/ 682205 h 1373766"/>
                  <a:gd name="connsiteX6" fmla="*/ 178932 w 196238"/>
                  <a:gd name="connsiteY6" fmla="*/ 214614 h 1373766"/>
                  <a:gd name="connsiteX7" fmla="*/ 168542 w 196238"/>
                  <a:gd name="connsiteY7" fmla="*/ 353159 h 1373766"/>
                  <a:gd name="connsiteX8" fmla="*/ 47314 w 196238"/>
                  <a:gd name="connsiteY8" fmla="*/ 20650 h 1373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238" h="1373766">
                    <a:moveTo>
                      <a:pt x="47314" y="20650"/>
                    </a:moveTo>
                    <a:cubicBezTo>
                      <a:pt x="19605" y="138414"/>
                      <a:pt x="8060" y="890600"/>
                      <a:pt x="2287" y="1059741"/>
                    </a:cubicBezTo>
                    <a:cubicBezTo>
                      <a:pt x="-3486" y="1228882"/>
                      <a:pt x="2287" y="988736"/>
                      <a:pt x="12678" y="1035495"/>
                    </a:cubicBezTo>
                    <a:cubicBezTo>
                      <a:pt x="23069" y="1082254"/>
                      <a:pt x="55973" y="1297577"/>
                      <a:pt x="64632" y="1340295"/>
                    </a:cubicBezTo>
                    <a:cubicBezTo>
                      <a:pt x="73291" y="1383013"/>
                      <a:pt x="43850" y="1401486"/>
                      <a:pt x="64632" y="1291805"/>
                    </a:cubicBezTo>
                    <a:cubicBezTo>
                      <a:pt x="85414" y="1182124"/>
                      <a:pt x="170273" y="861737"/>
                      <a:pt x="189323" y="682205"/>
                    </a:cubicBezTo>
                    <a:cubicBezTo>
                      <a:pt x="208373" y="502673"/>
                      <a:pt x="182395" y="269455"/>
                      <a:pt x="178932" y="214614"/>
                    </a:cubicBezTo>
                    <a:cubicBezTo>
                      <a:pt x="175469" y="159773"/>
                      <a:pt x="187015" y="380291"/>
                      <a:pt x="168542" y="353159"/>
                    </a:cubicBezTo>
                    <a:cubicBezTo>
                      <a:pt x="150069" y="326027"/>
                      <a:pt x="75023" y="-97114"/>
                      <a:pt x="47314" y="206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2" name="フリーフォーム 1241">
                <a:extLst>
                  <a:ext uri="{FF2B5EF4-FFF2-40B4-BE49-F238E27FC236}">
                    <a16:creationId xmlns:a16="http://schemas.microsoft.com/office/drawing/2014/main" id="{7E9D4349-22AA-2C57-A616-21FBD5FE587E}"/>
                  </a:ext>
                </a:extLst>
              </p:cNvPr>
              <p:cNvSpPr/>
              <p:nvPr/>
            </p:nvSpPr>
            <p:spPr>
              <a:xfrm>
                <a:off x="1464036" y="3194682"/>
                <a:ext cx="645907" cy="837038"/>
              </a:xfrm>
              <a:custGeom>
                <a:avLst/>
                <a:gdLst>
                  <a:gd name="connsiteX0" fmla="*/ 330128 w 645907"/>
                  <a:gd name="connsiteY0" fmla="*/ 286273 h 837038"/>
                  <a:gd name="connsiteX1" fmla="*/ 70355 w 645907"/>
                  <a:gd name="connsiteY1" fmla="*/ 213536 h 837038"/>
                  <a:gd name="connsiteX2" fmla="*/ 271246 w 645907"/>
                  <a:gd name="connsiteY2" fmla="*/ 185827 h 837038"/>
                  <a:gd name="connsiteX3" fmla="*/ 240073 w 645907"/>
                  <a:gd name="connsiteY3" fmla="*/ 78454 h 837038"/>
                  <a:gd name="connsiteX4" fmla="*/ 451355 w 645907"/>
                  <a:gd name="connsiteY4" fmla="*/ 85382 h 837038"/>
                  <a:gd name="connsiteX5" fmla="*/ 357837 w 645907"/>
                  <a:gd name="connsiteY5" fmla="*/ 2254 h 837038"/>
                  <a:gd name="connsiteX6" fmla="*/ 645319 w 645907"/>
                  <a:gd name="connsiteY6" fmla="*/ 189291 h 837038"/>
                  <a:gd name="connsiteX7" fmla="*/ 434037 w 645907"/>
                  <a:gd name="connsiteY7" fmla="*/ 320909 h 837038"/>
                  <a:gd name="connsiteX8" fmla="*/ 482528 w 645907"/>
                  <a:gd name="connsiteY8" fmla="*/ 421354 h 837038"/>
                  <a:gd name="connsiteX9" fmla="*/ 305882 w 645907"/>
                  <a:gd name="connsiteY9" fmla="*/ 563363 h 837038"/>
                  <a:gd name="connsiteX10" fmla="*/ 389009 w 645907"/>
                  <a:gd name="connsiteY10" fmla="*/ 649954 h 837038"/>
                  <a:gd name="connsiteX11" fmla="*/ 14937 w 645907"/>
                  <a:gd name="connsiteY11" fmla="*/ 836991 h 837038"/>
                  <a:gd name="connsiteX12" fmla="*/ 73819 w 645907"/>
                  <a:gd name="connsiteY12" fmla="*/ 667273 h 837038"/>
                  <a:gd name="connsiteX13" fmla="*/ 70355 w 645907"/>
                  <a:gd name="connsiteY13" fmla="*/ 580682 h 837038"/>
                  <a:gd name="connsiteX14" fmla="*/ 150019 w 645907"/>
                  <a:gd name="connsiteY14" fmla="*/ 462918 h 837038"/>
                  <a:gd name="connsiteX15" fmla="*/ 330128 w 645907"/>
                  <a:gd name="connsiteY15" fmla="*/ 286273 h 837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5907" h="837038">
                    <a:moveTo>
                      <a:pt x="330128" y="286273"/>
                    </a:moveTo>
                    <a:cubicBezTo>
                      <a:pt x="316851" y="244709"/>
                      <a:pt x="80169" y="230277"/>
                      <a:pt x="70355" y="213536"/>
                    </a:cubicBezTo>
                    <a:cubicBezTo>
                      <a:pt x="60541" y="196795"/>
                      <a:pt x="242960" y="208341"/>
                      <a:pt x="271246" y="185827"/>
                    </a:cubicBezTo>
                    <a:cubicBezTo>
                      <a:pt x="299532" y="163313"/>
                      <a:pt x="210055" y="95195"/>
                      <a:pt x="240073" y="78454"/>
                    </a:cubicBezTo>
                    <a:cubicBezTo>
                      <a:pt x="270091" y="61713"/>
                      <a:pt x="431728" y="98082"/>
                      <a:pt x="451355" y="85382"/>
                    </a:cubicBezTo>
                    <a:cubicBezTo>
                      <a:pt x="470982" y="72682"/>
                      <a:pt x="325510" y="-15064"/>
                      <a:pt x="357837" y="2254"/>
                    </a:cubicBezTo>
                    <a:cubicBezTo>
                      <a:pt x="390164" y="19572"/>
                      <a:pt x="632619" y="136182"/>
                      <a:pt x="645319" y="189291"/>
                    </a:cubicBezTo>
                    <a:cubicBezTo>
                      <a:pt x="658019" y="242400"/>
                      <a:pt x="461169" y="282232"/>
                      <a:pt x="434037" y="320909"/>
                    </a:cubicBezTo>
                    <a:cubicBezTo>
                      <a:pt x="406905" y="359586"/>
                      <a:pt x="503887" y="380945"/>
                      <a:pt x="482528" y="421354"/>
                    </a:cubicBezTo>
                    <a:cubicBezTo>
                      <a:pt x="461169" y="461763"/>
                      <a:pt x="321468" y="525263"/>
                      <a:pt x="305882" y="563363"/>
                    </a:cubicBezTo>
                    <a:cubicBezTo>
                      <a:pt x="290296" y="601463"/>
                      <a:pt x="437500" y="604349"/>
                      <a:pt x="389009" y="649954"/>
                    </a:cubicBezTo>
                    <a:cubicBezTo>
                      <a:pt x="340518" y="695559"/>
                      <a:pt x="67469" y="834105"/>
                      <a:pt x="14937" y="836991"/>
                    </a:cubicBezTo>
                    <a:cubicBezTo>
                      <a:pt x="-37595" y="839878"/>
                      <a:pt x="64583" y="709991"/>
                      <a:pt x="73819" y="667273"/>
                    </a:cubicBezTo>
                    <a:cubicBezTo>
                      <a:pt x="83055" y="624555"/>
                      <a:pt x="57655" y="614741"/>
                      <a:pt x="70355" y="580682"/>
                    </a:cubicBezTo>
                    <a:cubicBezTo>
                      <a:pt x="83055" y="546623"/>
                      <a:pt x="105569" y="510255"/>
                      <a:pt x="150019" y="462918"/>
                    </a:cubicBezTo>
                    <a:cubicBezTo>
                      <a:pt x="194469" y="415582"/>
                      <a:pt x="343405" y="327837"/>
                      <a:pt x="330128" y="2862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3" name="フリーフォーム 1242">
                <a:extLst>
                  <a:ext uri="{FF2B5EF4-FFF2-40B4-BE49-F238E27FC236}">
                    <a16:creationId xmlns:a16="http://schemas.microsoft.com/office/drawing/2014/main" id="{8AB90704-1D3C-0F04-1B5F-D5972426F3B5}"/>
                  </a:ext>
                </a:extLst>
              </p:cNvPr>
              <p:cNvSpPr/>
              <p:nvPr/>
            </p:nvSpPr>
            <p:spPr>
              <a:xfrm>
                <a:off x="1485242" y="3730769"/>
                <a:ext cx="598243" cy="1170788"/>
              </a:xfrm>
              <a:custGeom>
                <a:avLst/>
                <a:gdLst>
                  <a:gd name="connsiteX0" fmla="*/ 45685 w 598243"/>
                  <a:gd name="connsiteY0" fmla="*/ 44595 h 1170788"/>
                  <a:gd name="connsiteX1" fmla="*/ 482103 w 598243"/>
                  <a:gd name="connsiteY1" fmla="*/ 13422 h 1170788"/>
                  <a:gd name="connsiteX2" fmla="*/ 326240 w 598243"/>
                  <a:gd name="connsiteY2" fmla="*/ 252413 h 1170788"/>
                  <a:gd name="connsiteX3" fmla="*/ 353949 w 598243"/>
                  <a:gd name="connsiteY3" fmla="*/ 446376 h 1170788"/>
                  <a:gd name="connsiteX4" fmla="*/ 589476 w 598243"/>
                  <a:gd name="connsiteY4" fmla="*/ 463695 h 1170788"/>
                  <a:gd name="connsiteX5" fmla="*/ 547913 w 598243"/>
                  <a:gd name="connsiteY5" fmla="*/ 657658 h 1170788"/>
                  <a:gd name="connsiteX6" fmla="*/ 547913 w 598243"/>
                  <a:gd name="connsiteY6" fmla="*/ 754640 h 1170788"/>
                  <a:gd name="connsiteX7" fmla="*/ 457858 w 598243"/>
                  <a:gd name="connsiteY7" fmla="*/ 903576 h 1170788"/>
                  <a:gd name="connsiteX8" fmla="*/ 392049 w 598243"/>
                  <a:gd name="connsiteY8" fmla="*/ 983240 h 1170788"/>
                  <a:gd name="connsiteX9" fmla="*/ 42222 w 598243"/>
                  <a:gd name="connsiteY9" fmla="*/ 1139104 h 1170788"/>
                  <a:gd name="connsiteX10" fmla="*/ 21440 w 598243"/>
                  <a:gd name="connsiteY10" fmla="*/ 1149495 h 1170788"/>
                  <a:gd name="connsiteX11" fmla="*/ 180767 w 598243"/>
                  <a:gd name="connsiteY11" fmla="*/ 903576 h 1170788"/>
                  <a:gd name="connsiteX12" fmla="*/ 409367 w 598243"/>
                  <a:gd name="connsiteY12" fmla="*/ 713076 h 1170788"/>
                  <a:gd name="connsiteX13" fmla="*/ 319313 w 598243"/>
                  <a:gd name="connsiteY13" fmla="*/ 560676 h 1170788"/>
                  <a:gd name="connsiteX14" fmla="*/ 56076 w 598243"/>
                  <a:gd name="connsiteY14" fmla="*/ 889722 h 1170788"/>
                  <a:gd name="connsiteX15" fmla="*/ 132276 w 598243"/>
                  <a:gd name="connsiteY15" fmla="*/ 595313 h 1170788"/>
                  <a:gd name="connsiteX16" fmla="*/ 11049 w 598243"/>
                  <a:gd name="connsiteY16" fmla="*/ 588386 h 1170788"/>
                  <a:gd name="connsiteX17" fmla="*/ 191158 w 598243"/>
                  <a:gd name="connsiteY17" fmla="*/ 262804 h 1170788"/>
                  <a:gd name="connsiteX18" fmla="*/ 520203 w 598243"/>
                  <a:gd name="connsiteY18" fmla="*/ 127722 h 1170788"/>
                  <a:gd name="connsiteX19" fmla="*/ 513276 w 598243"/>
                  <a:gd name="connsiteY19" fmla="*/ 82695 h 1170788"/>
                  <a:gd name="connsiteX20" fmla="*/ 218867 w 598243"/>
                  <a:gd name="connsiteY20" fmla="*/ 179676 h 1170788"/>
                  <a:gd name="connsiteX21" fmla="*/ 135740 w 598243"/>
                  <a:gd name="connsiteY21" fmla="*/ 165822 h 1170788"/>
                  <a:gd name="connsiteX22" fmla="*/ 45685 w 598243"/>
                  <a:gd name="connsiteY22" fmla="*/ 44595 h 117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8243" h="1170788">
                    <a:moveTo>
                      <a:pt x="45685" y="44595"/>
                    </a:moveTo>
                    <a:cubicBezTo>
                      <a:pt x="103412" y="19195"/>
                      <a:pt x="435344" y="-21214"/>
                      <a:pt x="482103" y="13422"/>
                    </a:cubicBezTo>
                    <a:cubicBezTo>
                      <a:pt x="528862" y="48058"/>
                      <a:pt x="347599" y="180254"/>
                      <a:pt x="326240" y="252413"/>
                    </a:cubicBezTo>
                    <a:cubicBezTo>
                      <a:pt x="304881" y="324572"/>
                      <a:pt x="310076" y="411162"/>
                      <a:pt x="353949" y="446376"/>
                    </a:cubicBezTo>
                    <a:cubicBezTo>
                      <a:pt x="397822" y="481590"/>
                      <a:pt x="557149" y="428481"/>
                      <a:pt x="589476" y="463695"/>
                    </a:cubicBezTo>
                    <a:cubicBezTo>
                      <a:pt x="621803" y="498909"/>
                      <a:pt x="554840" y="609167"/>
                      <a:pt x="547913" y="657658"/>
                    </a:cubicBezTo>
                    <a:cubicBezTo>
                      <a:pt x="540986" y="706149"/>
                      <a:pt x="562922" y="713654"/>
                      <a:pt x="547913" y="754640"/>
                    </a:cubicBezTo>
                    <a:cubicBezTo>
                      <a:pt x="532904" y="795626"/>
                      <a:pt x="483835" y="865476"/>
                      <a:pt x="457858" y="903576"/>
                    </a:cubicBezTo>
                    <a:cubicBezTo>
                      <a:pt x="431881" y="941676"/>
                      <a:pt x="461322" y="943985"/>
                      <a:pt x="392049" y="983240"/>
                    </a:cubicBezTo>
                    <a:cubicBezTo>
                      <a:pt x="322776" y="1022495"/>
                      <a:pt x="103990" y="1111395"/>
                      <a:pt x="42222" y="1139104"/>
                    </a:cubicBezTo>
                    <a:cubicBezTo>
                      <a:pt x="-19546" y="1166813"/>
                      <a:pt x="-1651" y="1188750"/>
                      <a:pt x="21440" y="1149495"/>
                    </a:cubicBezTo>
                    <a:cubicBezTo>
                      <a:pt x="44531" y="1110240"/>
                      <a:pt x="116113" y="976312"/>
                      <a:pt x="180767" y="903576"/>
                    </a:cubicBezTo>
                    <a:cubicBezTo>
                      <a:pt x="245421" y="830840"/>
                      <a:pt x="386276" y="770226"/>
                      <a:pt x="409367" y="713076"/>
                    </a:cubicBezTo>
                    <a:cubicBezTo>
                      <a:pt x="432458" y="655926"/>
                      <a:pt x="378195" y="531235"/>
                      <a:pt x="319313" y="560676"/>
                    </a:cubicBezTo>
                    <a:cubicBezTo>
                      <a:pt x="260431" y="590117"/>
                      <a:pt x="87249" y="883949"/>
                      <a:pt x="56076" y="889722"/>
                    </a:cubicBezTo>
                    <a:cubicBezTo>
                      <a:pt x="24903" y="895495"/>
                      <a:pt x="139780" y="645536"/>
                      <a:pt x="132276" y="595313"/>
                    </a:cubicBezTo>
                    <a:cubicBezTo>
                      <a:pt x="124772" y="545090"/>
                      <a:pt x="1235" y="643804"/>
                      <a:pt x="11049" y="588386"/>
                    </a:cubicBezTo>
                    <a:cubicBezTo>
                      <a:pt x="20863" y="532968"/>
                      <a:pt x="106299" y="339581"/>
                      <a:pt x="191158" y="262804"/>
                    </a:cubicBezTo>
                    <a:cubicBezTo>
                      <a:pt x="276017" y="186027"/>
                      <a:pt x="466517" y="157740"/>
                      <a:pt x="520203" y="127722"/>
                    </a:cubicBezTo>
                    <a:cubicBezTo>
                      <a:pt x="573889" y="97704"/>
                      <a:pt x="563499" y="74036"/>
                      <a:pt x="513276" y="82695"/>
                    </a:cubicBezTo>
                    <a:cubicBezTo>
                      <a:pt x="463053" y="91354"/>
                      <a:pt x="281790" y="165822"/>
                      <a:pt x="218867" y="179676"/>
                    </a:cubicBezTo>
                    <a:cubicBezTo>
                      <a:pt x="155944" y="193531"/>
                      <a:pt x="162294" y="182563"/>
                      <a:pt x="135740" y="165822"/>
                    </a:cubicBezTo>
                    <a:cubicBezTo>
                      <a:pt x="109186" y="149081"/>
                      <a:pt x="-12042" y="69995"/>
                      <a:pt x="45685" y="445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4" name="フリーフォーム 1243">
                <a:extLst>
                  <a:ext uri="{FF2B5EF4-FFF2-40B4-BE49-F238E27FC236}">
                    <a16:creationId xmlns:a16="http://schemas.microsoft.com/office/drawing/2014/main" id="{ADD03DBB-AD9A-E9CD-9914-61A2FE1B10B8}"/>
                  </a:ext>
                </a:extLst>
              </p:cNvPr>
              <p:cNvSpPr/>
              <p:nvPr/>
            </p:nvSpPr>
            <p:spPr>
              <a:xfrm>
                <a:off x="2001202" y="2828332"/>
                <a:ext cx="920241" cy="515044"/>
              </a:xfrm>
              <a:custGeom>
                <a:avLst/>
                <a:gdLst>
                  <a:gd name="connsiteX0" fmla="*/ 25025 w 920241"/>
                  <a:gd name="connsiteY0" fmla="*/ 368604 h 515044"/>
                  <a:gd name="connsiteX1" fmla="*/ 66589 w 920241"/>
                  <a:gd name="connsiteY1" fmla="*/ 406704 h 515044"/>
                  <a:gd name="connsiteX2" fmla="*/ 374853 w 920241"/>
                  <a:gd name="connsiteY2" fmla="*/ 510613 h 515044"/>
                  <a:gd name="connsiteX3" fmla="*/ 135862 w 920241"/>
                  <a:gd name="connsiteY3" fmla="*/ 486368 h 515044"/>
                  <a:gd name="connsiteX4" fmla="*/ 714289 w 920241"/>
                  <a:gd name="connsiteY4" fmla="*/ 399777 h 515044"/>
                  <a:gd name="connsiteX5" fmla="*/ 904789 w 920241"/>
                  <a:gd name="connsiteY5" fmla="*/ 347823 h 515044"/>
                  <a:gd name="connsiteX6" fmla="*/ 835516 w 920241"/>
                  <a:gd name="connsiteY6" fmla="*/ 247377 h 515044"/>
                  <a:gd name="connsiteX7" fmla="*/ 257089 w 920241"/>
                  <a:gd name="connsiteY7" fmla="*/ 1459 h 515044"/>
                  <a:gd name="connsiteX8" fmla="*/ 586134 w 920241"/>
                  <a:gd name="connsiteY8" fmla="*/ 146932 h 515044"/>
                  <a:gd name="connsiteX9" fmla="*/ 315971 w 920241"/>
                  <a:gd name="connsiteY9" fmla="*/ 181568 h 515044"/>
                  <a:gd name="connsiteX10" fmla="*/ 322898 w 920241"/>
                  <a:gd name="connsiteY10" fmla="*/ 288941 h 515044"/>
                  <a:gd name="connsiteX11" fmla="*/ 218989 w 920241"/>
                  <a:gd name="connsiteY11" fmla="*/ 330504 h 515044"/>
                  <a:gd name="connsiteX12" fmla="*/ 225916 w 920241"/>
                  <a:gd name="connsiteY12" fmla="*/ 295868 h 515044"/>
                  <a:gd name="connsiteX13" fmla="*/ 374853 w 920241"/>
                  <a:gd name="connsiteY13" fmla="*/ 399777 h 515044"/>
                  <a:gd name="connsiteX14" fmla="*/ 25025 w 920241"/>
                  <a:gd name="connsiteY14" fmla="*/ 368604 h 515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20241" h="515044">
                    <a:moveTo>
                      <a:pt x="25025" y="368604"/>
                    </a:moveTo>
                    <a:cubicBezTo>
                      <a:pt x="-26352" y="369759"/>
                      <a:pt x="8284" y="383036"/>
                      <a:pt x="66589" y="406704"/>
                    </a:cubicBezTo>
                    <a:cubicBezTo>
                      <a:pt x="124894" y="430372"/>
                      <a:pt x="363307" y="497336"/>
                      <a:pt x="374853" y="510613"/>
                    </a:cubicBezTo>
                    <a:cubicBezTo>
                      <a:pt x="386399" y="523890"/>
                      <a:pt x="79289" y="504841"/>
                      <a:pt x="135862" y="486368"/>
                    </a:cubicBezTo>
                    <a:cubicBezTo>
                      <a:pt x="192435" y="467895"/>
                      <a:pt x="586135" y="422868"/>
                      <a:pt x="714289" y="399777"/>
                    </a:cubicBezTo>
                    <a:cubicBezTo>
                      <a:pt x="842443" y="376686"/>
                      <a:pt x="884585" y="373223"/>
                      <a:pt x="904789" y="347823"/>
                    </a:cubicBezTo>
                    <a:cubicBezTo>
                      <a:pt x="924993" y="322423"/>
                      <a:pt x="943466" y="305104"/>
                      <a:pt x="835516" y="247377"/>
                    </a:cubicBezTo>
                    <a:cubicBezTo>
                      <a:pt x="727566" y="189650"/>
                      <a:pt x="298653" y="18200"/>
                      <a:pt x="257089" y="1459"/>
                    </a:cubicBezTo>
                    <a:cubicBezTo>
                      <a:pt x="215525" y="-15282"/>
                      <a:pt x="576320" y="116914"/>
                      <a:pt x="586134" y="146932"/>
                    </a:cubicBezTo>
                    <a:cubicBezTo>
                      <a:pt x="595948" y="176950"/>
                      <a:pt x="359844" y="157900"/>
                      <a:pt x="315971" y="181568"/>
                    </a:cubicBezTo>
                    <a:cubicBezTo>
                      <a:pt x="272098" y="205236"/>
                      <a:pt x="339062" y="264118"/>
                      <a:pt x="322898" y="288941"/>
                    </a:cubicBezTo>
                    <a:cubicBezTo>
                      <a:pt x="306734" y="313764"/>
                      <a:pt x="235153" y="329349"/>
                      <a:pt x="218989" y="330504"/>
                    </a:cubicBezTo>
                    <a:cubicBezTo>
                      <a:pt x="202825" y="331659"/>
                      <a:pt x="199939" y="284322"/>
                      <a:pt x="225916" y="295868"/>
                    </a:cubicBezTo>
                    <a:cubicBezTo>
                      <a:pt x="251893" y="307414"/>
                      <a:pt x="403717" y="384191"/>
                      <a:pt x="374853" y="399777"/>
                    </a:cubicBezTo>
                    <a:cubicBezTo>
                      <a:pt x="345989" y="415363"/>
                      <a:pt x="76402" y="367449"/>
                      <a:pt x="25025" y="36860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5" name="フリーフォーム 1244">
                <a:extLst>
                  <a:ext uri="{FF2B5EF4-FFF2-40B4-BE49-F238E27FC236}">
                    <a16:creationId xmlns:a16="http://schemas.microsoft.com/office/drawing/2014/main" id="{E399E986-E14A-398C-EAEF-0A426A6AB251}"/>
                  </a:ext>
                </a:extLst>
              </p:cNvPr>
              <p:cNvSpPr/>
              <p:nvPr/>
            </p:nvSpPr>
            <p:spPr>
              <a:xfrm>
                <a:off x="1750026" y="3163202"/>
                <a:ext cx="896460" cy="1396280"/>
              </a:xfrm>
              <a:custGeom>
                <a:avLst/>
                <a:gdLst>
                  <a:gd name="connsiteX0" fmla="*/ 584465 w 896460"/>
                  <a:gd name="connsiteY0" fmla="*/ 47589 h 1396280"/>
                  <a:gd name="connsiteX1" fmla="*/ 896192 w 896460"/>
                  <a:gd name="connsiteY1" fmla="*/ 19880 h 1396280"/>
                  <a:gd name="connsiteX2" fmla="*/ 525583 w 896460"/>
                  <a:gd name="connsiteY2" fmla="*/ 328143 h 1396280"/>
                  <a:gd name="connsiteX3" fmla="*/ 515192 w 896460"/>
                  <a:gd name="connsiteY3" fmla="*/ 400880 h 1396280"/>
                  <a:gd name="connsiteX4" fmla="*/ 542901 w 896460"/>
                  <a:gd name="connsiteY4" fmla="*/ 549816 h 1396280"/>
                  <a:gd name="connsiteX5" fmla="*/ 487483 w 896460"/>
                  <a:gd name="connsiteY5" fmla="*/ 813053 h 1396280"/>
                  <a:gd name="connsiteX6" fmla="*/ 577538 w 896460"/>
                  <a:gd name="connsiteY6" fmla="*/ 740316 h 1396280"/>
                  <a:gd name="connsiteX7" fmla="*/ 418210 w 896460"/>
                  <a:gd name="connsiteY7" fmla="*/ 993162 h 1396280"/>
                  <a:gd name="connsiteX8" fmla="*/ 445919 w 896460"/>
                  <a:gd name="connsiteY8" fmla="*/ 1377625 h 1396280"/>
                  <a:gd name="connsiteX9" fmla="*/ 369719 w 896460"/>
                  <a:gd name="connsiteY9" fmla="*/ 1297962 h 1396280"/>
                  <a:gd name="connsiteX10" fmla="*/ 6038 w 896460"/>
                  <a:gd name="connsiteY10" fmla="*/ 965453 h 1396280"/>
                  <a:gd name="connsiteX11" fmla="*/ 151510 w 896460"/>
                  <a:gd name="connsiteY11" fmla="*/ 1024334 h 1396280"/>
                  <a:gd name="connsiteX12" fmla="*/ 269274 w 896460"/>
                  <a:gd name="connsiteY12" fmla="*/ 740316 h 1396280"/>
                  <a:gd name="connsiteX13" fmla="*/ 276201 w 896460"/>
                  <a:gd name="connsiteY13" fmla="*/ 802662 h 1396280"/>
                  <a:gd name="connsiteX14" fmla="*/ 535974 w 896460"/>
                  <a:gd name="connsiteY14" fmla="*/ 231162 h 1396280"/>
                  <a:gd name="connsiteX15" fmla="*/ 577538 w 896460"/>
                  <a:gd name="connsiteY15" fmla="*/ 113398 h 1396280"/>
                  <a:gd name="connsiteX16" fmla="*/ 539438 w 896460"/>
                  <a:gd name="connsiteY16" fmla="*/ 186134 h 1396280"/>
                  <a:gd name="connsiteX17" fmla="*/ 584465 w 896460"/>
                  <a:gd name="connsiteY17" fmla="*/ 47589 h 1396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96460" h="1396280">
                    <a:moveTo>
                      <a:pt x="584465" y="47589"/>
                    </a:moveTo>
                    <a:cubicBezTo>
                      <a:pt x="643924" y="19880"/>
                      <a:pt x="906006" y="-26879"/>
                      <a:pt x="896192" y="19880"/>
                    </a:cubicBezTo>
                    <a:cubicBezTo>
                      <a:pt x="886378" y="66639"/>
                      <a:pt x="589083" y="264643"/>
                      <a:pt x="525583" y="328143"/>
                    </a:cubicBezTo>
                    <a:cubicBezTo>
                      <a:pt x="462083" y="391643"/>
                      <a:pt x="512306" y="363935"/>
                      <a:pt x="515192" y="400880"/>
                    </a:cubicBezTo>
                    <a:cubicBezTo>
                      <a:pt x="518078" y="437826"/>
                      <a:pt x="547519" y="481121"/>
                      <a:pt x="542901" y="549816"/>
                    </a:cubicBezTo>
                    <a:cubicBezTo>
                      <a:pt x="538283" y="618511"/>
                      <a:pt x="481710" y="781303"/>
                      <a:pt x="487483" y="813053"/>
                    </a:cubicBezTo>
                    <a:cubicBezTo>
                      <a:pt x="493256" y="844803"/>
                      <a:pt x="589083" y="710298"/>
                      <a:pt x="577538" y="740316"/>
                    </a:cubicBezTo>
                    <a:cubicBezTo>
                      <a:pt x="565993" y="770334"/>
                      <a:pt x="440146" y="886944"/>
                      <a:pt x="418210" y="993162"/>
                    </a:cubicBezTo>
                    <a:cubicBezTo>
                      <a:pt x="396274" y="1099380"/>
                      <a:pt x="454001" y="1326825"/>
                      <a:pt x="445919" y="1377625"/>
                    </a:cubicBezTo>
                    <a:cubicBezTo>
                      <a:pt x="437837" y="1428425"/>
                      <a:pt x="443032" y="1366657"/>
                      <a:pt x="369719" y="1297962"/>
                    </a:cubicBezTo>
                    <a:cubicBezTo>
                      <a:pt x="296406" y="1229267"/>
                      <a:pt x="42406" y="1011058"/>
                      <a:pt x="6038" y="965453"/>
                    </a:cubicBezTo>
                    <a:cubicBezTo>
                      <a:pt x="-30330" y="919848"/>
                      <a:pt x="107637" y="1061857"/>
                      <a:pt x="151510" y="1024334"/>
                    </a:cubicBezTo>
                    <a:cubicBezTo>
                      <a:pt x="195383" y="986811"/>
                      <a:pt x="248492" y="777261"/>
                      <a:pt x="269274" y="740316"/>
                    </a:cubicBezTo>
                    <a:cubicBezTo>
                      <a:pt x="290056" y="703371"/>
                      <a:pt x="231751" y="887521"/>
                      <a:pt x="276201" y="802662"/>
                    </a:cubicBezTo>
                    <a:cubicBezTo>
                      <a:pt x="320651" y="717803"/>
                      <a:pt x="485751" y="346039"/>
                      <a:pt x="535974" y="231162"/>
                    </a:cubicBezTo>
                    <a:cubicBezTo>
                      <a:pt x="586197" y="116285"/>
                      <a:pt x="576961" y="120903"/>
                      <a:pt x="577538" y="113398"/>
                    </a:cubicBezTo>
                    <a:cubicBezTo>
                      <a:pt x="578115" y="105893"/>
                      <a:pt x="530779" y="194793"/>
                      <a:pt x="539438" y="186134"/>
                    </a:cubicBezTo>
                    <a:cubicBezTo>
                      <a:pt x="548097" y="177475"/>
                      <a:pt x="525006" y="75298"/>
                      <a:pt x="584465" y="475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6" name="フリーフォーム 1245">
                <a:extLst>
                  <a:ext uri="{FF2B5EF4-FFF2-40B4-BE49-F238E27FC236}">
                    <a16:creationId xmlns:a16="http://schemas.microsoft.com/office/drawing/2014/main" id="{3E179668-0722-A150-D01A-89CA98EE25BE}"/>
                  </a:ext>
                </a:extLst>
              </p:cNvPr>
              <p:cNvSpPr/>
              <p:nvPr/>
            </p:nvSpPr>
            <p:spPr>
              <a:xfrm>
                <a:off x="2128670" y="3406045"/>
                <a:ext cx="969104" cy="1420191"/>
              </a:xfrm>
              <a:custGeom>
                <a:avLst/>
                <a:gdLst>
                  <a:gd name="connsiteX0" fmla="*/ 22248 w 969104"/>
                  <a:gd name="connsiteY0" fmla="*/ 393564 h 1420191"/>
                  <a:gd name="connsiteX1" fmla="*/ 77666 w 969104"/>
                  <a:gd name="connsiteY1" fmla="*/ 362391 h 1420191"/>
                  <a:gd name="connsiteX2" fmla="*/ 503694 w 969104"/>
                  <a:gd name="connsiteY2" fmla="*/ 9100 h 1420191"/>
                  <a:gd name="connsiteX3" fmla="*/ 694194 w 969104"/>
                  <a:gd name="connsiteY3" fmla="*/ 99155 h 1420191"/>
                  <a:gd name="connsiteX4" fmla="*/ 701121 w 969104"/>
                  <a:gd name="connsiteY4" fmla="*/ 40273 h 1420191"/>
                  <a:gd name="connsiteX5" fmla="*/ 874303 w 969104"/>
                  <a:gd name="connsiteY5" fmla="*/ 123400 h 1420191"/>
                  <a:gd name="connsiteX6" fmla="*/ 940112 w 969104"/>
                  <a:gd name="connsiteY6" fmla="*/ 234237 h 1420191"/>
                  <a:gd name="connsiteX7" fmla="*/ 967821 w 969104"/>
                  <a:gd name="connsiteY7" fmla="*/ 151110 h 1420191"/>
                  <a:gd name="connsiteX8" fmla="*/ 902012 w 969104"/>
                  <a:gd name="connsiteY8" fmla="*/ 469764 h 1420191"/>
                  <a:gd name="connsiteX9" fmla="*/ 953966 w 969104"/>
                  <a:gd name="connsiteY9" fmla="*/ 937355 h 1420191"/>
                  <a:gd name="connsiteX10" fmla="*/ 905475 w 969104"/>
                  <a:gd name="connsiteY10" fmla="*/ 854228 h 1420191"/>
                  <a:gd name="connsiteX11" fmla="*/ 922794 w 969104"/>
                  <a:gd name="connsiteY11" fmla="*/ 1238691 h 1420191"/>
                  <a:gd name="connsiteX12" fmla="*/ 680339 w 969104"/>
                  <a:gd name="connsiteY12" fmla="*/ 1418800 h 1420191"/>
                  <a:gd name="connsiteX13" fmla="*/ 475985 w 969104"/>
                  <a:gd name="connsiteY13" fmla="*/ 1152100 h 1420191"/>
                  <a:gd name="connsiteX14" fmla="*/ 49957 w 969104"/>
                  <a:gd name="connsiteY14" fmla="*/ 771100 h 1420191"/>
                  <a:gd name="connsiteX15" fmla="*/ 153866 w 969104"/>
                  <a:gd name="connsiteY15" fmla="*/ 875010 h 1420191"/>
                  <a:gd name="connsiteX16" fmla="*/ 524475 w 969104"/>
                  <a:gd name="connsiteY16" fmla="*/ 1023946 h 1420191"/>
                  <a:gd name="connsiteX17" fmla="*/ 444812 w 969104"/>
                  <a:gd name="connsiteY17" fmla="*/ 906182 h 1420191"/>
                  <a:gd name="connsiteX18" fmla="*/ 607603 w 969104"/>
                  <a:gd name="connsiteY18" fmla="*/ 930428 h 1420191"/>
                  <a:gd name="connsiteX19" fmla="*/ 649166 w 969104"/>
                  <a:gd name="connsiteY19" fmla="*/ 317364 h 1420191"/>
                  <a:gd name="connsiteX20" fmla="*/ 396321 w 969104"/>
                  <a:gd name="connsiteY20" fmla="*/ 341610 h 1420191"/>
                  <a:gd name="connsiteX21" fmla="*/ 482912 w 969104"/>
                  <a:gd name="connsiteY21" fmla="*/ 251555 h 1420191"/>
                  <a:gd name="connsiteX22" fmla="*/ 98448 w 969104"/>
                  <a:gd name="connsiteY22" fmla="*/ 483619 h 1420191"/>
                  <a:gd name="connsiteX23" fmla="*/ 330512 w 969104"/>
                  <a:gd name="connsiteY23" fmla="*/ 306973 h 1420191"/>
                  <a:gd name="connsiteX24" fmla="*/ 22248 w 969104"/>
                  <a:gd name="connsiteY24" fmla="*/ 393564 h 1420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969104" h="1420191">
                    <a:moveTo>
                      <a:pt x="22248" y="393564"/>
                    </a:moveTo>
                    <a:cubicBezTo>
                      <a:pt x="-19893" y="402800"/>
                      <a:pt x="-2575" y="426468"/>
                      <a:pt x="77666" y="362391"/>
                    </a:cubicBezTo>
                    <a:cubicBezTo>
                      <a:pt x="157907" y="298314"/>
                      <a:pt x="400939" y="52973"/>
                      <a:pt x="503694" y="9100"/>
                    </a:cubicBezTo>
                    <a:cubicBezTo>
                      <a:pt x="606449" y="-34773"/>
                      <a:pt x="661290" y="93960"/>
                      <a:pt x="694194" y="99155"/>
                    </a:cubicBezTo>
                    <a:cubicBezTo>
                      <a:pt x="727098" y="104350"/>
                      <a:pt x="671103" y="36232"/>
                      <a:pt x="701121" y="40273"/>
                    </a:cubicBezTo>
                    <a:cubicBezTo>
                      <a:pt x="731139" y="44314"/>
                      <a:pt x="834471" y="91073"/>
                      <a:pt x="874303" y="123400"/>
                    </a:cubicBezTo>
                    <a:cubicBezTo>
                      <a:pt x="914135" y="155727"/>
                      <a:pt x="924526" y="229619"/>
                      <a:pt x="940112" y="234237"/>
                    </a:cubicBezTo>
                    <a:cubicBezTo>
                      <a:pt x="955698" y="238855"/>
                      <a:pt x="974171" y="111855"/>
                      <a:pt x="967821" y="151110"/>
                    </a:cubicBezTo>
                    <a:cubicBezTo>
                      <a:pt x="961471" y="190364"/>
                      <a:pt x="904321" y="338723"/>
                      <a:pt x="902012" y="469764"/>
                    </a:cubicBezTo>
                    <a:cubicBezTo>
                      <a:pt x="899703" y="600805"/>
                      <a:pt x="953389" y="873278"/>
                      <a:pt x="953966" y="937355"/>
                    </a:cubicBezTo>
                    <a:cubicBezTo>
                      <a:pt x="954543" y="1001432"/>
                      <a:pt x="910670" y="804005"/>
                      <a:pt x="905475" y="854228"/>
                    </a:cubicBezTo>
                    <a:cubicBezTo>
                      <a:pt x="900280" y="904451"/>
                      <a:pt x="960317" y="1144596"/>
                      <a:pt x="922794" y="1238691"/>
                    </a:cubicBezTo>
                    <a:cubicBezTo>
                      <a:pt x="885271" y="1332786"/>
                      <a:pt x="754807" y="1433232"/>
                      <a:pt x="680339" y="1418800"/>
                    </a:cubicBezTo>
                    <a:cubicBezTo>
                      <a:pt x="605871" y="1404368"/>
                      <a:pt x="581049" y="1260050"/>
                      <a:pt x="475985" y="1152100"/>
                    </a:cubicBezTo>
                    <a:cubicBezTo>
                      <a:pt x="370921" y="1044150"/>
                      <a:pt x="103643" y="817282"/>
                      <a:pt x="49957" y="771100"/>
                    </a:cubicBezTo>
                    <a:cubicBezTo>
                      <a:pt x="-3729" y="724918"/>
                      <a:pt x="74780" y="832869"/>
                      <a:pt x="153866" y="875010"/>
                    </a:cubicBezTo>
                    <a:cubicBezTo>
                      <a:pt x="232952" y="917151"/>
                      <a:pt x="475984" y="1018751"/>
                      <a:pt x="524475" y="1023946"/>
                    </a:cubicBezTo>
                    <a:cubicBezTo>
                      <a:pt x="572966" y="1029141"/>
                      <a:pt x="430957" y="921768"/>
                      <a:pt x="444812" y="906182"/>
                    </a:cubicBezTo>
                    <a:cubicBezTo>
                      <a:pt x="458667" y="890596"/>
                      <a:pt x="573544" y="1028564"/>
                      <a:pt x="607603" y="930428"/>
                    </a:cubicBezTo>
                    <a:cubicBezTo>
                      <a:pt x="641662" y="832292"/>
                      <a:pt x="684380" y="415500"/>
                      <a:pt x="649166" y="317364"/>
                    </a:cubicBezTo>
                    <a:cubicBezTo>
                      <a:pt x="613952" y="219228"/>
                      <a:pt x="424030" y="352578"/>
                      <a:pt x="396321" y="341610"/>
                    </a:cubicBezTo>
                    <a:cubicBezTo>
                      <a:pt x="368612" y="330642"/>
                      <a:pt x="532557" y="227887"/>
                      <a:pt x="482912" y="251555"/>
                    </a:cubicBezTo>
                    <a:cubicBezTo>
                      <a:pt x="433267" y="275223"/>
                      <a:pt x="123848" y="474383"/>
                      <a:pt x="98448" y="483619"/>
                    </a:cubicBezTo>
                    <a:cubicBezTo>
                      <a:pt x="73048" y="492855"/>
                      <a:pt x="341480" y="319673"/>
                      <a:pt x="330512" y="306973"/>
                    </a:cubicBezTo>
                    <a:cubicBezTo>
                      <a:pt x="319544" y="294273"/>
                      <a:pt x="64389" y="384328"/>
                      <a:pt x="22248" y="3935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7" name="フリーフォーム 1246">
                <a:extLst>
                  <a:ext uri="{FF2B5EF4-FFF2-40B4-BE49-F238E27FC236}">
                    <a16:creationId xmlns:a16="http://schemas.microsoft.com/office/drawing/2014/main" id="{C0D456F2-9D1F-84F4-D31C-267F4A1D6803}"/>
                  </a:ext>
                </a:extLst>
              </p:cNvPr>
              <p:cNvSpPr/>
              <p:nvPr/>
            </p:nvSpPr>
            <p:spPr>
              <a:xfrm>
                <a:off x="1838772" y="3125204"/>
                <a:ext cx="875926" cy="2194944"/>
              </a:xfrm>
              <a:custGeom>
                <a:avLst/>
                <a:gdLst>
                  <a:gd name="connsiteX0" fmla="*/ 619475 w 875926"/>
                  <a:gd name="connsiteY0" fmla="*/ 768 h 2194944"/>
                  <a:gd name="connsiteX1" fmla="*/ 870404 w 875926"/>
                  <a:gd name="connsiteY1" fmla="*/ 323998 h 2194944"/>
                  <a:gd name="connsiteX2" fmla="*/ 785343 w 875926"/>
                  <a:gd name="connsiteY2" fmla="*/ 294227 h 2194944"/>
                  <a:gd name="connsiteX3" fmla="*/ 696030 w 875926"/>
                  <a:gd name="connsiteY3" fmla="*/ 438829 h 2194944"/>
                  <a:gd name="connsiteX4" fmla="*/ 653500 w 875926"/>
                  <a:gd name="connsiteY4" fmla="*/ 1612664 h 2194944"/>
                  <a:gd name="connsiteX5" fmla="*/ 653500 w 875926"/>
                  <a:gd name="connsiteY5" fmla="*/ 1434037 h 2194944"/>
                  <a:gd name="connsiteX6" fmla="*/ 704536 w 875926"/>
                  <a:gd name="connsiteY6" fmla="*/ 2135786 h 2194944"/>
                  <a:gd name="connsiteX7" fmla="*/ 696030 w 875926"/>
                  <a:gd name="connsiteY7" fmla="*/ 2144292 h 2194944"/>
                  <a:gd name="connsiteX8" fmla="*/ 721548 w 875926"/>
                  <a:gd name="connsiteY8" fmla="*/ 2186822 h 2194944"/>
                  <a:gd name="connsiteX9" fmla="*/ 483379 w 875926"/>
                  <a:gd name="connsiteY9" fmla="*/ 1961412 h 2194944"/>
                  <a:gd name="connsiteX10" fmla="*/ 2787 w 875926"/>
                  <a:gd name="connsiteY10" fmla="*/ 1523350 h 2194944"/>
                  <a:gd name="connsiteX11" fmla="*/ 274981 w 875926"/>
                  <a:gd name="connsiteY11" fmla="*/ 1723243 h 2194944"/>
                  <a:gd name="connsiteX12" fmla="*/ 36811 w 875926"/>
                  <a:gd name="connsiteY12" fmla="*/ 1229892 h 2194944"/>
                  <a:gd name="connsiteX13" fmla="*/ 304752 w 875926"/>
                  <a:gd name="connsiteY13" fmla="*/ 1633929 h 2194944"/>
                  <a:gd name="connsiteX14" fmla="*/ 491885 w 875926"/>
                  <a:gd name="connsiteY14" fmla="*/ 1655194 h 2194944"/>
                  <a:gd name="connsiteX15" fmla="*/ 483379 w 875926"/>
                  <a:gd name="connsiteY15" fmla="*/ 1093795 h 2194944"/>
                  <a:gd name="connsiteX16" fmla="*/ 525909 w 875926"/>
                  <a:gd name="connsiteY16" fmla="*/ 451589 h 2194944"/>
                  <a:gd name="connsiteX17" fmla="*/ 432342 w 875926"/>
                  <a:gd name="connsiteY17" fmla="*/ 132612 h 2194944"/>
                  <a:gd name="connsiteX18" fmla="*/ 559933 w 875926"/>
                  <a:gd name="connsiteY18" fmla="*/ 230431 h 2194944"/>
                  <a:gd name="connsiteX19" fmla="*/ 619475 w 875926"/>
                  <a:gd name="connsiteY19" fmla="*/ 768 h 2194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75926" h="2194944">
                    <a:moveTo>
                      <a:pt x="619475" y="768"/>
                    </a:moveTo>
                    <a:cubicBezTo>
                      <a:pt x="671220" y="16362"/>
                      <a:pt x="842759" y="275088"/>
                      <a:pt x="870404" y="323998"/>
                    </a:cubicBezTo>
                    <a:cubicBezTo>
                      <a:pt x="898049" y="372908"/>
                      <a:pt x="814405" y="275089"/>
                      <a:pt x="785343" y="294227"/>
                    </a:cubicBezTo>
                    <a:cubicBezTo>
                      <a:pt x="756281" y="313366"/>
                      <a:pt x="718004" y="219090"/>
                      <a:pt x="696030" y="438829"/>
                    </a:cubicBezTo>
                    <a:cubicBezTo>
                      <a:pt x="674056" y="658568"/>
                      <a:pt x="660588" y="1446796"/>
                      <a:pt x="653500" y="1612664"/>
                    </a:cubicBezTo>
                    <a:cubicBezTo>
                      <a:pt x="646412" y="1778532"/>
                      <a:pt x="644994" y="1346850"/>
                      <a:pt x="653500" y="1434037"/>
                    </a:cubicBezTo>
                    <a:cubicBezTo>
                      <a:pt x="662006" y="1521224"/>
                      <a:pt x="697448" y="2017410"/>
                      <a:pt x="704536" y="2135786"/>
                    </a:cubicBezTo>
                    <a:cubicBezTo>
                      <a:pt x="711624" y="2254162"/>
                      <a:pt x="693195" y="2135786"/>
                      <a:pt x="696030" y="2144292"/>
                    </a:cubicBezTo>
                    <a:cubicBezTo>
                      <a:pt x="698865" y="2152798"/>
                      <a:pt x="756990" y="2217302"/>
                      <a:pt x="721548" y="2186822"/>
                    </a:cubicBezTo>
                    <a:cubicBezTo>
                      <a:pt x="686106" y="2156342"/>
                      <a:pt x="603173" y="2071991"/>
                      <a:pt x="483379" y="1961412"/>
                    </a:cubicBezTo>
                    <a:cubicBezTo>
                      <a:pt x="363585" y="1850833"/>
                      <a:pt x="37520" y="1563045"/>
                      <a:pt x="2787" y="1523350"/>
                    </a:cubicBezTo>
                    <a:cubicBezTo>
                      <a:pt x="-31946" y="1483655"/>
                      <a:pt x="269310" y="1772153"/>
                      <a:pt x="274981" y="1723243"/>
                    </a:cubicBezTo>
                    <a:cubicBezTo>
                      <a:pt x="280652" y="1674333"/>
                      <a:pt x="31849" y="1244778"/>
                      <a:pt x="36811" y="1229892"/>
                    </a:cubicBezTo>
                    <a:cubicBezTo>
                      <a:pt x="41773" y="1215006"/>
                      <a:pt x="228906" y="1563045"/>
                      <a:pt x="304752" y="1633929"/>
                    </a:cubicBezTo>
                    <a:cubicBezTo>
                      <a:pt x="380598" y="1704813"/>
                      <a:pt x="462114" y="1745216"/>
                      <a:pt x="491885" y="1655194"/>
                    </a:cubicBezTo>
                    <a:cubicBezTo>
                      <a:pt x="521656" y="1565172"/>
                      <a:pt x="477708" y="1294396"/>
                      <a:pt x="483379" y="1093795"/>
                    </a:cubicBezTo>
                    <a:cubicBezTo>
                      <a:pt x="489050" y="893194"/>
                      <a:pt x="534415" y="611786"/>
                      <a:pt x="525909" y="451589"/>
                    </a:cubicBezTo>
                    <a:cubicBezTo>
                      <a:pt x="517403" y="291392"/>
                      <a:pt x="426671" y="169472"/>
                      <a:pt x="432342" y="132612"/>
                    </a:cubicBezTo>
                    <a:cubicBezTo>
                      <a:pt x="438013" y="95752"/>
                      <a:pt x="530871" y="248861"/>
                      <a:pt x="559933" y="230431"/>
                    </a:cubicBezTo>
                    <a:cubicBezTo>
                      <a:pt x="588995" y="212001"/>
                      <a:pt x="567730" y="-14826"/>
                      <a:pt x="619475" y="7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18" name="グループ化 1217">
              <a:extLst>
                <a:ext uri="{FF2B5EF4-FFF2-40B4-BE49-F238E27FC236}">
                  <a16:creationId xmlns:a16="http://schemas.microsoft.com/office/drawing/2014/main" id="{5A33693D-C15B-8590-89F9-8CE1584192FC}"/>
                </a:ext>
              </a:extLst>
            </p:cNvPr>
            <p:cNvGrpSpPr/>
            <p:nvPr/>
          </p:nvGrpSpPr>
          <p:grpSpPr>
            <a:xfrm>
              <a:off x="5635421" y="1846805"/>
              <a:ext cx="1691403" cy="1777782"/>
              <a:chOff x="3351133" y="2844514"/>
              <a:chExt cx="2497126" cy="2483710"/>
            </a:xfrm>
            <a:grpFill/>
          </p:grpSpPr>
          <p:sp>
            <p:nvSpPr>
              <p:cNvPr id="1232" name="フリーフォーム 1231">
                <a:extLst>
                  <a:ext uri="{FF2B5EF4-FFF2-40B4-BE49-F238E27FC236}">
                    <a16:creationId xmlns:a16="http://schemas.microsoft.com/office/drawing/2014/main" id="{2E37D58E-087D-AEE3-4EAB-9CBEB264311A}"/>
                  </a:ext>
                </a:extLst>
              </p:cNvPr>
              <p:cNvSpPr/>
              <p:nvPr/>
            </p:nvSpPr>
            <p:spPr>
              <a:xfrm>
                <a:off x="3517720" y="2844514"/>
                <a:ext cx="2046734" cy="1295865"/>
              </a:xfrm>
              <a:custGeom>
                <a:avLst/>
                <a:gdLst>
                  <a:gd name="connsiteX0" fmla="*/ 67579 w 2046734"/>
                  <a:gd name="connsiteY0" fmla="*/ 876881 h 1295865"/>
                  <a:gd name="connsiteX1" fmla="*/ 12289 w 2046734"/>
                  <a:gd name="connsiteY1" fmla="*/ 1136316 h 1295865"/>
                  <a:gd name="connsiteX2" fmla="*/ 322760 w 2046734"/>
                  <a:gd name="connsiteY2" fmla="*/ 1234135 h 1295865"/>
                  <a:gd name="connsiteX3" fmla="*/ 284483 w 2046734"/>
                  <a:gd name="connsiteY3" fmla="*/ 1280919 h 1295865"/>
                  <a:gd name="connsiteX4" fmla="*/ 475869 w 2046734"/>
                  <a:gd name="connsiteY4" fmla="*/ 966195 h 1295865"/>
                  <a:gd name="connsiteX5" fmla="*/ 1007497 w 2046734"/>
                  <a:gd name="connsiteY5" fmla="*/ 375025 h 1295865"/>
                  <a:gd name="connsiteX6" fmla="*/ 1232907 w 2046734"/>
                  <a:gd name="connsiteY6" fmla="*/ 328241 h 1295865"/>
                  <a:gd name="connsiteX7" fmla="*/ 973473 w 2046734"/>
                  <a:gd name="connsiteY7" fmla="*/ 719519 h 1295865"/>
                  <a:gd name="connsiteX8" fmla="*/ 828870 w 2046734"/>
                  <a:gd name="connsiteY8" fmla="*/ 932171 h 1295865"/>
                  <a:gd name="connsiteX9" fmla="*/ 973473 w 2046734"/>
                  <a:gd name="connsiteY9" fmla="*/ 779062 h 1295865"/>
                  <a:gd name="connsiteX10" fmla="*/ 947954 w 2046734"/>
                  <a:gd name="connsiteY10" fmla="*/ 1012978 h 1295865"/>
                  <a:gd name="connsiteX11" fmla="*/ 947954 w 2046734"/>
                  <a:gd name="connsiteY11" fmla="*/ 1166087 h 1295865"/>
                  <a:gd name="connsiteX12" fmla="*/ 1135087 w 2046734"/>
                  <a:gd name="connsiteY12" fmla="*/ 991713 h 1295865"/>
                  <a:gd name="connsiteX13" fmla="*/ 1092557 w 2046734"/>
                  <a:gd name="connsiteY13" fmla="*/ 1098039 h 1295865"/>
                  <a:gd name="connsiteX14" fmla="*/ 1713499 w 2046734"/>
                  <a:gd name="connsiteY14" fmla="*/ 562158 h 1295865"/>
                  <a:gd name="connsiteX15" fmla="*/ 2045234 w 2046734"/>
                  <a:gd name="connsiteY15" fmla="*/ 426061 h 1295865"/>
                  <a:gd name="connsiteX16" fmla="*/ 1811318 w 2046734"/>
                  <a:gd name="connsiteY16" fmla="*/ 115590 h 1295865"/>
                  <a:gd name="connsiteX17" fmla="*/ 1258425 w 2046734"/>
                  <a:gd name="connsiteY17" fmla="*/ 759 h 1295865"/>
                  <a:gd name="connsiteX18" fmla="*/ 1322220 w 2046734"/>
                  <a:gd name="connsiteY18" fmla="*/ 73060 h 1295865"/>
                  <a:gd name="connsiteX19" fmla="*/ 548170 w 2046734"/>
                  <a:gd name="connsiteY19" fmla="*/ 213410 h 1295865"/>
                  <a:gd name="connsiteX20" fmla="*/ 726797 w 2046734"/>
                  <a:gd name="connsiteY20" fmla="*/ 217663 h 1295865"/>
                  <a:gd name="connsiteX21" fmla="*/ 258965 w 2046734"/>
                  <a:gd name="connsiteY21" fmla="*/ 668483 h 1295865"/>
                  <a:gd name="connsiteX22" fmla="*/ 241953 w 2046734"/>
                  <a:gd name="connsiteY22" fmla="*/ 1000219 h 1295865"/>
                  <a:gd name="connsiteX23" fmla="*/ 190916 w 2046734"/>
                  <a:gd name="connsiteY23" fmla="*/ 821592 h 1295865"/>
                  <a:gd name="connsiteX24" fmla="*/ 161145 w 2046734"/>
                  <a:gd name="connsiteY24" fmla="*/ 1072520 h 1295865"/>
                  <a:gd name="connsiteX25" fmla="*/ 118615 w 2046734"/>
                  <a:gd name="connsiteY25" fmla="*/ 940677 h 1295865"/>
                  <a:gd name="connsiteX26" fmla="*/ 67579 w 2046734"/>
                  <a:gd name="connsiteY26" fmla="*/ 876881 h 129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046734" h="1295865">
                    <a:moveTo>
                      <a:pt x="67579" y="876881"/>
                    </a:moveTo>
                    <a:cubicBezTo>
                      <a:pt x="49858" y="909487"/>
                      <a:pt x="-30241" y="1076774"/>
                      <a:pt x="12289" y="1136316"/>
                    </a:cubicBezTo>
                    <a:cubicBezTo>
                      <a:pt x="54819" y="1195858"/>
                      <a:pt x="277394" y="1210035"/>
                      <a:pt x="322760" y="1234135"/>
                    </a:cubicBezTo>
                    <a:cubicBezTo>
                      <a:pt x="368126" y="1258236"/>
                      <a:pt x="258965" y="1325576"/>
                      <a:pt x="284483" y="1280919"/>
                    </a:cubicBezTo>
                    <a:cubicBezTo>
                      <a:pt x="310001" y="1236262"/>
                      <a:pt x="355367" y="1117177"/>
                      <a:pt x="475869" y="966195"/>
                    </a:cubicBezTo>
                    <a:cubicBezTo>
                      <a:pt x="596371" y="815213"/>
                      <a:pt x="881324" y="481351"/>
                      <a:pt x="1007497" y="375025"/>
                    </a:cubicBezTo>
                    <a:cubicBezTo>
                      <a:pt x="1133670" y="268699"/>
                      <a:pt x="1238578" y="270825"/>
                      <a:pt x="1232907" y="328241"/>
                    </a:cubicBezTo>
                    <a:cubicBezTo>
                      <a:pt x="1227236" y="385657"/>
                      <a:pt x="1040812" y="618864"/>
                      <a:pt x="973473" y="719519"/>
                    </a:cubicBezTo>
                    <a:cubicBezTo>
                      <a:pt x="906134" y="820174"/>
                      <a:pt x="828870" y="922247"/>
                      <a:pt x="828870" y="932171"/>
                    </a:cubicBezTo>
                    <a:cubicBezTo>
                      <a:pt x="828870" y="942095"/>
                      <a:pt x="953626" y="765594"/>
                      <a:pt x="973473" y="779062"/>
                    </a:cubicBezTo>
                    <a:cubicBezTo>
                      <a:pt x="993320" y="792530"/>
                      <a:pt x="952207" y="948474"/>
                      <a:pt x="947954" y="1012978"/>
                    </a:cubicBezTo>
                    <a:cubicBezTo>
                      <a:pt x="943701" y="1077482"/>
                      <a:pt x="916765" y="1169631"/>
                      <a:pt x="947954" y="1166087"/>
                    </a:cubicBezTo>
                    <a:cubicBezTo>
                      <a:pt x="979143" y="1162543"/>
                      <a:pt x="1110987" y="1003054"/>
                      <a:pt x="1135087" y="991713"/>
                    </a:cubicBezTo>
                    <a:cubicBezTo>
                      <a:pt x="1159187" y="980372"/>
                      <a:pt x="996155" y="1169631"/>
                      <a:pt x="1092557" y="1098039"/>
                    </a:cubicBezTo>
                    <a:cubicBezTo>
                      <a:pt x="1188959" y="1026447"/>
                      <a:pt x="1554720" y="674154"/>
                      <a:pt x="1713499" y="562158"/>
                    </a:cubicBezTo>
                    <a:cubicBezTo>
                      <a:pt x="1872278" y="450162"/>
                      <a:pt x="2028931" y="500489"/>
                      <a:pt x="2045234" y="426061"/>
                    </a:cubicBezTo>
                    <a:cubicBezTo>
                      <a:pt x="2061537" y="351633"/>
                      <a:pt x="1942453" y="186474"/>
                      <a:pt x="1811318" y="115590"/>
                    </a:cubicBezTo>
                    <a:cubicBezTo>
                      <a:pt x="1680183" y="44706"/>
                      <a:pt x="1339941" y="7847"/>
                      <a:pt x="1258425" y="759"/>
                    </a:cubicBezTo>
                    <a:cubicBezTo>
                      <a:pt x="1176909" y="-6329"/>
                      <a:pt x="1440596" y="37618"/>
                      <a:pt x="1322220" y="73060"/>
                    </a:cubicBezTo>
                    <a:cubicBezTo>
                      <a:pt x="1203844" y="108502"/>
                      <a:pt x="647407" y="189310"/>
                      <a:pt x="548170" y="213410"/>
                    </a:cubicBezTo>
                    <a:cubicBezTo>
                      <a:pt x="448933" y="237510"/>
                      <a:pt x="774998" y="141818"/>
                      <a:pt x="726797" y="217663"/>
                    </a:cubicBezTo>
                    <a:cubicBezTo>
                      <a:pt x="678596" y="293508"/>
                      <a:pt x="339772" y="538057"/>
                      <a:pt x="258965" y="668483"/>
                    </a:cubicBezTo>
                    <a:cubicBezTo>
                      <a:pt x="178158" y="798909"/>
                      <a:pt x="253295" y="974701"/>
                      <a:pt x="241953" y="1000219"/>
                    </a:cubicBezTo>
                    <a:cubicBezTo>
                      <a:pt x="230612" y="1025737"/>
                      <a:pt x="204384" y="809542"/>
                      <a:pt x="190916" y="821592"/>
                    </a:cubicBezTo>
                    <a:cubicBezTo>
                      <a:pt x="177448" y="833642"/>
                      <a:pt x="173195" y="1052673"/>
                      <a:pt x="161145" y="1072520"/>
                    </a:cubicBezTo>
                    <a:cubicBezTo>
                      <a:pt x="149095" y="1092368"/>
                      <a:pt x="132792" y="969030"/>
                      <a:pt x="118615" y="940677"/>
                    </a:cubicBezTo>
                    <a:cubicBezTo>
                      <a:pt x="104438" y="912324"/>
                      <a:pt x="85300" y="844275"/>
                      <a:pt x="67579" y="8768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3" name="フリーフォーム 1232">
                <a:extLst>
                  <a:ext uri="{FF2B5EF4-FFF2-40B4-BE49-F238E27FC236}">
                    <a16:creationId xmlns:a16="http://schemas.microsoft.com/office/drawing/2014/main" id="{D88E17AA-E9E0-E57B-BA37-836C975E68A8}"/>
                  </a:ext>
                </a:extLst>
              </p:cNvPr>
              <p:cNvSpPr/>
              <p:nvPr/>
            </p:nvSpPr>
            <p:spPr>
              <a:xfrm>
                <a:off x="3577528" y="3604950"/>
                <a:ext cx="1372309" cy="1723274"/>
              </a:xfrm>
              <a:custGeom>
                <a:avLst/>
                <a:gdLst>
                  <a:gd name="connsiteX0" fmla="*/ 679748 w 1372309"/>
                  <a:gd name="connsiteY0" fmla="*/ 27132 h 1723274"/>
                  <a:gd name="connsiteX1" fmla="*/ 1168846 w 1372309"/>
                  <a:gd name="connsiteY1" fmla="*/ 5867 h 1723274"/>
                  <a:gd name="connsiteX2" fmla="*/ 1083785 w 1372309"/>
                  <a:gd name="connsiteY2" fmla="*/ 133457 h 1723274"/>
                  <a:gd name="connsiteX3" fmla="*/ 1309196 w 1372309"/>
                  <a:gd name="connsiteY3" fmla="*/ 686350 h 1723274"/>
                  <a:gd name="connsiteX4" fmla="*/ 1355979 w 1372309"/>
                  <a:gd name="connsiteY4" fmla="*/ 1111653 h 1723274"/>
                  <a:gd name="connsiteX5" fmla="*/ 1066773 w 1372309"/>
                  <a:gd name="connsiteY5" fmla="*/ 1702823 h 1723274"/>
                  <a:gd name="connsiteX6" fmla="*/ 662736 w 1372309"/>
                  <a:gd name="connsiteY6" fmla="*/ 1545461 h 1723274"/>
                  <a:gd name="connsiteX7" fmla="*/ 233181 w 1372309"/>
                  <a:gd name="connsiteY7" fmla="*/ 1137171 h 1723274"/>
                  <a:gd name="connsiteX8" fmla="*/ 12024 w 1372309"/>
                  <a:gd name="connsiteY8" fmla="*/ 762905 h 1723274"/>
                  <a:gd name="connsiteX9" fmla="*/ 97084 w 1372309"/>
                  <a:gd name="connsiteY9" fmla="*/ 928773 h 1723274"/>
                  <a:gd name="connsiteX10" fmla="*/ 658483 w 1372309"/>
                  <a:gd name="connsiteY10" fmla="*/ 1371087 h 1723274"/>
                  <a:gd name="connsiteX11" fmla="*/ 658483 w 1372309"/>
                  <a:gd name="connsiteY11" fmla="*/ 1371087 h 1723274"/>
                  <a:gd name="connsiteX12" fmla="*/ 211916 w 1372309"/>
                  <a:gd name="connsiteY12" fmla="*/ 945785 h 1723274"/>
                  <a:gd name="connsiteX13" fmla="*/ 586182 w 1372309"/>
                  <a:gd name="connsiteY13" fmla="*/ 1141424 h 1723274"/>
                  <a:gd name="connsiteX14" fmla="*/ 152373 w 1372309"/>
                  <a:gd name="connsiteY14" fmla="*/ 550254 h 1723274"/>
                  <a:gd name="connsiteX15" fmla="*/ 624459 w 1372309"/>
                  <a:gd name="connsiteY15" fmla="*/ 1132918 h 1723274"/>
                  <a:gd name="connsiteX16" fmla="*/ 964701 w 1372309"/>
                  <a:gd name="connsiteY16" fmla="*/ 1115906 h 1723274"/>
                  <a:gd name="connsiteX17" fmla="*/ 1079532 w 1372309"/>
                  <a:gd name="connsiteY17" fmla="*/ 563013 h 1723274"/>
                  <a:gd name="connsiteX18" fmla="*/ 781821 w 1372309"/>
                  <a:gd name="connsiteY18" fmla="*/ 295072 h 1723274"/>
                  <a:gd name="connsiteX19" fmla="*/ 730785 w 1372309"/>
                  <a:gd name="connsiteY19" fmla="*/ 188747 h 1723274"/>
                  <a:gd name="connsiteX20" fmla="*/ 756303 w 1372309"/>
                  <a:gd name="connsiteY20" fmla="*/ 133457 h 1723274"/>
                  <a:gd name="connsiteX21" fmla="*/ 569170 w 1372309"/>
                  <a:gd name="connsiteY21" fmla="*/ 103686 h 1723274"/>
                  <a:gd name="connsiteX22" fmla="*/ 1105051 w 1372309"/>
                  <a:gd name="connsiteY22" fmla="*/ 78168 h 1723274"/>
                  <a:gd name="connsiteX23" fmla="*/ 679748 w 1372309"/>
                  <a:gd name="connsiteY23" fmla="*/ 27132 h 1723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72309" h="1723274">
                    <a:moveTo>
                      <a:pt x="679748" y="27132"/>
                    </a:moveTo>
                    <a:cubicBezTo>
                      <a:pt x="690381" y="15082"/>
                      <a:pt x="1101506" y="-11854"/>
                      <a:pt x="1168846" y="5867"/>
                    </a:cubicBezTo>
                    <a:cubicBezTo>
                      <a:pt x="1236186" y="23588"/>
                      <a:pt x="1060393" y="20043"/>
                      <a:pt x="1083785" y="133457"/>
                    </a:cubicBezTo>
                    <a:cubicBezTo>
                      <a:pt x="1107177" y="246871"/>
                      <a:pt x="1263830" y="523317"/>
                      <a:pt x="1309196" y="686350"/>
                    </a:cubicBezTo>
                    <a:cubicBezTo>
                      <a:pt x="1354562" y="849383"/>
                      <a:pt x="1396383" y="942241"/>
                      <a:pt x="1355979" y="1111653"/>
                    </a:cubicBezTo>
                    <a:cubicBezTo>
                      <a:pt x="1315575" y="1281065"/>
                      <a:pt x="1182313" y="1630522"/>
                      <a:pt x="1066773" y="1702823"/>
                    </a:cubicBezTo>
                    <a:cubicBezTo>
                      <a:pt x="951233" y="1775124"/>
                      <a:pt x="801668" y="1639736"/>
                      <a:pt x="662736" y="1545461"/>
                    </a:cubicBezTo>
                    <a:cubicBezTo>
                      <a:pt x="523804" y="1451186"/>
                      <a:pt x="341633" y="1267597"/>
                      <a:pt x="233181" y="1137171"/>
                    </a:cubicBezTo>
                    <a:cubicBezTo>
                      <a:pt x="124729" y="1006745"/>
                      <a:pt x="34707" y="797638"/>
                      <a:pt x="12024" y="762905"/>
                    </a:cubicBezTo>
                    <a:cubicBezTo>
                      <a:pt x="-10659" y="728172"/>
                      <a:pt x="-10659" y="827409"/>
                      <a:pt x="97084" y="928773"/>
                    </a:cubicBezTo>
                    <a:cubicBezTo>
                      <a:pt x="204827" y="1030137"/>
                      <a:pt x="658483" y="1371087"/>
                      <a:pt x="658483" y="1371087"/>
                    </a:cubicBezTo>
                    <a:lnTo>
                      <a:pt x="658483" y="1371087"/>
                    </a:lnTo>
                    <a:cubicBezTo>
                      <a:pt x="584055" y="1300203"/>
                      <a:pt x="223966" y="984062"/>
                      <a:pt x="211916" y="945785"/>
                    </a:cubicBezTo>
                    <a:cubicBezTo>
                      <a:pt x="199866" y="907508"/>
                      <a:pt x="596106" y="1207346"/>
                      <a:pt x="586182" y="1141424"/>
                    </a:cubicBezTo>
                    <a:cubicBezTo>
                      <a:pt x="576258" y="1075502"/>
                      <a:pt x="145994" y="551672"/>
                      <a:pt x="152373" y="550254"/>
                    </a:cubicBezTo>
                    <a:cubicBezTo>
                      <a:pt x="158752" y="548836"/>
                      <a:pt x="489071" y="1038643"/>
                      <a:pt x="624459" y="1132918"/>
                    </a:cubicBezTo>
                    <a:cubicBezTo>
                      <a:pt x="759847" y="1227193"/>
                      <a:pt x="888856" y="1210890"/>
                      <a:pt x="964701" y="1115906"/>
                    </a:cubicBezTo>
                    <a:cubicBezTo>
                      <a:pt x="1040546" y="1020922"/>
                      <a:pt x="1110012" y="699819"/>
                      <a:pt x="1079532" y="563013"/>
                    </a:cubicBezTo>
                    <a:cubicBezTo>
                      <a:pt x="1049052" y="426207"/>
                      <a:pt x="839945" y="357450"/>
                      <a:pt x="781821" y="295072"/>
                    </a:cubicBezTo>
                    <a:cubicBezTo>
                      <a:pt x="723697" y="232694"/>
                      <a:pt x="735038" y="215683"/>
                      <a:pt x="730785" y="188747"/>
                    </a:cubicBezTo>
                    <a:cubicBezTo>
                      <a:pt x="726532" y="161811"/>
                      <a:pt x="783239" y="147634"/>
                      <a:pt x="756303" y="133457"/>
                    </a:cubicBezTo>
                    <a:cubicBezTo>
                      <a:pt x="729367" y="119280"/>
                      <a:pt x="511045" y="112901"/>
                      <a:pt x="569170" y="103686"/>
                    </a:cubicBezTo>
                    <a:cubicBezTo>
                      <a:pt x="627295" y="94471"/>
                      <a:pt x="1082368" y="93762"/>
                      <a:pt x="1105051" y="78168"/>
                    </a:cubicBezTo>
                    <a:cubicBezTo>
                      <a:pt x="1127734" y="62574"/>
                      <a:pt x="669115" y="39182"/>
                      <a:pt x="679748" y="271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4" name="フリーフォーム 1233">
                <a:extLst>
                  <a:ext uri="{FF2B5EF4-FFF2-40B4-BE49-F238E27FC236}">
                    <a16:creationId xmlns:a16="http://schemas.microsoft.com/office/drawing/2014/main" id="{403EBF38-B390-06B7-3423-CD38C21E47A8}"/>
                  </a:ext>
                </a:extLst>
              </p:cNvPr>
              <p:cNvSpPr/>
              <p:nvPr/>
            </p:nvSpPr>
            <p:spPr>
              <a:xfrm>
                <a:off x="3351133" y="3814726"/>
                <a:ext cx="2497126" cy="1025081"/>
              </a:xfrm>
              <a:custGeom>
                <a:avLst/>
                <a:gdLst>
                  <a:gd name="connsiteX0" fmla="*/ 249 w 2497126"/>
                  <a:gd name="connsiteY0" fmla="*/ 757274 h 1025081"/>
                  <a:gd name="connsiteX1" fmla="*/ 263937 w 2497126"/>
                  <a:gd name="connsiteY1" fmla="*/ 884865 h 1025081"/>
                  <a:gd name="connsiteX2" fmla="*/ 144852 w 2497126"/>
                  <a:gd name="connsiteY2" fmla="*/ 978431 h 1025081"/>
                  <a:gd name="connsiteX3" fmla="*/ 47033 w 2497126"/>
                  <a:gd name="connsiteY3" fmla="*/ 859347 h 1025081"/>
                  <a:gd name="connsiteX4" fmla="*/ 225660 w 2497126"/>
                  <a:gd name="connsiteY4" fmla="*/ 952913 h 1025081"/>
                  <a:gd name="connsiteX5" fmla="*/ 174623 w 2497126"/>
                  <a:gd name="connsiteY5" fmla="*/ 1020961 h 1025081"/>
                  <a:gd name="connsiteX6" fmla="*/ 497853 w 2497126"/>
                  <a:gd name="connsiteY6" fmla="*/ 829575 h 1025081"/>
                  <a:gd name="connsiteX7" fmla="*/ 1493060 w 2497126"/>
                  <a:gd name="connsiteY7" fmla="*/ 561635 h 1025081"/>
                  <a:gd name="connsiteX8" fmla="*/ 1157072 w 2497126"/>
                  <a:gd name="connsiteY8" fmla="*/ 544623 h 1025081"/>
                  <a:gd name="connsiteX9" fmla="*/ 1829049 w 2497126"/>
                  <a:gd name="connsiteY9" fmla="*/ 489334 h 1025081"/>
                  <a:gd name="connsiteX10" fmla="*/ 2432979 w 2497126"/>
                  <a:gd name="connsiteY10" fmla="*/ 523358 h 1025081"/>
                  <a:gd name="connsiteX11" fmla="*/ 2424473 w 2497126"/>
                  <a:gd name="connsiteY11" fmla="*/ 446803 h 1025081"/>
                  <a:gd name="connsiteX12" fmla="*/ 1943881 w 2497126"/>
                  <a:gd name="connsiteY12" fmla="*/ 12995 h 1025081"/>
                  <a:gd name="connsiteX13" fmla="*/ 2050207 w 2497126"/>
                  <a:gd name="connsiteY13" fmla="*/ 119321 h 1025081"/>
                  <a:gd name="connsiteX14" fmla="*/ 1663181 w 2497126"/>
                  <a:gd name="connsiteY14" fmla="*/ 178863 h 1025081"/>
                  <a:gd name="connsiteX15" fmla="*/ 982698 w 2497126"/>
                  <a:gd name="connsiteY15" fmla="*/ 306454 h 1025081"/>
                  <a:gd name="connsiteX16" fmla="*/ 957180 w 2497126"/>
                  <a:gd name="connsiteY16" fmla="*/ 336225 h 1025081"/>
                  <a:gd name="connsiteX17" fmla="*/ 340491 w 2497126"/>
                  <a:gd name="connsiteY17" fmla="*/ 608418 h 1025081"/>
                  <a:gd name="connsiteX18" fmla="*/ 689239 w 2497126"/>
                  <a:gd name="connsiteY18" fmla="*/ 425538 h 1025081"/>
                  <a:gd name="connsiteX19" fmla="*/ 285202 w 2497126"/>
                  <a:gd name="connsiteY19" fmla="*/ 565888 h 1025081"/>
                  <a:gd name="connsiteX20" fmla="*/ 744528 w 2497126"/>
                  <a:gd name="connsiteY20" fmla="*/ 451056 h 1025081"/>
                  <a:gd name="connsiteX21" fmla="*/ 183129 w 2497126"/>
                  <a:gd name="connsiteY21" fmla="*/ 676467 h 1025081"/>
                  <a:gd name="connsiteX22" fmla="*/ 204394 w 2497126"/>
                  <a:gd name="connsiteY22" fmla="*/ 697732 h 1025081"/>
                  <a:gd name="connsiteX23" fmla="*/ 319226 w 2497126"/>
                  <a:gd name="connsiteY23" fmla="*/ 782792 h 1025081"/>
                  <a:gd name="connsiteX24" fmla="*/ 249 w 2497126"/>
                  <a:gd name="connsiteY24" fmla="*/ 757274 h 1025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497126" h="1025081">
                    <a:moveTo>
                      <a:pt x="249" y="757274"/>
                    </a:moveTo>
                    <a:cubicBezTo>
                      <a:pt x="-8966" y="774286"/>
                      <a:pt x="239837" y="848006"/>
                      <a:pt x="263937" y="884865"/>
                    </a:cubicBezTo>
                    <a:cubicBezTo>
                      <a:pt x="288038" y="921725"/>
                      <a:pt x="181002" y="982684"/>
                      <a:pt x="144852" y="978431"/>
                    </a:cubicBezTo>
                    <a:cubicBezTo>
                      <a:pt x="108702" y="974178"/>
                      <a:pt x="33565" y="863600"/>
                      <a:pt x="47033" y="859347"/>
                    </a:cubicBezTo>
                    <a:cubicBezTo>
                      <a:pt x="60501" y="855094"/>
                      <a:pt x="204395" y="925977"/>
                      <a:pt x="225660" y="952913"/>
                    </a:cubicBezTo>
                    <a:cubicBezTo>
                      <a:pt x="246925" y="979849"/>
                      <a:pt x="129257" y="1041517"/>
                      <a:pt x="174623" y="1020961"/>
                    </a:cubicBezTo>
                    <a:cubicBezTo>
                      <a:pt x="219989" y="1000405"/>
                      <a:pt x="278114" y="906129"/>
                      <a:pt x="497853" y="829575"/>
                    </a:cubicBezTo>
                    <a:cubicBezTo>
                      <a:pt x="717593" y="753021"/>
                      <a:pt x="1383190" y="609127"/>
                      <a:pt x="1493060" y="561635"/>
                    </a:cubicBezTo>
                    <a:cubicBezTo>
                      <a:pt x="1602930" y="514143"/>
                      <a:pt x="1101074" y="556673"/>
                      <a:pt x="1157072" y="544623"/>
                    </a:cubicBezTo>
                    <a:cubicBezTo>
                      <a:pt x="1213070" y="532573"/>
                      <a:pt x="1616398" y="492878"/>
                      <a:pt x="1829049" y="489334"/>
                    </a:cubicBezTo>
                    <a:cubicBezTo>
                      <a:pt x="2041700" y="485790"/>
                      <a:pt x="2333742" y="530446"/>
                      <a:pt x="2432979" y="523358"/>
                    </a:cubicBezTo>
                    <a:cubicBezTo>
                      <a:pt x="2532216" y="516270"/>
                      <a:pt x="2505989" y="531863"/>
                      <a:pt x="2424473" y="446803"/>
                    </a:cubicBezTo>
                    <a:cubicBezTo>
                      <a:pt x="2342957" y="361743"/>
                      <a:pt x="2006259" y="67575"/>
                      <a:pt x="1943881" y="12995"/>
                    </a:cubicBezTo>
                    <a:cubicBezTo>
                      <a:pt x="1881503" y="-41585"/>
                      <a:pt x="2096990" y="91676"/>
                      <a:pt x="2050207" y="119321"/>
                    </a:cubicBezTo>
                    <a:cubicBezTo>
                      <a:pt x="2003424" y="146966"/>
                      <a:pt x="1841099" y="147674"/>
                      <a:pt x="1663181" y="178863"/>
                    </a:cubicBezTo>
                    <a:cubicBezTo>
                      <a:pt x="1485263" y="210052"/>
                      <a:pt x="1100365" y="280227"/>
                      <a:pt x="982698" y="306454"/>
                    </a:cubicBezTo>
                    <a:cubicBezTo>
                      <a:pt x="865031" y="332681"/>
                      <a:pt x="1064214" y="285898"/>
                      <a:pt x="957180" y="336225"/>
                    </a:cubicBezTo>
                    <a:cubicBezTo>
                      <a:pt x="850146" y="386552"/>
                      <a:pt x="385148" y="593533"/>
                      <a:pt x="340491" y="608418"/>
                    </a:cubicBezTo>
                    <a:cubicBezTo>
                      <a:pt x="295834" y="623303"/>
                      <a:pt x="698454" y="432626"/>
                      <a:pt x="689239" y="425538"/>
                    </a:cubicBezTo>
                    <a:cubicBezTo>
                      <a:pt x="680024" y="418450"/>
                      <a:pt x="275987" y="561635"/>
                      <a:pt x="285202" y="565888"/>
                    </a:cubicBezTo>
                    <a:cubicBezTo>
                      <a:pt x="294417" y="570141"/>
                      <a:pt x="761540" y="432626"/>
                      <a:pt x="744528" y="451056"/>
                    </a:cubicBezTo>
                    <a:cubicBezTo>
                      <a:pt x="727516" y="469486"/>
                      <a:pt x="273151" y="635354"/>
                      <a:pt x="183129" y="676467"/>
                    </a:cubicBezTo>
                    <a:cubicBezTo>
                      <a:pt x="93107" y="717580"/>
                      <a:pt x="181711" y="680011"/>
                      <a:pt x="204394" y="697732"/>
                    </a:cubicBezTo>
                    <a:cubicBezTo>
                      <a:pt x="227077" y="715453"/>
                      <a:pt x="353250" y="774995"/>
                      <a:pt x="319226" y="782792"/>
                    </a:cubicBezTo>
                    <a:cubicBezTo>
                      <a:pt x="285202" y="790589"/>
                      <a:pt x="9464" y="740262"/>
                      <a:pt x="249" y="7572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19" name="グループ化 1218">
              <a:extLst>
                <a:ext uri="{FF2B5EF4-FFF2-40B4-BE49-F238E27FC236}">
                  <a16:creationId xmlns:a16="http://schemas.microsoft.com/office/drawing/2014/main" id="{F60B2AF4-D663-EC03-5434-31C04DD07E91}"/>
                </a:ext>
              </a:extLst>
            </p:cNvPr>
            <p:cNvGrpSpPr/>
            <p:nvPr/>
          </p:nvGrpSpPr>
          <p:grpSpPr>
            <a:xfrm>
              <a:off x="6493434" y="3144775"/>
              <a:ext cx="1060320" cy="1259930"/>
              <a:chOff x="6236779" y="3141074"/>
              <a:chExt cx="1916494" cy="2277282"/>
            </a:xfrm>
            <a:grpFill/>
          </p:grpSpPr>
          <p:sp>
            <p:nvSpPr>
              <p:cNvPr id="1230" name="フリーフォーム 1229">
                <a:extLst>
                  <a:ext uri="{FF2B5EF4-FFF2-40B4-BE49-F238E27FC236}">
                    <a16:creationId xmlns:a16="http://schemas.microsoft.com/office/drawing/2014/main" id="{2A663BEA-00E9-D5A0-BE9B-4D01EFDD5598}"/>
                  </a:ext>
                </a:extLst>
              </p:cNvPr>
              <p:cNvSpPr/>
              <p:nvPr/>
            </p:nvSpPr>
            <p:spPr>
              <a:xfrm>
                <a:off x="6236779" y="3370782"/>
                <a:ext cx="1282719" cy="1328816"/>
              </a:xfrm>
              <a:custGeom>
                <a:avLst/>
                <a:gdLst>
                  <a:gd name="connsiteX0" fmla="*/ 959336 w 1282719"/>
                  <a:gd name="connsiteY0" fmla="*/ 27384 h 1328816"/>
                  <a:gd name="connsiteX1" fmla="*/ 1031638 w 1282719"/>
                  <a:gd name="connsiteY1" fmla="*/ 125203 h 1328816"/>
                  <a:gd name="connsiteX2" fmla="*/ 1282566 w 1282719"/>
                  <a:gd name="connsiteY2" fmla="*/ 524987 h 1328816"/>
                  <a:gd name="connsiteX3" fmla="*/ 1069915 w 1282719"/>
                  <a:gd name="connsiteY3" fmla="*/ 831205 h 1328816"/>
                  <a:gd name="connsiteX4" fmla="*/ 1133710 w 1282719"/>
                  <a:gd name="connsiteY4" fmla="*/ 890747 h 1328816"/>
                  <a:gd name="connsiteX5" fmla="*/ 899794 w 1282719"/>
                  <a:gd name="connsiteY5" fmla="*/ 1205471 h 1328816"/>
                  <a:gd name="connsiteX6" fmla="*/ 870023 w 1282719"/>
                  <a:gd name="connsiteY6" fmla="*/ 1230989 h 1328816"/>
                  <a:gd name="connsiteX7" fmla="*/ 49189 w 1282719"/>
                  <a:gd name="connsiteY7" fmla="*/ 1328809 h 1328816"/>
                  <a:gd name="connsiteX8" fmla="*/ 117238 w 1282719"/>
                  <a:gd name="connsiteY8" fmla="*/ 1235242 h 1328816"/>
                  <a:gd name="connsiteX9" fmla="*/ 317130 w 1282719"/>
                  <a:gd name="connsiteY9" fmla="*/ 1043856 h 1328816"/>
                  <a:gd name="connsiteX10" fmla="*/ 695649 w 1282719"/>
                  <a:gd name="connsiteY10" fmla="*/ 329348 h 1328816"/>
                  <a:gd name="connsiteX11" fmla="*/ 695649 w 1282719"/>
                  <a:gd name="connsiteY11" fmla="*/ 295324 h 1328816"/>
                  <a:gd name="connsiteX12" fmla="*/ 827493 w 1282719"/>
                  <a:gd name="connsiteY12" fmla="*/ 1865 h 1328816"/>
                  <a:gd name="connsiteX13" fmla="*/ 767950 w 1282719"/>
                  <a:gd name="connsiteY13" fmla="*/ 163480 h 1328816"/>
                  <a:gd name="connsiteX14" fmla="*/ 959336 w 1282719"/>
                  <a:gd name="connsiteY14" fmla="*/ 27384 h 1328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719" h="1328816">
                    <a:moveTo>
                      <a:pt x="959336" y="27384"/>
                    </a:moveTo>
                    <a:cubicBezTo>
                      <a:pt x="1003284" y="21005"/>
                      <a:pt x="977766" y="42269"/>
                      <a:pt x="1031638" y="125203"/>
                    </a:cubicBezTo>
                    <a:cubicBezTo>
                      <a:pt x="1085510" y="208137"/>
                      <a:pt x="1276187" y="407320"/>
                      <a:pt x="1282566" y="524987"/>
                    </a:cubicBezTo>
                    <a:cubicBezTo>
                      <a:pt x="1288945" y="642654"/>
                      <a:pt x="1094724" y="770245"/>
                      <a:pt x="1069915" y="831205"/>
                    </a:cubicBezTo>
                    <a:cubicBezTo>
                      <a:pt x="1045106" y="892165"/>
                      <a:pt x="1162063" y="828369"/>
                      <a:pt x="1133710" y="890747"/>
                    </a:cubicBezTo>
                    <a:cubicBezTo>
                      <a:pt x="1105357" y="953125"/>
                      <a:pt x="943742" y="1148764"/>
                      <a:pt x="899794" y="1205471"/>
                    </a:cubicBezTo>
                    <a:cubicBezTo>
                      <a:pt x="855846" y="1262178"/>
                      <a:pt x="1011790" y="1210433"/>
                      <a:pt x="870023" y="1230989"/>
                    </a:cubicBezTo>
                    <a:cubicBezTo>
                      <a:pt x="728256" y="1251545"/>
                      <a:pt x="174653" y="1328100"/>
                      <a:pt x="49189" y="1328809"/>
                    </a:cubicBezTo>
                    <a:cubicBezTo>
                      <a:pt x="-76275" y="1329518"/>
                      <a:pt x="72581" y="1282734"/>
                      <a:pt x="117238" y="1235242"/>
                    </a:cubicBezTo>
                    <a:cubicBezTo>
                      <a:pt x="161895" y="1187750"/>
                      <a:pt x="220728" y="1194838"/>
                      <a:pt x="317130" y="1043856"/>
                    </a:cubicBezTo>
                    <a:cubicBezTo>
                      <a:pt x="413532" y="892874"/>
                      <a:pt x="632563" y="454103"/>
                      <a:pt x="695649" y="329348"/>
                    </a:cubicBezTo>
                    <a:cubicBezTo>
                      <a:pt x="758735" y="204593"/>
                      <a:pt x="673675" y="349904"/>
                      <a:pt x="695649" y="295324"/>
                    </a:cubicBezTo>
                    <a:cubicBezTo>
                      <a:pt x="717623" y="240744"/>
                      <a:pt x="815443" y="23839"/>
                      <a:pt x="827493" y="1865"/>
                    </a:cubicBezTo>
                    <a:cubicBezTo>
                      <a:pt x="839543" y="-20109"/>
                      <a:pt x="745976" y="159227"/>
                      <a:pt x="767950" y="163480"/>
                    </a:cubicBezTo>
                    <a:cubicBezTo>
                      <a:pt x="789924" y="167733"/>
                      <a:pt x="915388" y="33763"/>
                      <a:pt x="959336" y="2738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1" name="フリーフォーム 1230">
                <a:extLst>
                  <a:ext uri="{FF2B5EF4-FFF2-40B4-BE49-F238E27FC236}">
                    <a16:creationId xmlns:a16="http://schemas.microsoft.com/office/drawing/2014/main" id="{1B3A6AA4-8179-7668-60D5-74BFCD2B9E63}"/>
                  </a:ext>
                </a:extLst>
              </p:cNvPr>
              <p:cNvSpPr/>
              <p:nvPr/>
            </p:nvSpPr>
            <p:spPr>
              <a:xfrm>
                <a:off x="6244380" y="3141074"/>
                <a:ext cx="1908893" cy="2277282"/>
              </a:xfrm>
              <a:custGeom>
                <a:avLst/>
                <a:gdLst>
                  <a:gd name="connsiteX0" fmla="*/ 228721 w 1908893"/>
                  <a:gd name="connsiteY0" fmla="*/ 1426673 h 2277282"/>
                  <a:gd name="connsiteX1" fmla="*/ 118143 w 1908893"/>
                  <a:gd name="connsiteY1" fmla="*/ 1384143 h 2277282"/>
                  <a:gd name="connsiteX2" fmla="*/ 3311 w 1908893"/>
                  <a:gd name="connsiteY2" fmla="*/ 1265058 h 2277282"/>
                  <a:gd name="connsiteX3" fmla="*/ 254240 w 1908893"/>
                  <a:gd name="connsiteY3" fmla="*/ 750442 h 2277282"/>
                  <a:gd name="connsiteX4" fmla="*/ 143661 w 1908893"/>
                  <a:gd name="connsiteY4" fmla="*/ 839756 h 2277282"/>
                  <a:gd name="connsiteX5" fmla="*/ 917711 w 1908893"/>
                  <a:gd name="connsiteY5" fmla="*/ 116742 h 2277282"/>
                  <a:gd name="connsiteX6" fmla="*/ 1415315 w 1908893"/>
                  <a:gd name="connsiteY6" fmla="*/ 10416 h 2277282"/>
                  <a:gd name="connsiteX7" fmla="*/ 1653484 w 1908893"/>
                  <a:gd name="connsiteY7" fmla="*/ 214561 h 2277282"/>
                  <a:gd name="connsiteX8" fmla="*/ 1742798 w 1908893"/>
                  <a:gd name="connsiteY8" fmla="*/ 193296 h 2277282"/>
                  <a:gd name="connsiteX9" fmla="*/ 1870388 w 1908893"/>
                  <a:gd name="connsiteY9" fmla="*/ 554803 h 2277282"/>
                  <a:gd name="connsiteX10" fmla="*/ 1908666 w 1908893"/>
                  <a:gd name="connsiteY10" fmla="*/ 410200 h 2277282"/>
                  <a:gd name="connsiteX11" fmla="*/ 1857629 w 1908893"/>
                  <a:gd name="connsiteY11" fmla="*/ 903551 h 2277282"/>
                  <a:gd name="connsiteX12" fmla="*/ 1551412 w 1908893"/>
                  <a:gd name="connsiteY12" fmla="*/ 1481962 h 2277282"/>
                  <a:gd name="connsiteX13" fmla="*/ 620000 w 1908893"/>
                  <a:gd name="connsiteY13" fmla="*/ 2226241 h 2277282"/>
                  <a:gd name="connsiteX14" fmla="*/ 747590 w 1908893"/>
                  <a:gd name="connsiteY14" fmla="*/ 2132675 h 2277282"/>
                  <a:gd name="connsiteX15" fmla="*/ 1215423 w 1908893"/>
                  <a:gd name="connsiteY15" fmla="*/ 1494721 h 2277282"/>
                  <a:gd name="connsiteX16" fmla="*/ 1457845 w 1908893"/>
                  <a:gd name="connsiteY16" fmla="*/ 733430 h 2277282"/>
                  <a:gd name="connsiteX17" fmla="*/ 1024037 w 1908893"/>
                  <a:gd name="connsiteY17" fmla="*/ 274104 h 2277282"/>
                  <a:gd name="connsiteX18" fmla="*/ 688048 w 1908893"/>
                  <a:gd name="connsiteY18" fmla="*/ 414453 h 2277282"/>
                  <a:gd name="connsiteX19" fmla="*/ 492409 w 1908893"/>
                  <a:gd name="connsiteY19" fmla="*/ 444225 h 2277282"/>
                  <a:gd name="connsiteX20" fmla="*/ 611493 w 1908893"/>
                  <a:gd name="connsiteY20" fmla="*/ 291116 h 2277282"/>
                  <a:gd name="connsiteX21" fmla="*/ 37335 w 1908893"/>
                  <a:gd name="connsiteY21" fmla="*/ 950334 h 2277282"/>
                  <a:gd name="connsiteX22" fmla="*/ 173432 w 1908893"/>
                  <a:gd name="connsiteY22" fmla="*/ 903551 h 2277282"/>
                  <a:gd name="connsiteX23" fmla="*/ 62853 w 1908893"/>
                  <a:gd name="connsiteY23" fmla="*/ 1141720 h 2277282"/>
                  <a:gd name="connsiteX24" fmla="*/ 96878 w 1908893"/>
                  <a:gd name="connsiteY24" fmla="*/ 1337359 h 2277282"/>
                  <a:gd name="connsiteX25" fmla="*/ 228721 w 1908893"/>
                  <a:gd name="connsiteY25" fmla="*/ 1426673 h 227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908893" h="2277282">
                    <a:moveTo>
                      <a:pt x="228721" y="1426673"/>
                    </a:moveTo>
                    <a:cubicBezTo>
                      <a:pt x="232265" y="1434470"/>
                      <a:pt x="155711" y="1411079"/>
                      <a:pt x="118143" y="1384143"/>
                    </a:cubicBezTo>
                    <a:cubicBezTo>
                      <a:pt x="80575" y="1357207"/>
                      <a:pt x="-19372" y="1370675"/>
                      <a:pt x="3311" y="1265058"/>
                    </a:cubicBezTo>
                    <a:cubicBezTo>
                      <a:pt x="25994" y="1159441"/>
                      <a:pt x="230848" y="821326"/>
                      <a:pt x="254240" y="750442"/>
                    </a:cubicBezTo>
                    <a:cubicBezTo>
                      <a:pt x="277632" y="679558"/>
                      <a:pt x="33082" y="945373"/>
                      <a:pt x="143661" y="839756"/>
                    </a:cubicBezTo>
                    <a:cubicBezTo>
                      <a:pt x="254240" y="734139"/>
                      <a:pt x="705769" y="254965"/>
                      <a:pt x="917711" y="116742"/>
                    </a:cubicBezTo>
                    <a:cubicBezTo>
                      <a:pt x="1129653" y="-21481"/>
                      <a:pt x="1292686" y="-5887"/>
                      <a:pt x="1415315" y="10416"/>
                    </a:cubicBezTo>
                    <a:cubicBezTo>
                      <a:pt x="1537944" y="26719"/>
                      <a:pt x="1598904" y="184081"/>
                      <a:pt x="1653484" y="214561"/>
                    </a:cubicBezTo>
                    <a:cubicBezTo>
                      <a:pt x="1708065" y="245041"/>
                      <a:pt x="1706647" y="136589"/>
                      <a:pt x="1742798" y="193296"/>
                    </a:cubicBezTo>
                    <a:cubicBezTo>
                      <a:pt x="1778949" y="250003"/>
                      <a:pt x="1842743" y="518652"/>
                      <a:pt x="1870388" y="554803"/>
                    </a:cubicBezTo>
                    <a:cubicBezTo>
                      <a:pt x="1898033" y="590954"/>
                      <a:pt x="1910792" y="352075"/>
                      <a:pt x="1908666" y="410200"/>
                    </a:cubicBezTo>
                    <a:cubicBezTo>
                      <a:pt x="1906540" y="468325"/>
                      <a:pt x="1917171" y="724924"/>
                      <a:pt x="1857629" y="903551"/>
                    </a:cubicBezTo>
                    <a:cubicBezTo>
                      <a:pt x="1798087" y="1082178"/>
                      <a:pt x="1757683" y="1261514"/>
                      <a:pt x="1551412" y="1481962"/>
                    </a:cubicBezTo>
                    <a:cubicBezTo>
                      <a:pt x="1345141" y="1702410"/>
                      <a:pt x="753970" y="2117789"/>
                      <a:pt x="620000" y="2226241"/>
                    </a:cubicBezTo>
                    <a:cubicBezTo>
                      <a:pt x="486030" y="2334693"/>
                      <a:pt x="648353" y="2254595"/>
                      <a:pt x="747590" y="2132675"/>
                    </a:cubicBezTo>
                    <a:cubicBezTo>
                      <a:pt x="846827" y="2010755"/>
                      <a:pt x="1097047" y="1727929"/>
                      <a:pt x="1215423" y="1494721"/>
                    </a:cubicBezTo>
                    <a:cubicBezTo>
                      <a:pt x="1333799" y="1261513"/>
                      <a:pt x="1489743" y="936866"/>
                      <a:pt x="1457845" y="733430"/>
                    </a:cubicBezTo>
                    <a:cubicBezTo>
                      <a:pt x="1425947" y="529994"/>
                      <a:pt x="1152336" y="327267"/>
                      <a:pt x="1024037" y="274104"/>
                    </a:cubicBezTo>
                    <a:cubicBezTo>
                      <a:pt x="895738" y="220941"/>
                      <a:pt x="776653" y="386100"/>
                      <a:pt x="688048" y="414453"/>
                    </a:cubicBezTo>
                    <a:cubicBezTo>
                      <a:pt x="599443" y="442806"/>
                      <a:pt x="505168" y="464781"/>
                      <a:pt x="492409" y="444225"/>
                    </a:cubicBezTo>
                    <a:cubicBezTo>
                      <a:pt x="479650" y="423669"/>
                      <a:pt x="687339" y="206764"/>
                      <a:pt x="611493" y="291116"/>
                    </a:cubicBezTo>
                    <a:cubicBezTo>
                      <a:pt x="535647" y="375468"/>
                      <a:pt x="110345" y="848262"/>
                      <a:pt x="37335" y="950334"/>
                    </a:cubicBezTo>
                    <a:cubicBezTo>
                      <a:pt x="-35675" y="1052406"/>
                      <a:pt x="169179" y="871653"/>
                      <a:pt x="173432" y="903551"/>
                    </a:cubicBezTo>
                    <a:cubicBezTo>
                      <a:pt x="177685" y="935449"/>
                      <a:pt x="75612" y="1069419"/>
                      <a:pt x="62853" y="1141720"/>
                    </a:cubicBezTo>
                    <a:cubicBezTo>
                      <a:pt x="50094" y="1214021"/>
                      <a:pt x="69233" y="1282070"/>
                      <a:pt x="96878" y="1337359"/>
                    </a:cubicBezTo>
                    <a:cubicBezTo>
                      <a:pt x="124523" y="1392648"/>
                      <a:pt x="225177" y="1418876"/>
                      <a:pt x="228721" y="14266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20" name="グループ化 1219">
              <a:extLst>
                <a:ext uri="{FF2B5EF4-FFF2-40B4-BE49-F238E27FC236}">
                  <a16:creationId xmlns:a16="http://schemas.microsoft.com/office/drawing/2014/main" id="{D203E5EC-C025-638C-A848-4D82B104789A}"/>
                </a:ext>
              </a:extLst>
            </p:cNvPr>
            <p:cNvGrpSpPr/>
            <p:nvPr/>
          </p:nvGrpSpPr>
          <p:grpSpPr>
            <a:xfrm>
              <a:off x="6718287" y="3705450"/>
              <a:ext cx="1816696" cy="1822371"/>
              <a:chOff x="8565030" y="2729518"/>
              <a:chExt cx="2761843" cy="2770470"/>
            </a:xfrm>
            <a:grpFill/>
          </p:grpSpPr>
          <p:sp>
            <p:nvSpPr>
              <p:cNvPr id="1223" name="フリーフォーム 1222">
                <a:extLst>
                  <a:ext uri="{FF2B5EF4-FFF2-40B4-BE49-F238E27FC236}">
                    <a16:creationId xmlns:a16="http://schemas.microsoft.com/office/drawing/2014/main" id="{FDF1755B-18A7-2478-20BC-F9ECE96D896D}"/>
                  </a:ext>
                </a:extLst>
              </p:cNvPr>
              <p:cNvSpPr/>
              <p:nvPr/>
            </p:nvSpPr>
            <p:spPr>
              <a:xfrm>
                <a:off x="8565030" y="3377152"/>
                <a:ext cx="389377" cy="1357131"/>
              </a:xfrm>
              <a:custGeom>
                <a:avLst/>
                <a:gdLst>
                  <a:gd name="connsiteX0" fmla="*/ 200451 w 389377"/>
                  <a:gd name="connsiteY0" fmla="*/ 118833 h 1357131"/>
                  <a:gd name="connsiteX1" fmla="*/ 559 w 389377"/>
                  <a:gd name="connsiteY1" fmla="*/ 637702 h 1357131"/>
                  <a:gd name="connsiteX2" fmla="*/ 145162 w 389377"/>
                  <a:gd name="connsiteY2" fmla="*/ 990703 h 1357131"/>
                  <a:gd name="connsiteX3" fmla="*/ 281258 w 389377"/>
                  <a:gd name="connsiteY3" fmla="*/ 1262896 h 1357131"/>
                  <a:gd name="connsiteX4" fmla="*/ 294017 w 389377"/>
                  <a:gd name="connsiteY4" fmla="*/ 1199101 h 1357131"/>
                  <a:gd name="connsiteX5" fmla="*/ 387584 w 389377"/>
                  <a:gd name="connsiteY5" fmla="*/ 1352210 h 1357131"/>
                  <a:gd name="connsiteX6" fmla="*/ 349307 w 389377"/>
                  <a:gd name="connsiteY6" fmla="*/ 982197 h 1357131"/>
                  <a:gd name="connsiteX7" fmla="*/ 272752 w 389377"/>
                  <a:gd name="connsiteY7" fmla="*/ 633449 h 1357131"/>
                  <a:gd name="connsiteX8" fmla="*/ 345054 w 389377"/>
                  <a:gd name="connsiteY8" fmla="*/ 4001 h 1357131"/>
                  <a:gd name="connsiteX9" fmla="*/ 264246 w 389377"/>
                  <a:gd name="connsiteY9" fmla="*/ 352749 h 1357131"/>
                  <a:gd name="connsiteX10" fmla="*/ 200451 w 389377"/>
                  <a:gd name="connsiteY10" fmla="*/ 118833 h 1357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9377" h="1357131">
                    <a:moveTo>
                      <a:pt x="200451" y="118833"/>
                    </a:moveTo>
                    <a:cubicBezTo>
                      <a:pt x="156503" y="166325"/>
                      <a:pt x="9774" y="492390"/>
                      <a:pt x="559" y="637702"/>
                    </a:cubicBezTo>
                    <a:cubicBezTo>
                      <a:pt x="-8656" y="783014"/>
                      <a:pt x="98379" y="886504"/>
                      <a:pt x="145162" y="990703"/>
                    </a:cubicBezTo>
                    <a:cubicBezTo>
                      <a:pt x="191945" y="1094902"/>
                      <a:pt x="256449" y="1228163"/>
                      <a:pt x="281258" y="1262896"/>
                    </a:cubicBezTo>
                    <a:cubicBezTo>
                      <a:pt x="306067" y="1297629"/>
                      <a:pt x="276296" y="1184215"/>
                      <a:pt x="294017" y="1199101"/>
                    </a:cubicBezTo>
                    <a:cubicBezTo>
                      <a:pt x="311738" y="1213987"/>
                      <a:pt x="378369" y="1388361"/>
                      <a:pt x="387584" y="1352210"/>
                    </a:cubicBezTo>
                    <a:cubicBezTo>
                      <a:pt x="396799" y="1316059"/>
                      <a:pt x="368446" y="1101990"/>
                      <a:pt x="349307" y="982197"/>
                    </a:cubicBezTo>
                    <a:cubicBezTo>
                      <a:pt x="330168" y="862404"/>
                      <a:pt x="273461" y="796482"/>
                      <a:pt x="272752" y="633449"/>
                    </a:cubicBezTo>
                    <a:cubicBezTo>
                      <a:pt x="272043" y="470416"/>
                      <a:pt x="346472" y="50784"/>
                      <a:pt x="345054" y="4001"/>
                    </a:cubicBezTo>
                    <a:cubicBezTo>
                      <a:pt x="343636" y="-42782"/>
                      <a:pt x="280549" y="335737"/>
                      <a:pt x="264246" y="352749"/>
                    </a:cubicBezTo>
                    <a:cubicBezTo>
                      <a:pt x="247943" y="369761"/>
                      <a:pt x="244399" y="71341"/>
                      <a:pt x="200451" y="1188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4" name="フリーフォーム 1223">
                <a:extLst>
                  <a:ext uri="{FF2B5EF4-FFF2-40B4-BE49-F238E27FC236}">
                    <a16:creationId xmlns:a16="http://schemas.microsoft.com/office/drawing/2014/main" id="{4A689FD5-F3F6-A408-C166-02193D112693}"/>
                  </a:ext>
                </a:extLst>
              </p:cNvPr>
              <p:cNvSpPr/>
              <p:nvPr/>
            </p:nvSpPr>
            <p:spPr>
              <a:xfrm>
                <a:off x="8774632" y="3196569"/>
                <a:ext cx="884861" cy="1351745"/>
              </a:xfrm>
              <a:custGeom>
                <a:avLst/>
                <a:gdLst>
                  <a:gd name="connsiteX0" fmla="*/ 3608 w 884861"/>
                  <a:gd name="connsiteY0" fmla="*/ 546091 h 1351745"/>
                  <a:gd name="connsiteX1" fmla="*/ 156717 w 884861"/>
                  <a:gd name="connsiteY1" fmla="*/ 631152 h 1351745"/>
                  <a:gd name="connsiteX2" fmla="*/ 165223 w 884861"/>
                  <a:gd name="connsiteY2" fmla="*/ 677935 h 1351745"/>
                  <a:gd name="connsiteX3" fmla="*/ 407645 w 884861"/>
                  <a:gd name="connsiteY3" fmla="*/ 592875 h 1351745"/>
                  <a:gd name="connsiteX4" fmla="*/ 271548 w 884861"/>
                  <a:gd name="connsiteY4" fmla="*/ 933117 h 1351745"/>
                  <a:gd name="connsiteX5" fmla="*/ 122693 w 884861"/>
                  <a:gd name="connsiteY5" fmla="*/ 1320142 h 1351745"/>
                  <a:gd name="connsiteX6" fmla="*/ 229018 w 884861"/>
                  <a:gd name="connsiteY6" fmla="*/ 1260599 h 1351745"/>
                  <a:gd name="connsiteX7" fmla="*/ 352356 w 884861"/>
                  <a:gd name="connsiteY7" fmla="*/ 1345660 h 1351745"/>
                  <a:gd name="connsiteX8" fmla="*/ 518224 w 884861"/>
                  <a:gd name="connsiteY8" fmla="*/ 1060707 h 1351745"/>
                  <a:gd name="connsiteX9" fmla="*/ 760646 w 884861"/>
                  <a:gd name="connsiteY9" fmla="*/ 601381 h 1351745"/>
                  <a:gd name="connsiteX10" fmla="*/ 679839 w 884861"/>
                  <a:gd name="connsiteY10" fmla="*/ 597128 h 1351745"/>
                  <a:gd name="connsiteX11" fmla="*/ 883984 w 884861"/>
                  <a:gd name="connsiteY11" fmla="*/ 10211 h 1351745"/>
                  <a:gd name="connsiteX12" fmla="*/ 739381 w 884861"/>
                  <a:gd name="connsiteY12" fmla="*/ 227115 h 1351745"/>
                  <a:gd name="connsiteX13" fmla="*/ 411898 w 884861"/>
                  <a:gd name="connsiteY13" fmla="*/ 265392 h 1351745"/>
                  <a:gd name="connsiteX14" fmla="*/ 237524 w 884861"/>
                  <a:gd name="connsiteY14" fmla="*/ 392983 h 1351745"/>
                  <a:gd name="connsiteX15" fmla="*/ 331091 w 884861"/>
                  <a:gd name="connsiteY15" fmla="*/ 312175 h 1351745"/>
                  <a:gd name="connsiteX16" fmla="*/ 3608 w 884861"/>
                  <a:gd name="connsiteY16" fmla="*/ 546091 h 135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84861" h="1351745">
                    <a:moveTo>
                      <a:pt x="3608" y="546091"/>
                    </a:moveTo>
                    <a:cubicBezTo>
                      <a:pt x="-25454" y="599254"/>
                      <a:pt x="129781" y="609178"/>
                      <a:pt x="156717" y="631152"/>
                    </a:cubicBezTo>
                    <a:cubicBezTo>
                      <a:pt x="183653" y="653126"/>
                      <a:pt x="123402" y="684315"/>
                      <a:pt x="165223" y="677935"/>
                    </a:cubicBezTo>
                    <a:cubicBezTo>
                      <a:pt x="207044" y="671556"/>
                      <a:pt x="389924" y="550345"/>
                      <a:pt x="407645" y="592875"/>
                    </a:cubicBezTo>
                    <a:cubicBezTo>
                      <a:pt x="425366" y="635405"/>
                      <a:pt x="319040" y="811906"/>
                      <a:pt x="271548" y="933117"/>
                    </a:cubicBezTo>
                    <a:cubicBezTo>
                      <a:pt x="224056" y="1054328"/>
                      <a:pt x="129781" y="1265562"/>
                      <a:pt x="122693" y="1320142"/>
                    </a:cubicBezTo>
                    <a:cubicBezTo>
                      <a:pt x="115605" y="1374722"/>
                      <a:pt x="190741" y="1256346"/>
                      <a:pt x="229018" y="1260599"/>
                    </a:cubicBezTo>
                    <a:cubicBezTo>
                      <a:pt x="267295" y="1264852"/>
                      <a:pt x="304155" y="1378975"/>
                      <a:pt x="352356" y="1345660"/>
                    </a:cubicBezTo>
                    <a:cubicBezTo>
                      <a:pt x="400557" y="1312345"/>
                      <a:pt x="450176" y="1184753"/>
                      <a:pt x="518224" y="1060707"/>
                    </a:cubicBezTo>
                    <a:cubicBezTo>
                      <a:pt x="586272" y="936661"/>
                      <a:pt x="733710" y="678644"/>
                      <a:pt x="760646" y="601381"/>
                    </a:cubicBezTo>
                    <a:cubicBezTo>
                      <a:pt x="787582" y="524118"/>
                      <a:pt x="659283" y="695656"/>
                      <a:pt x="679839" y="597128"/>
                    </a:cubicBezTo>
                    <a:cubicBezTo>
                      <a:pt x="700395" y="498600"/>
                      <a:pt x="874060" y="71880"/>
                      <a:pt x="883984" y="10211"/>
                    </a:cubicBezTo>
                    <a:cubicBezTo>
                      <a:pt x="893908" y="-51458"/>
                      <a:pt x="818062" y="184585"/>
                      <a:pt x="739381" y="227115"/>
                    </a:cubicBezTo>
                    <a:cubicBezTo>
                      <a:pt x="660700" y="269645"/>
                      <a:pt x="495541" y="237747"/>
                      <a:pt x="411898" y="265392"/>
                    </a:cubicBezTo>
                    <a:cubicBezTo>
                      <a:pt x="328255" y="293037"/>
                      <a:pt x="250992" y="385186"/>
                      <a:pt x="237524" y="392983"/>
                    </a:cubicBezTo>
                    <a:cubicBezTo>
                      <a:pt x="224056" y="400780"/>
                      <a:pt x="367950" y="283822"/>
                      <a:pt x="331091" y="312175"/>
                    </a:cubicBezTo>
                    <a:cubicBezTo>
                      <a:pt x="294232" y="340528"/>
                      <a:pt x="32670" y="492928"/>
                      <a:pt x="3608" y="5460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5" name="フリーフォーム 1224">
                <a:extLst>
                  <a:ext uri="{FF2B5EF4-FFF2-40B4-BE49-F238E27FC236}">
                    <a16:creationId xmlns:a16="http://schemas.microsoft.com/office/drawing/2014/main" id="{55AEFA1B-230A-7A2D-08C1-0E4FC186EB78}"/>
                  </a:ext>
                </a:extLst>
              </p:cNvPr>
              <p:cNvSpPr/>
              <p:nvPr/>
            </p:nvSpPr>
            <p:spPr>
              <a:xfrm>
                <a:off x="9683366" y="2957907"/>
                <a:ext cx="403692" cy="1651279"/>
              </a:xfrm>
              <a:custGeom>
                <a:avLst/>
                <a:gdLst>
                  <a:gd name="connsiteX0" fmla="*/ 375034 w 403692"/>
                  <a:gd name="connsiteY0" fmla="*/ 40474 h 1651279"/>
                  <a:gd name="connsiteX1" fmla="*/ 34792 w 403692"/>
                  <a:gd name="connsiteY1" fmla="*/ 652910 h 1651279"/>
                  <a:gd name="connsiteX2" fmla="*/ 51804 w 403692"/>
                  <a:gd name="connsiteY2" fmla="*/ 631645 h 1651279"/>
                  <a:gd name="connsiteX3" fmla="*/ 768 w 403692"/>
                  <a:gd name="connsiteY3" fmla="*/ 1193044 h 1651279"/>
                  <a:gd name="connsiteX4" fmla="*/ 30539 w 403692"/>
                  <a:gd name="connsiteY4" fmla="*/ 1150513 h 1651279"/>
                  <a:gd name="connsiteX5" fmla="*/ 149624 w 403692"/>
                  <a:gd name="connsiteY5" fmla="*/ 1648117 h 1651279"/>
                  <a:gd name="connsiteX6" fmla="*/ 145371 w 403692"/>
                  <a:gd name="connsiteY6" fmla="*/ 1320634 h 1651279"/>
                  <a:gd name="connsiteX7" fmla="*/ 251696 w 403692"/>
                  <a:gd name="connsiteY7" fmla="*/ 512560 h 1651279"/>
                  <a:gd name="connsiteX8" fmla="*/ 230431 w 403692"/>
                  <a:gd name="connsiteY8" fmla="*/ 584861 h 1651279"/>
                  <a:gd name="connsiteX9" fmla="*/ 336757 w 403692"/>
                  <a:gd name="connsiteY9" fmla="*/ 325427 h 1651279"/>
                  <a:gd name="connsiteX10" fmla="*/ 294227 w 403692"/>
                  <a:gd name="connsiteY10" fmla="*/ 372210 h 1651279"/>
                  <a:gd name="connsiteX11" fmla="*/ 375034 w 403692"/>
                  <a:gd name="connsiteY11" fmla="*/ 91511 h 1651279"/>
                  <a:gd name="connsiteX12" fmla="*/ 375034 w 403692"/>
                  <a:gd name="connsiteY12" fmla="*/ 40474 h 165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692" h="1651279">
                    <a:moveTo>
                      <a:pt x="375034" y="40474"/>
                    </a:moveTo>
                    <a:cubicBezTo>
                      <a:pt x="318327" y="134040"/>
                      <a:pt x="88664" y="554382"/>
                      <a:pt x="34792" y="652910"/>
                    </a:cubicBezTo>
                    <a:cubicBezTo>
                      <a:pt x="-19080" y="751438"/>
                      <a:pt x="57475" y="541623"/>
                      <a:pt x="51804" y="631645"/>
                    </a:cubicBezTo>
                    <a:cubicBezTo>
                      <a:pt x="46133" y="721667"/>
                      <a:pt x="4312" y="1106566"/>
                      <a:pt x="768" y="1193044"/>
                    </a:cubicBezTo>
                    <a:cubicBezTo>
                      <a:pt x="-2776" y="1279522"/>
                      <a:pt x="5730" y="1074668"/>
                      <a:pt x="30539" y="1150513"/>
                    </a:cubicBezTo>
                    <a:cubicBezTo>
                      <a:pt x="55348" y="1226358"/>
                      <a:pt x="130485" y="1619764"/>
                      <a:pt x="149624" y="1648117"/>
                    </a:cubicBezTo>
                    <a:cubicBezTo>
                      <a:pt x="168763" y="1676470"/>
                      <a:pt x="128359" y="1509893"/>
                      <a:pt x="145371" y="1320634"/>
                    </a:cubicBezTo>
                    <a:cubicBezTo>
                      <a:pt x="162383" y="1131375"/>
                      <a:pt x="237519" y="635189"/>
                      <a:pt x="251696" y="512560"/>
                    </a:cubicBezTo>
                    <a:cubicBezTo>
                      <a:pt x="265873" y="389931"/>
                      <a:pt x="216254" y="616050"/>
                      <a:pt x="230431" y="584861"/>
                    </a:cubicBezTo>
                    <a:cubicBezTo>
                      <a:pt x="244608" y="553672"/>
                      <a:pt x="326124" y="360869"/>
                      <a:pt x="336757" y="325427"/>
                    </a:cubicBezTo>
                    <a:cubicBezTo>
                      <a:pt x="347390" y="289985"/>
                      <a:pt x="287848" y="411196"/>
                      <a:pt x="294227" y="372210"/>
                    </a:cubicBezTo>
                    <a:cubicBezTo>
                      <a:pt x="300606" y="333224"/>
                      <a:pt x="360857" y="145383"/>
                      <a:pt x="375034" y="91511"/>
                    </a:cubicBezTo>
                    <a:cubicBezTo>
                      <a:pt x="389211" y="37639"/>
                      <a:pt x="431741" y="-53092"/>
                      <a:pt x="375034" y="404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6" name="フリーフォーム 1225">
                <a:extLst>
                  <a:ext uri="{FF2B5EF4-FFF2-40B4-BE49-F238E27FC236}">
                    <a16:creationId xmlns:a16="http://schemas.microsoft.com/office/drawing/2014/main" id="{BBDE8845-12DB-0193-EE68-C5A8A2957287}"/>
                  </a:ext>
                </a:extLst>
              </p:cNvPr>
              <p:cNvSpPr/>
              <p:nvPr/>
            </p:nvSpPr>
            <p:spPr>
              <a:xfrm>
                <a:off x="10134741" y="2729518"/>
                <a:ext cx="1011535" cy="1949126"/>
              </a:xfrm>
              <a:custGeom>
                <a:avLst/>
                <a:gdLst>
                  <a:gd name="connsiteX0" fmla="*/ 213 w 1011535"/>
                  <a:gd name="connsiteY0" fmla="*/ 188056 h 1949126"/>
                  <a:gd name="connsiteX1" fmla="*/ 234130 w 1011535"/>
                  <a:gd name="connsiteY1" fmla="*/ 519792 h 1949126"/>
                  <a:gd name="connsiteX2" fmla="*/ 417010 w 1011535"/>
                  <a:gd name="connsiteY2" fmla="*/ 332659 h 1949126"/>
                  <a:gd name="connsiteX3" fmla="*/ 489311 w 1011535"/>
                  <a:gd name="connsiteY3" fmla="*/ 545310 h 1949126"/>
                  <a:gd name="connsiteX4" fmla="*/ 591384 w 1011535"/>
                  <a:gd name="connsiteY4" fmla="*/ 362430 h 1949126"/>
                  <a:gd name="connsiteX5" fmla="*/ 502070 w 1011535"/>
                  <a:gd name="connsiteY5" fmla="*/ 1429939 h 1949126"/>
                  <a:gd name="connsiteX6" fmla="*/ 374479 w 1011535"/>
                  <a:gd name="connsiteY6" fmla="*/ 1566035 h 1949126"/>
                  <a:gd name="connsiteX7" fmla="*/ 459540 w 1011535"/>
                  <a:gd name="connsiteY7" fmla="*/ 1787193 h 1949126"/>
                  <a:gd name="connsiteX8" fmla="*/ 255395 w 1011535"/>
                  <a:gd name="connsiteY8" fmla="*/ 1612819 h 1949126"/>
                  <a:gd name="connsiteX9" fmla="*/ 752999 w 1011535"/>
                  <a:gd name="connsiteY9" fmla="*/ 1948808 h 1949126"/>
                  <a:gd name="connsiteX10" fmla="*/ 978409 w 1011535"/>
                  <a:gd name="connsiteY10" fmla="*/ 1676614 h 1949126"/>
                  <a:gd name="connsiteX11" fmla="*/ 1008180 w 1011535"/>
                  <a:gd name="connsiteY11" fmla="*/ 1804205 h 1949126"/>
                  <a:gd name="connsiteX12" fmla="*/ 957144 w 1011535"/>
                  <a:gd name="connsiteY12" fmla="*/ 128514 h 1949126"/>
                  <a:gd name="connsiteX13" fmla="*/ 965650 w 1011535"/>
                  <a:gd name="connsiteY13" fmla="*/ 222080 h 1949126"/>
                  <a:gd name="connsiteX14" fmla="*/ 974156 w 1011535"/>
                  <a:gd name="connsiteY14" fmla="*/ 9429 h 1949126"/>
                  <a:gd name="connsiteX15" fmla="*/ 599890 w 1011535"/>
                  <a:gd name="connsiteY15" fmla="*/ 43453 h 1949126"/>
                  <a:gd name="connsiteX16" fmla="*/ 710468 w 1011535"/>
                  <a:gd name="connsiteY16" fmla="*/ 98742 h 1949126"/>
                  <a:gd name="connsiteX17" fmla="*/ 331949 w 1011535"/>
                  <a:gd name="connsiteY17" fmla="*/ 247598 h 1949126"/>
                  <a:gd name="connsiteX18" fmla="*/ 421263 w 1011535"/>
                  <a:gd name="connsiteY18" fmla="*/ 120008 h 1949126"/>
                  <a:gd name="connsiteX19" fmla="*/ 395745 w 1011535"/>
                  <a:gd name="connsiteY19" fmla="*/ 243345 h 1949126"/>
                  <a:gd name="connsiteX20" fmla="*/ 353214 w 1011535"/>
                  <a:gd name="connsiteY20" fmla="*/ 281622 h 1949126"/>
                  <a:gd name="connsiteX21" fmla="*/ 208612 w 1011535"/>
                  <a:gd name="connsiteY21" fmla="*/ 226333 h 1949126"/>
                  <a:gd name="connsiteX22" fmla="*/ 276660 w 1011535"/>
                  <a:gd name="connsiteY22" fmla="*/ 396454 h 1949126"/>
                  <a:gd name="connsiteX23" fmla="*/ 213 w 1011535"/>
                  <a:gd name="connsiteY23" fmla="*/ 188056 h 1949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11535" h="1949126">
                    <a:moveTo>
                      <a:pt x="213" y="188056"/>
                    </a:moveTo>
                    <a:cubicBezTo>
                      <a:pt x="-6875" y="208612"/>
                      <a:pt x="164664" y="495692"/>
                      <a:pt x="234130" y="519792"/>
                    </a:cubicBezTo>
                    <a:cubicBezTo>
                      <a:pt x="303596" y="543893"/>
                      <a:pt x="374480" y="328406"/>
                      <a:pt x="417010" y="332659"/>
                    </a:cubicBezTo>
                    <a:cubicBezTo>
                      <a:pt x="459540" y="336912"/>
                      <a:pt x="460249" y="540348"/>
                      <a:pt x="489311" y="545310"/>
                    </a:cubicBezTo>
                    <a:cubicBezTo>
                      <a:pt x="518373" y="550272"/>
                      <a:pt x="589258" y="214992"/>
                      <a:pt x="591384" y="362430"/>
                    </a:cubicBezTo>
                    <a:cubicBezTo>
                      <a:pt x="593510" y="509868"/>
                      <a:pt x="538221" y="1229338"/>
                      <a:pt x="502070" y="1429939"/>
                    </a:cubicBezTo>
                    <a:cubicBezTo>
                      <a:pt x="465919" y="1630540"/>
                      <a:pt x="381567" y="1506493"/>
                      <a:pt x="374479" y="1566035"/>
                    </a:cubicBezTo>
                    <a:cubicBezTo>
                      <a:pt x="367391" y="1625577"/>
                      <a:pt x="479387" y="1779396"/>
                      <a:pt x="459540" y="1787193"/>
                    </a:cubicBezTo>
                    <a:cubicBezTo>
                      <a:pt x="439693" y="1794990"/>
                      <a:pt x="206485" y="1585883"/>
                      <a:pt x="255395" y="1612819"/>
                    </a:cubicBezTo>
                    <a:cubicBezTo>
                      <a:pt x="304305" y="1639755"/>
                      <a:pt x="632497" y="1938176"/>
                      <a:pt x="752999" y="1948808"/>
                    </a:cubicBezTo>
                    <a:cubicBezTo>
                      <a:pt x="873501" y="1959440"/>
                      <a:pt x="935879" y="1700714"/>
                      <a:pt x="978409" y="1676614"/>
                    </a:cubicBezTo>
                    <a:cubicBezTo>
                      <a:pt x="1020939" y="1652514"/>
                      <a:pt x="1011724" y="2062222"/>
                      <a:pt x="1008180" y="1804205"/>
                    </a:cubicBezTo>
                    <a:cubicBezTo>
                      <a:pt x="1004636" y="1546188"/>
                      <a:pt x="964232" y="392201"/>
                      <a:pt x="957144" y="128514"/>
                    </a:cubicBezTo>
                    <a:cubicBezTo>
                      <a:pt x="950056" y="-135173"/>
                      <a:pt x="962815" y="241927"/>
                      <a:pt x="965650" y="222080"/>
                    </a:cubicBezTo>
                    <a:cubicBezTo>
                      <a:pt x="968485" y="202233"/>
                      <a:pt x="1035116" y="39200"/>
                      <a:pt x="974156" y="9429"/>
                    </a:cubicBezTo>
                    <a:cubicBezTo>
                      <a:pt x="913196" y="-20342"/>
                      <a:pt x="643838" y="28568"/>
                      <a:pt x="599890" y="43453"/>
                    </a:cubicBezTo>
                    <a:cubicBezTo>
                      <a:pt x="555942" y="58338"/>
                      <a:pt x="755125" y="64718"/>
                      <a:pt x="710468" y="98742"/>
                    </a:cubicBezTo>
                    <a:cubicBezTo>
                      <a:pt x="665811" y="132766"/>
                      <a:pt x="380150" y="244054"/>
                      <a:pt x="331949" y="247598"/>
                    </a:cubicBezTo>
                    <a:cubicBezTo>
                      <a:pt x="283748" y="251142"/>
                      <a:pt x="410630" y="120717"/>
                      <a:pt x="421263" y="120008"/>
                    </a:cubicBezTo>
                    <a:cubicBezTo>
                      <a:pt x="431896" y="119299"/>
                      <a:pt x="407087" y="216409"/>
                      <a:pt x="395745" y="243345"/>
                    </a:cubicBezTo>
                    <a:cubicBezTo>
                      <a:pt x="384403" y="270281"/>
                      <a:pt x="384403" y="284457"/>
                      <a:pt x="353214" y="281622"/>
                    </a:cubicBezTo>
                    <a:cubicBezTo>
                      <a:pt x="322025" y="278787"/>
                      <a:pt x="221371" y="207194"/>
                      <a:pt x="208612" y="226333"/>
                    </a:cubicBezTo>
                    <a:cubicBezTo>
                      <a:pt x="195853" y="245472"/>
                      <a:pt x="309975" y="400707"/>
                      <a:pt x="276660" y="396454"/>
                    </a:cubicBezTo>
                    <a:cubicBezTo>
                      <a:pt x="243345" y="392201"/>
                      <a:pt x="7301" y="167500"/>
                      <a:pt x="213" y="1880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7" name="フリーフォーム 1226">
                <a:extLst>
                  <a:ext uri="{FF2B5EF4-FFF2-40B4-BE49-F238E27FC236}">
                    <a16:creationId xmlns:a16="http://schemas.microsoft.com/office/drawing/2014/main" id="{70F311DE-6A19-5C2D-6B73-94095AD97F54}"/>
                  </a:ext>
                </a:extLst>
              </p:cNvPr>
              <p:cNvSpPr/>
              <p:nvPr/>
            </p:nvSpPr>
            <p:spPr>
              <a:xfrm>
                <a:off x="9872145" y="3387265"/>
                <a:ext cx="611768" cy="955353"/>
              </a:xfrm>
              <a:custGeom>
                <a:avLst/>
                <a:gdLst>
                  <a:gd name="connsiteX0" fmla="*/ 20387 w 611768"/>
                  <a:gd name="connsiteY0" fmla="*/ 227805 h 955353"/>
                  <a:gd name="connsiteX1" fmla="*/ 75676 w 611768"/>
                  <a:gd name="connsiteY1" fmla="*/ 232058 h 955353"/>
                  <a:gd name="connsiteX2" fmla="*/ 535003 w 611768"/>
                  <a:gd name="connsiteY2" fmla="*/ 108720 h 955353"/>
                  <a:gd name="connsiteX3" fmla="*/ 500979 w 611768"/>
                  <a:gd name="connsiteY3" fmla="*/ 270335 h 955353"/>
                  <a:gd name="connsiteX4" fmla="*/ 390400 w 611768"/>
                  <a:gd name="connsiteY4" fmla="*/ 419191 h 955353"/>
                  <a:gd name="connsiteX5" fmla="*/ 611557 w 611768"/>
                  <a:gd name="connsiteY5" fmla="*/ 610577 h 955353"/>
                  <a:gd name="connsiteX6" fmla="*/ 343617 w 611768"/>
                  <a:gd name="connsiteY6" fmla="*/ 716902 h 955353"/>
                  <a:gd name="connsiteX7" fmla="*/ 96942 w 611768"/>
                  <a:gd name="connsiteY7" fmla="*/ 955072 h 955353"/>
                  <a:gd name="connsiteX8" fmla="*/ 250050 w 611768"/>
                  <a:gd name="connsiteY8" fmla="*/ 759433 h 955353"/>
                  <a:gd name="connsiteX9" fmla="*/ 118207 w 611768"/>
                  <a:gd name="connsiteY9" fmla="*/ 508504 h 955353"/>
                  <a:gd name="connsiteX10" fmla="*/ 343617 w 611768"/>
                  <a:gd name="connsiteY10" fmla="*/ 308612 h 955353"/>
                  <a:gd name="connsiteX11" fmla="*/ 228785 w 611768"/>
                  <a:gd name="connsiteY11" fmla="*/ 283094 h 955353"/>
                  <a:gd name="connsiteX12" fmla="*/ 420171 w 611768"/>
                  <a:gd name="connsiteY12" fmla="*/ 138491 h 955353"/>
                  <a:gd name="connsiteX13" fmla="*/ 441436 w 611768"/>
                  <a:gd name="connsiteY13" fmla="*/ 6648 h 955353"/>
                  <a:gd name="connsiteX14" fmla="*/ 522244 w 611768"/>
                  <a:gd name="connsiteY14" fmla="*/ 27913 h 955353"/>
                  <a:gd name="connsiteX15" fmla="*/ 169243 w 611768"/>
                  <a:gd name="connsiteY15" fmla="*/ 100214 h 955353"/>
                  <a:gd name="connsiteX16" fmla="*/ 284075 w 611768"/>
                  <a:gd name="connsiteY16" fmla="*/ 142744 h 955353"/>
                  <a:gd name="connsiteX17" fmla="*/ 20387 w 611768"/>
                  <a:gd name="connsiteY17" fmla="*/ 227805 h 955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11768" h="955353">
                    <a:moveTo>
                      <a:pt x="20387" y="227805"/>
                    </a:moveTo>
                    <a:cubicBezTo>
                      <a:pt x="-14346" y="242691"/>
                      <a:pt x="-10093" y="251905"/>
                      <a:pt x="75676" y="232058"/>
                    </a:cubicBezTo>
                    <a:cubicBezTo>
                      <a:pt x="161445" y="212211"/>
                      <a:pt x="464119" y="102341"/>
                      <a:pt x="535003" y="108720"/>
                    </a:cubicBezTo>
                    <a:cubicBezTo>
                      <a:pt x="605887" y="115099"/>
                      <a:pt x="525080" y="218590"/>
                      <a:pt x="500979" y="270335"/>
                    </a:cubicBezTo>
                    <a:cubicBezTo>
                      <a:pt x="476878" y="322080"/>
                      <a:pt x="371970" y="362484"/>
                      <a:pt x="390400" y="419191"/>
                    </a:cubicBezTo>
                    <a:cubicBezTo>
                      <a:pt x="408830" y="475898"/>
                      <a:pt x="619354" y="560959"/>
                      <a:pt x="611557" y="610577"/>
                    </a:cubicBezTo>
                    <a:cubicBezTo>
                      <a:pt x="603760" y="660196"/>
                      <a:pt x="429386" y="659486"/>
                      <a:pt x="343617" y="716902"/>
                    </a:cubicBezTo>
                    <a:cubicBezTo>
                      <a:pt x="257848" y="774318"/>
                      <a:pt x="112536" y="947984"/>
                      <a:pt x="96942" y="955072"/>
                    </a:cubicBezTo>
                    <a:cubicBezTo>
                      <a:pt x="81348" y="962160"/>
                      <a:pt x="246506" y="833861"/>
                      <a:pt x="250050" y="759433"/>
                    </a:cubicBezTo>
                    <a:cubicBezTo>
                      <a:pt x="253594" y="685005"/>
                      <a:pt x="102613" y="583641"/>
                      <a:pt x="118207" y="508504"/>
                    </a:cubicBezTo>
                    <a:cubicBezTo>
                      <a:pt x="133802" y="433367"/>
                      <a:pt x="325187" y="346180"/>
                      <a:pt x="343617" y="308612"/>
                    </a:cubicBezTo>
                    <a:cubicBezTo>
                      <a:pt x="362047" y="271044"/>
                      <a:pt x="216026" y="311447"/>
                      <a:pt x="228785" y="283094"/>
                    </a:cubicBezTo>
                    <a:cubicBezTo>
                      <a:pt x="241544" y="254741"/>
                      <a:pt x="384729" y="184565"/>
                      <a:pt x="420171" y="138491"/>
                    </a:cubicBezTo>
                    <a:cubicBezTo>
                      <a:pt x="455613" y="92417"/>
                      <a:pt x="424424" y="25078"/>
                      <a:pt x="441436" y="6648"/>
                    </a:cubicBezTo>
                    <a:cubicBezTo>
                      <a:pt x="458448" y="-11782"/>
                      <a:pt x="567609" y="12319"/>
                      <a:pt x="522244" y="27913"/>
                    </a:cubicBezTo>
                    <a:cubicBezTo>
                      <a:pt x="476879" y="43507"/>
                      <a:pt x="208938" y="81075"/>
                      <a:pt x="169243" y="100214"/>
                    </a:cubicBezTo>
                    <a:cubicBezTo>
                      <a:pt x="129548" y="119352"/>
                      <a:pt x="305340" y="118643"/>
                      <a:pt x="284075" y="142744"/>
                    </a:cubicBezTo>
                    <a:cubicBezTo>
                      <a:pt x="262810" y="166845"/>
                      <a:pt x="55120" y="212919"/>
                      <a:pt x="20387" y="2278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8" name="フリーフォーム 1227">
                <a:extLst>
                  <a:ext uri="{FF2B5EF4-FFF2-40B4-BE49-F238E27FC236}">
                    <a16:creationId xmlns:a16="http://schemas.microsoft.com/office/drawing/2014/main" id="{7138EDB9-B7E1-B38A-2E5E-F995C2C40C6B}"/>
                  </a:ext>
                </a:extLst>
              </p:cNvPr>
              <p:cNvSpPr/>
              <p:nvPr/>
            </p:nvSpPr>
            <p:spPr>
              <a:xfrm>
                <a:off x="8682672" y="4274801"/>
                <a:ext cx="1721660" cy="1225187"/>
              </a:xfrm>
              <a:custGeom>
                <a:avLst/>
                <a:gdLst>
                  <a:gd name="connsiteX0" fmla="*/ 359255 w 1721660"/>
                  <a:gd name="connsiteY0" fmla="*/ 713995 h 1225187"/>
                  <a:gd name="connsiteX1" fmla="*/ 1596885 w 1721660"/>
                  <a:gd name="connsiteY1" fmla="*/ 16499 h 1225187"/>
                  <a:gd name="connsiteX2" fmla="*/ 1269402 w 1721660"/>
                  <a:gd name="connsiteY2" fmla="*/ 203632 h 1225187"/>
                  <a:gd name="connsiteX3" fmla="*/ 1545849 w 1721660"/>
                  <a:gd name="connsiteY3" fmla="*/ 20752 h 1225187"/>
                  <a:gd name="connsiteX4" fmla="*/ 1720223 w 1721660"/>
                  <a:gd name="connsiteY4" fmla="*/ 122825 h 1225187"/>
                  <a:gd name="connsiteX5" fmla="*/ 1452282 w 1721660"/>
                  <a:gd name="connsiteY5" fmla="*/ 543874 h 1225187"/>
                  <a:gd name="connsiteX6" fmla="*/ 1558608 w 1721660"/>
                  <a:gd name="connsiteY6" fmla="*/ 518356 h 1225187"/>
                  <a:gd name="connsiteX7" fmla="*/ 886630 w 1721660"/>
                  <a:gd name="connsiteY7" fmla="*/ 1198840 h 1225187"/>
                  <a:gd name="connsiteX8" fmla="*/ 1009968 w 1721660"/>
                  <a:gd name="connsiteY8" fmla="*/ 1049984 h 1225187"/>
                  <a:gd name="connsiteX9" fmla="*/ 1231125 w 1721660"/>
                  <a:gd name="connsiteY9" fmla="*/ 713995 h 1225187"/>
                  <a:gd name="connsiteX10" fmla="*/ 992956 w 1721660"/>
                  <a:gd name="connsiteY10" fmla="*/ 875610 h 1225187"/>
                  <a:gd name="connsiteX11" fmla="*/ 1150318 w 1721660"/>
                  <a:gd name="connsiteY11" fmla="*/ 526862 h 1225187"/>
                  <a:gd name="connsiteX12" fmla="*/ 597425 w 1721660"/>
                  <a:gd name="connsiteY12" fmla="*/ 862851 h 1225187"/>
                  <a:gd name="connsiteX13" fmla="*/ 406039 w 1721660"/>
                  <a:gd name="connsiteY13" fmla="*/ 896875 h 1225187"/>
                  <a:gd name="connsiteX14" fmla="*/ 486846 w 1721660"/>
                  <a:gd name="connsiteY14" fmla="*/ 816068 h 1225187"/>
                  <a:gd name="connsiteX15" fmla="*/ 223159 w 1721660"/>
                  <a:gd name="connsiteY15" fmla="*/ 756526 h 1225187"/>
                  <a:gd name="connsiteX16" fmla="*/ 6255 w 1721660"/>
                  <a:gd name="connsiteY16" fmla="*/ 650200 h 1225187"/>
                  <a:gd name="connsiteX17" fmla="*/ 474087 w 1721660"/>
                  <a:gd name="connsiteY17" fmla="*/ 773538 h 1225187"/>
                  <a:gd name="connsiteX18" fmla="*/ 359255 w 1721660"/>
                  <a:gd name="connsiteY18" fmla="*/ 713995 h 1225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21660" h="1225187">
                    <a:moveTo>
                      <a:pt x="359255" y="713995"/>
                    </a:moveTo>
                    <a:cubicBezTo>
                      <a:pt x="546388" y="587822"/>
                      <a:pt x="1445194" y="101559"/>
                      <a:pt x="1596885" y="16499"/>
                    </a:cubicBezTo>
                    <a:cubicBezTo>
                      <a:pt x="1748576" y="-68562"/>
                      <a:pt x="1277908" y="202923"/>
                      <a:pt x="1269402" y="203632"/>
                    </a:cubicBezTo>
                    <a:cubicBezTo>
                      <a:pt x="1260896" y="204341"/>
                      <a:pt x="1470712" y="34220"/>
                      <a:pt x="1545849" y="20752"/>
                    </a:cubicBezTo>
                    <a:cubicBezTo>
                      <a:pt x="1620986" y="7284"/>
                      <a:pt x="1735818" y="35638"/>
                      <a:pt x="1720223" y="122825"/>
                    </a:cubicBezTo>
                    <a:cubicBezTo>
                      <a:pt x="1704628" y="210012"/>
                      <a:pt x="1479218" y="477952"/>
                      <a:pt x="1452282" y="543874"/>
                    </a:cubicBezTo>
                    <a:cubicBezTo>
                      <a:pt x="1425346" y="609796"/>
                      <a:pt x="1652883" y="409195"/>
                      <a:pt x="1558608" y="518356"/>
                    </a:cubicBezTo>
                    <a:cubicBezTo>
                      <a:pt x="1464333" y="627517"/>
                      <a:pt x="978070" y="1110235"/>
                      <a:pt x="886630" y="1198840"/>
                    </a:cubicBezTo>
                    <a:cubicBezTo>
                      <a:pt x="795190" y="1287445"/>
                      <a:pt x="952552" y="1130792"/>
                      <a:pt x="1009968" y="1049984"/>
                    </a:cubicBezTo>
                    <a:cubicBezTo>
                      <a:pt x="1067384" y="969176"/>
                      <a:pt x="1233960" y="743057"/>
                      <a:pt x="1231125" y="713995"/>
                    </a:cubicBezTo>
                    <a:cubicBezTo>
                      <a:pt x="1228290" y="684933"/>
                      <a:pt x="1006424" y="906799"/>
                      <a:pt x="992956" y="875610"/>
                    </a:cubicBezTo>
                    <a:cubicBezTo>
                      <a:pt x="979488" y="844421"/>
                      <a:pt x="1216240" y="528988"/>
                      <a:pt x="1150318" y="526862"/>
                    </a:cubicBezTo>
                    <a:cubicBezTo>
                      <a:pt x="1084396" y="524735"/>
                      <a:pt x="721471" y="801182"/>
                      <a:pt x="597425" y="862851"/>
                    </a:cubicBezTo>
                    <a:cubicBezTo>
                      <a:pt x="473379" y="924520"/>
                      <a:pt x="424469" y="904672"/>
                      <a:pt x="406039" y="896875"/>
                    </a:cubicBezTo>
                    <a:cubicBezTo>
                      <a:pt x="387609" y="889078"/>
                      <a:pt x="517326" y="839459"/>
                      <a:pt x="486846" y="816068"/>
                    </a:cubicBezTo>
                    <a:cubicBezTo>
                      <a:pt x="456366" y="792677"/>
                      <a:pt x="303257" y="784171"/>
                      <a:pt x="223159" y="756526"/>
                    </a:cubicBezTo>
                    <a:cubicBezTo>
                      <a:pt x="143061" y="728881"/>
                      <a:pt x="-35566" y="647365"/>
                      <a:pt x="6255" y="650200"/>
                    </a:cubicBezTo>
                    <a:cubicBezTo>
                      <a:pt x="48076" y="653035"/>
                      <a:pt x="412418" y="760070"/>
                      <a:pt x="474087" y="773538"/>
                    </a:cubicBezTo>
                    <a:cubicBezTo>
                      <a:pt x="535756" y="787006"/>
                      <a:pt x="172122" y="840168"/>
                      <a:pt x="359255" y="7139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9" name="フリーフォーム 1228">
                <a:extLst>
                  <a:ext uri="{FF2B5EF4-FFF2-40B4-BE49-F238E27FC236}">
                    <a16:creationId xmlns:a16="http://schemas.microsoft.com/office/drawing/2014/main" id="{8CCBA106-267C-5D46-2E55-91AC5B71FB2D}"/>
                  </a:ext>
                </a:extLst>
              </p:cNvPr>
              <p:cNvSpPr/>
              <p:nvPr/>
            </p:nvSpPr>
            <p:spPr>
              <a:xfrm>
                <a:off x="10262398" y="4813189"/>
                <a:ext cx="1064475" cy="586205"/>
              </a:xfrm>
              <a:custGeom>
                <a:avLst/>
                <a:gdLst>
                  <a:gd name="connsiteX0" fmla="*/ 191533 w 1064475"/>
                  <a:gd name="connsiteY0" fmla="*/ 26751 h 586205"/>
                  <a:gd name="connsiteX1" fmla="*/ 484992 w 1064475"/>
                  <a:gd name="connsiteY1" fmla="*/ 31004 h 586205"/>
                  <a:gd name="connsiteX2" fmla="*/ 1029379 w 1064475"/>
                  <a:gd name="connsiteY2" fmla="*/ 337222 h 586205"/>
                  <a:gd name="connsiteX3" fmla="*/ 863511 w 1064475"/>
                  <a:gd name="connsiteY3" fmla="*/ 171354 h 586205"/>
                  <a:gd name="connsiteX4" fmla="*/ 1059150 w 1064475"/>
                  <a:gd name="connsiteY4" fmla="*/ 566885 h 586205"/>
                  <a:gd name="connsiteX5" fmla="*/ 944318 w 1064475"/>
                  <a:gd name="connsiteY5" fmla="*/ 524355 h 586205"/>
                  <a:gd name="connsiteX6" fmla="*/ 310618 w 1064475"/>
                  <a:gd name="connsiteY6" fmla="*/ 520102 h 586205"/>
                  <a:gd name="connsiteX7" fmla="*/ 147 w 1064475"/>
                  <a:gd name="connsiteY7" fmla="*/ 575391 h 586205"/>
                  <a:gd name="connsiteX8" fmla="*/ 344642 w 1064475"/>
                  <a:gd name="connsiteY8" fmla="*/ 520102 h 586205"/>
                  <a:gd name="connsiteX9" fmla="*/ 416943 w 1064475"/>
                  <a:gd name="connsiteY9" fmla="*/ 409524 h 586205"/>
                  <a:gd name="connsiteX10" fmla="*/ 136244 w 1064475"/>
                  <a:gd name="connsiteY10" fmla="*/ 179860 h 586205"/>
                  <a:gd name="connsiteX11" fmla="*/ 221304 w 1064475"/>
                  <a:gd name="connsiteY11" fmla="*/ 175607 h 586205"/>
                  <a:gd name="connsiteX12" fmla="*/ 191533 w 1064475"/>
                  <a:gd name="connsiteY12" fmla="*/ 26751 h 586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64475" h="586205">
                    <a:moveTo>
                      <a:pt x="191533" y="26751"/>
                    </a:moveTo>
                    <a:cubicBezTo>
                      <a:pt x="235481" y="2651"/>
                      <a:pt x="345351" y="-20741"/>
                      <a:pt x="484992" y="31004"/>
                    </a:cubicBezTo>
                    <a:cubicBezTo>
                      <a:pt x="624633" y="82749"/>
                      <a:pt x="966293" y="313830"/>
                      <a:pt x="1029379" y="337222"/>
                    </a:cubicBezTo>
                    <a:cubicBezTo>
                      <a:pt x="1092465" y="360614"/>
                      <a:pt x="858549" y="133077"/>
                      <a:pt x="863511" y="171354"/>
                    </a:cubicBezTo>
                    <a:cubicBezTo>
                      <a:pt x="868473" y="209631"/>
                      <a:pt x="1045682" y="508052"/>
                      <a:pt x="1059150" y="566885"/>
                    </a:cubicBezTo>
                    <a:cubicBezTo>
                      <a:pt x="1072618" y="625718"/>
                      <a:pt x="1069073" y="532152"/>
                      <a:pt x="944318" y="524355"/>
                    </a:cubicBezTo>
                    <a:cubicBezTo>
                      <a:pt x="819563" y="516558"/>
                      <a:pt x="467980" y="511596"/>
                      <a:pt x="310618" y="520102"/>
                    </a:cubicBezTo>
                    <a:cubicBezTo>
                      <a:pt x="153256" y="528608"/>
                      <a:pt x="-5524" y="575391"/>
                      <a:pt x="147" y="575391"/>
                    </a:cubicBezTo>
                    <a:cubicBezTo>
                      <a:pt x="5818" y="575391"/>
                      <a:pt x="275176" y="547747"/>
                      <a:pt x="344642" y="520102"/>
                    </a:cubicBezTo>
                    <a:cubicBezTo>
                      <a:pt x="414108" y="492457"/>
                      <a:pt x="451676" y="466231"/>
                      <a:pt x="416943" y="409524"/>
                    </a:cubicBezTo>
                    <a:cubicBezTo>
                      <a:pt x="382210" y="352817"/>
                      <a:pt x="168850" y="218846"/>
                      <a:pt x="136244" y="179860"/>
                    </a:cubicBezTo>
                    <a:cubicBezTo>
                      <a:pt x="103638" y="140874"/>
                      <a:pt x="211380" y="203960"/>
                      <a:pt x="221304" y="175607"/>
                    </a:cubicBezTo>
                    <a:cubicBezTo>
                      <a:pt x="231228" y="147254"/>
                      <a:pt x="147585" y="50851"/>
                      <a:pt x="191533" y="267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221" name="フリーフォーム 1220">
              <a:extLst>
                <a:ext uri="{FF2B5EF4-FFF2-40B4-BE49-F238E27FC236}">
                  <a16:creationId xmlns:a16="http://schemas.microsoft.com/office/drawing/2014/main" id="{F2525BD3-F650-E6C7-3177-A5772ABD8457}"/>
                </a:ext>
              </a:extLst>
            </p:cNvPr>
            <p:cNvSpPr/>
            <p:nvPr/>
          </p:nvSpPr>
          <p:spPr>
            <a:xfrm>
              <a:off x="5344422" y="1538514"/>
              <a:ext cx="1157978" cy="1018119"/>
            </a:xfrm>
            <a:custGeom>
              <a:avLst/>
              <a:gdLst>
                <a:gd name="connsiteX0" fmla="*/ 1157978 w 1157978"/>
                <a:gd name="connsiteY0" fmla="*/ 0 h 1018119"/>
                <a:gd name="connsiteX1" fmla="*/ 40378 w 1157978"/>
                <a:gd name="connsiteY1" fmla="*/ 986972 h 1018119"/>
                <a:gd name="connsiteX2" fmla="*/ 258092 w 1157978"/>
                <a:gd name="connsiteY2" fmla="*/ 783772 h 1018119"/>
                <a:gd name="connsiteX3" fmla="*/ 374207 w 1157978"/>
                <a:gd name="connsiteY3" fmla="*/ 914400 h 1018119"/>
                <a:gd name="connsiteX4" fmla="*/ 287121 w 1157978"/>
                <a:gd name="connsiteY4" fmla="*/ 856343 h 1018119"/>
                <a:gd name="connsiteX5" fmla="*/ 475807 w 1157978"/>
                <a:gd name="connsiteY5" fmla="*/ 566057 h 1018119"/>
                <a:gd name="connsiteX6" fmla="*/ 359692 w 1157978"/>
                <a:gd name="connsiteY6" fmla="*/ 682172 h 1018119"/>
                <a:gd name="connsiteX7" fmla="*/ 1157978 w 1157978"/>
                <a:gd name="connsiteY7" fmla="*/ 0 h 101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7978" h="1018119">
                  <a:moveTo>
                    <a:pt x="1157978" y="0"/>
                  </a:moveTo>
                  <a:cubicBezTo>
                    <a:pt x="1104759" y="50800"/>
                    <a:pt x="190359" y="856343"/>
                    <a:pt x="40378" y="986972"/>
                  </a:cubicBezTo>
                  <a:cubicBezTo>
                    <a:pt x="-109603" y="1117601"/>
                    <a:pt x="202454" y="795867"/>
                    <a:pt x="258092" y="783772"/>
                  </a:cubicBezTo>
                  <a:cubicBezTo>
                    <a:pt x="313730" y="771677"/>
                    <a:pt x="374207" y="914400"/>
                    <a:pt x="374207" y="914400"/>
                  </a:cubicBezTo>
                  <a:cubicBezTo>
                    <a:pt x="379045" y="926495"/>
                    <a:pt x="270188" y="914400"/>
                    <a:pt x="287121" y="856343"/>
                  </a:cubicBezTo>
                  <a:cubicBezTo>
                    <a:pt x="304054" y="798286"/>
                    <a:pt x="463712" y="595085"/>
                    <a:pt x="475807" y="566057"/>
                  </a:cubicBezTo>
                  <a:cubicBezTo>
                    <a:pt x="487902" y="537029"/>
                    <a:pt x="248416" y="776515"/>
                    <a:pt x="359692" y="682172"/>
                  </a:cubicBezTo>
                  <a:lnTo>
                    <a:pt x="115797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2" name="フリーフォーム 1221">
              <a:extLst>
                <a:ext uri="{FF2B5EF4-FFF2-40B4-BE49-F238E27FC236}">
                  <a16:creationId xmlns:a16="http://schemas.microsoft.com/office/drawing/2014/main" id="{C0052C0D-2712-1808-E667-C87F22108E62}"/>
                </a:ext>
              </a:extLst>
            </p:cNvPr>
            <p:cNvSpPr/>
            <p:nvPr/>
          </p:nvSpPr>
          <p:spPr>
            <a:xfrm>
              <a:off x="6480863" y="3248631"/>
              <a:ext cx="523416" cy="732213"/>
            </a:xfrm>
            <a:custGeom>
              <a:avLst/>
              <a:gdLst>
                <a:gd name="connsiteX0" fmla="*/ 522210 w 523416"/>
                <a:gd name="connsiteY0" fmla="*/ 127 h 732213"/>
                <a:gd name="connsiteX1" fmla="*/ 311195 w 523416"/>
                <a:gd name="connsiteY1" fmla="*/ 167181 h 732213"/>
                <a:gd name="connsiteX2" fmla="*/ 139745 w 523416"/>
                <a:gd name="connsiteY2" fmla="*/ 369404 h 732213"/>
                <a:gd name="connsiteX3" fmla="*/ 196895 w 523416"/>
                <a:gd name="connsiteY3" fmla="*/ 325442 h 732213"/>
                <a:gd name="connsiteX4" fmla="*/ 56218 w 523416"/>
                <a:gd name="connsiteY4" fmla="*/ 545250 h 732213"/>
                <a:gd name="connsiteX5" fmla="*/ 122160 w 523416"/>
                <a:gd name="connsiteY5" fmla="*/ 729888 h 732213"/>
                <a:gd name="connsiteX6" fmla="*/ 47425 w 523416"/>
                <a:gd name="connsiteY6" fmla="*/ 641965 h 732213"/>
                <a:gd name="connsiteX7" fmla="*/ 7860 w 523416"/>
                <a:gd name="connsiteY7" fmla="*/ 536457 h 732213"/>
                <a:gd name="connsiteX8" fmla="*/ 205687 w 523416"/>
                <a:gd name="connsiteY8" fmla="*/ 158388 h 732213"/>
                <a:gd name="connsiteX9" fmla="*/ 210083 w 523416"/>
                <a:gd name="connsiteY9" fmla="*/ 193557 h 732213"/>
                <a:gd name="connsiteX10" fmla="*/ 522210 w 523416"/>
                <a:gd name="connsiteY10" fmla="*/ 127 h 73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3416" h="732213">
                  <a:moveTo>
                    <a:pt x="522210" y="127"/>
                  </a:moveTo>
                  <a:cubicBezTo>
                    <a:pt x="539062" y="-4269"/>
                    <a:pt x="374939" y="105635"/>
                    <a:pt x="311195" y="167181"/>
                  </a:cubicBezTo>
                  <a:cubicBezTo>
                    <a:pt x="247451" y="228727"/>
                    <a:pt x="158795" y="343027"/>
                    <a:pt x="139745" y="369404"/>
                  </a:cubicBezTo>
                  <a:cubicBezTo>
                    <a:pt x="120695" y="395781"/>
                    <a:pt x="210816" y="296134"/>
                    <a:pt x="196895" y="325442"/>
                  </a:cubicBezTo>
                  <a:cubicBezTo>
                    <a:pt x="182974" y="354750"/>
                    <a:pt x="68674" y="477842"/>
                    <a:pt x="56218" y="545250"/>
                  </a:cubicBezTo>
                  <a:cubicBezTo>
                    <a:pt x="43762" y="612658"/>
                    <a:pt x="123625" y="713769"/>
                    <a:pt x="122160" y="729888"/>
                  </a:cubicBezTo>
                  <a:cubicBezTo>
                    <a:pt x="120695" y="746007"/>
                    <a:pt x="66475" y="674203"/>
                    <a:pt x="47425" y="641965"/>
                  </a:cubicBezTo>
                  <a:cubicBezTo>
                    <a:pt x="28375" y="609727"/>
                    <a:pt x="-18517" y="617053"/>
                    <a:pt x="7860" y="536457"/>
                  </a:cubicBezTo>
                  <a:cubicBezTo>
                    <a:pt x="34237" y="455861"/>
                    <a:pt x="171983" y="215538"/>
                    <a:pt x="205687" y="158388"/>
                  </a:cubicBezTo>
                  <a:cubicBezTo>
                    <a:pt x="239391" y="101238"/>
                    <a:pt x="160260" y="216271"/>
                    <a:pt x="210083" y="193557"/>
                  </a:cubicBezTo>
                  <a:cubicBezTo>
                    <a:pt x="259906" y="170844"/>
                    <a:pt x="505358" y="4523"/>
                    <a:pt x="522210" y="12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26" name="Picture 2" descr="ディズニー映画】実写版『ライオン・キング』の続編制作決定！あらすじやキャスト、公開日は？" hidden="1">
            <a:extLst>
              <a:ext uri="{FF2B5EF4-FFF2-40B4-BE49-F238E27FC236}">
                <a16:creationId xmlns:a16="http://schemas.microsoft.com/office/drawing/2014/main" id="{B5C30C0E-1E0A-898D-6EC2-A2F5FACCD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980" y="220980"/>
            <a:ext cx="6416040" cy="641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331AFA93-0D8C-D50C-DBA9-E933449E7BA3}"/>
              </a:ext>
            </a:extLst>
          </p:cNvPr>
          <p:cNvSpPr/>
          <p:nvPr/>
        </p:nvSpPr>
        <p:spPr>
          <a:xfrm>
            <a:off x="6703941" y="913648"/>
            <a:ext cx="635356" cy="266724"/>
          </a:xfrm>
          <a:custGeom>
            <a:avLst/>
            <a:gdLst>
              <a:gd name="connsiteX0" fmla="*/ 389 w 635356"/>
              <a:gd name="connsiteY0" fmla="*/ 266182 h 266724"/>
              <a:gd name="connsiteX1" fmla="*/ 286139 w 635356"/>
              <a:gd name="connsiteY1" fmla="*/ 43932 h 266724"/>
              <a:gd name="connsiteX2" fmla="*/ 225814 w 635356"/>
              <a:gd name="connsiteY2" fmla="*/ 78857 h 266724"/>
              <a:gd name="connsiteX3" fmla="*/ 425839 w 635356"/>
              <a:gd name="connsiteY3" fmla="*/ 15357 h 266724"/>
              <a:gd name="connsiteX4" fmla="*/ 625864 w 635356"/>
              <a:gd name="connsiteY4" fmla="*/ 9007 h 266724"/>
              <a:gd name="connsiteX5" fmla="*/ 575064 w 635356"/>
              <a:gd name="connsiteY5" fmla="*/ 2657 h 266724"/>
              <a:gd name="connsiteX6" fmla="*/ 330589 w 635356"/>
              <a:gd name="connsiteY6" fmla="*/ 56632 h 266724"/>
              <a:gd name="connsiteX7" fmla="*/ 355989 w 635356"/>
              <a:gd name="connsiteY7" fmla="*/ 47107 h 266724"/>
              <a:gd name="connsiteX8" fmla="*/ 178189 w 635356"/>
              <a:gd name="connsiteY8" fmla="*/ 136007 h 266724"/>
              <a:gd name="connsiteX9" fmla="*/ 222639 w 635356"/>
              <a:gd name="connsiteY9" fmla="*/ 107432 h 266724"/>
              <a:gd name="connsiteX10" fmla="*/ 389 w 635356"/>
              <a:gd name="connsiteY10" fmla="*/ 266182 h 26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5356" h="266724">
                <a:moveTo>
                  <a:pt x="389" y="266182"/>
                </a:moveTo>
                <a:cubicBezTo>
                  <a:pt x="10972" y="255599"/>
                  <a:pt x="248568" y="75153"/>
                  <a:pt x="286139" y="43932"/>
                </a:cubicBezTo>
                <a:cubicBezTo>
                  <a:pt x="323710" y="12711"/>
                  <a:pt x="202531" y="83619"/>
                  <a:pt x="225814" y="78857"/>
                </a:cubicBezTo>
                <a:cubicBezTo>
                  <a:pt x="249097" y="74094"/>
                  <a:pt x="359164" y="26999"/>
                  <a:pt x="425839" y="15357"/>
                </a:cubicBezTo>
                <a:cubicBezTo>
                  <a:pt x="492514" y="3715"/>
                  <a:pt x="600993" y="11124"/>
                  <a:pt x="625864" y="9007"/>
                </a:cubicBezTo>
                <a:cubicBezTo>
                  <a:pt x="650735" y="6890"/>
                  <a:pt x="624276" y="-5280"/>
                  <a:pt x="575064" y="2657"/>
                </a:cubicBezTo>
                <a:cubicBezTo>
                  <a:pt x="525852" y="10594"/>
                  <a:pt x="367101" y="49224"/>
                  <a:pt x="330589" y="56632"/>
                </a:cubicBezTo>
                <a:cubicBezTo>
                  <a:pt x="294077" y="64040"/>
                  <a:pt x="381389" y="33878"/>
                  <a:pt x="355989" y="47107"/>
                </a:cubicBezTo>
                <a:cubicBezTo>
                  <a:pt x="330589" y="60336"/>
                  <a:pt x="200414" y="125953"/>
                  <a:pt x="178189" y="136007"/>
                </a:cubicBezTo>
                <a:cubicBezTo>
                  <a:pt x="155964" y="146061"/>
                  <a:pt x="246980" y="85736"/>
                  <a:pt x="222639" y="107432"/>
                </a:cubicBezTo>
                <a:cubicBezTo>
                  <a:pt x="198298" y="129128"/>
                  <a:pt x="-10194" y="276765"/>
                  <a:pt x="389" y="26618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4966D103-7988-FBE4-1E6F-7260EE521D67}"/>
              </a:ext>
            </a:extLst>
          </p:cNvPr>
          <p:cNvSpPr/>
          <p:nvPr/>
        </p:nvSpPr>
        <p:spPr>
          <a:xfrm>
            <a:off x="6656320" y="970271"/>
            <a:ext cx="422684" cy="266855"/>
          </a:xfrm>
          <a:custGeom>
            <a:avLst/>
            <a:gdLst>
              <a:gd name="connsiteX0" fmla="*/ 385 w 422684"/>
              <a:gd name="connsiteY0" fmla="*/ 266709 h 266855"/>
              <a:gd name="connsiteX1" fmla="*/ 321060 w 422684"/>
              <a:gd name="connsiteY1" fmla="*/ 50809 h 266855"/>
              <a:gd name="connsiteX2" fmla="*/ 260735 w 422684"/>
              <a:gd name="connsiteY2" fmla="*/ 98434 h 266855"/>
              <a:gd name="connsiteX3" fmla="*/ 422660 w 422684"/>
              <a:gd name="connsiteY3" fmla="*/ 9 h 266855"/>
              <a:gd name="connsiteX4" fmla="*/ 273435 w 422684"/>
              <a:gd name="connsiteY4" fmla="*/ 92084 h 266855"/>
              <a:gd name="connsiteX5" fmla="*/ 321060 w 422684"/>
              <a:gd name="connsiteY5" fmla="*/ 34934 h 266855"/>
              <a:gd name="connsiteX6" fmla="*/ 219460 w 422684"/>
              <a:gd name="connsiteY6" fmla="*/ 130184 h 266855"/>
              <a:gd name="connsiteX7" fmla="*/ 254385 w 422684"/>
              <a:gd name="connsiteY7" fmla="*/ 85734 h 266855"/>
              <a:gd name="connsiteX8" fmla="*/ 385 w 422684"/>
              <a:gd name="connsiteY8" fmla="*/ 266709 h 26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684" h="266855">
                <a:moveTo>
                  <a:pt x="385" y="266709"/>
                </a:moveTo>
                <a:cubicBezTo>
                  <a:pt x="11497" y="260888"/>
                  <a:pt x="277668" y="78855"/>
                  <a:pt x="321060" y="50809"/>
                </a:cubicBezTo>
                <a:cubicBezTo>
                  <a:pt x="364452" y="22763"/>
                  <a:pt x="243802" y="106901"/>
                  <a:pt x="260735" y="98434"/>
                </a:cubicBezTo>
                <a:cubicBezTo>
                  <a:pt x="277668" y="89967"/>
                  <a:pt x="420543" y="1067"/>
                  <a:pt x="422660" y="9"/>
                </a:cubicBezTo>
                <a:cubicBezTo>
                  <a:pt x="424777" y="-1049"/>
                  <a:pt x="290368" y="86263"/>
                  <a:pt x="273435" y="92084"/>
                </a:cubicBezTo>
                <a:cubicBezTo>
                  <a:pt x="256502" y="97905"/>
                  <a:pt x="330056" y="28584"/>
                  <a:pt x="321060" y="34934"/>
                </a:cubicBezTo>
                <a:cubicBezTo>
                  <a:pt x="312064" y="41284"/>
                  <a:pt x="230572" y="121717"/>
                  <a:pt x="219460" y="130184"/>
                </a:cubicBezTo>
                <a:cubicBezTo>
                  <a:pt x="208348" y="138651"/>
                  <a:pt x="287193" y="68801"/>
                  <a:pt x="254385" y="85734"/>
                </a:cubicBezTo>
                <a:cubicBezTo>
                  <a:pt x="221577" y="102667"/>
                  <a:pt x="-10727" y="272530"/>
                  <a:pt x="385" y="26670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4A36D6CE-1EDB-1824-FE1B-86C549B6C464}"/>
              </a:ext>
            </a:extLst>
          </p:cNvPr>
          <p:cNvSpPr/>
          <p:nvPr/>
        </p:nvSpPr>
        <p:spPr>
          <a:xfrm>
            <a:off x="7001806" y="846455"/>
            <a:ext cx="474200" cy="161932"/>
          </a:xfrm>
          <a:custGeom>
            <a:avLst/>
            <a:gdLst>
              <a:gd name="connsiteX0" fmla="*/ 974 w 474200"/>
              <a:gd name="connsiteY0" fmla="*/ 19050 h 161932"/>
              <a:gd name="connsiteX1" fmla="*/ 105749 w 474200"/>
              <a:gd name="connsiteY1" fmla="*/ 31750 h 161932"/>
              <a:gd name="connsiteX2" fmla="*/ 223224 w 474200"/>
              <a:gd name="connsiteY2" fmla="*/ 66675 h 161932"/>
              <a:gd name="connsiteX3" fmla="*/ 216874 w 474200"/>
              <a:gd name="connsiteY3" fmla="*/ 25400 h 161932"/>
              <a:gd name="connsiteX4" fmla="*/ 474049 w 474200"/>
              <a:gd name="connsiteY4" fmla="*/ 161925 h 161932"/>
              <a:gd name="connsiteX5" fmla="*/ 251799 w 474200"/>
              <a:gd name="connsiteY5" fmla="*/ 31750 h 161932"/>
              <a:gd name="connsiteX6" fmla="*/ 86699 w 474200"/>
              <a:gd name="connsiteY6" fmla="*/ 0 h 161932"/>
              <a:gd name="connsiteX7" fmla="*/ 169249 w 474200"/>
              <a:gd name="connsiteY7" fmla="*/ 31750 h 161932"/>
              <a:gd name="connsiteX8" fmla="*/ 974 w 474200"/>
              <a:gd name="connsiteY8" fmla="*/ 19050 h 161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4200" h="161932">
                <a:moveTo>
                  <a:pt x="974" y="19050"/>
                </a:moveTo>
                <a:cubicBezTo>
                  <a:pt x="-9609" y="19050"/>
                  <a:pt x="68707" y="23813"/>
                  <a:pt x="105749" y="31750"/>
                </a:cubicBezTo>
                <a:cubicBezTo>
                  <a:pt x="142791" y="39688"/>
                  <a:pt x="204703" y="67733"/>
                  <a:pt x="223224" y="66675"/>
                </a:cubicBezTo>
                <a:cubicBezTo>
                  <a:pt x="241745" y="65617"/>
                  <a:pt x="175070" y="9525"/>
                  <a:pt x="216874" y="25400"/>
                </a:cubicBezTo>
                <a:cubicBezTo>
                  <a:pt x="258678" y="41275"/>
                  <a:pt x="468228" y="160867"/>
                  <a:pt x="474049" y="161925"/>
                </a:cubicBezTo>
                <a:cubicBezTo>
                  <a:pt x="479870" y="162983"/>
                  <a:pt x="316357" y="58737"/>
                  <a:pt x="251799" y="31750"/>
                </a:cubicBezTo>
                <a:cubicBezTo>
                  <a:pt x="187241" y="4763"/>
                  <a:pt x="100457" y="0"/>
                  <a:pt x="86699" y="0"/>
                </a:cubicBezTo>
                <a:cubicBezTo>
                  <a:pt x="72941" y="0"/>
                  <a:pt x="177716" y="28046"/>
                  <a:pt x="169249" y="31750"/>
                </a:cubicBezTo>
                <a:cubicBezTo>
                  <a:pt x="160782" y="35454"/>
                  <a:pt x="11557" y="19050"/>
                  <a:pt x="974" y="1905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82F19BE9-7CEB-87C4-0B08-119FFD3926ED}"/>
              </a:ext>
            </a:extLst>
          </p:cNvPr>
          <p:cNvSpPr/>
          <p:nvPr/>
        </p:nvSpPr>
        <p:spPr>
          <a:xfrm>
            <a:off x="7331386" y="798268"/>
            <a:ext cx="281652" cy="213299"/>
          </a:xfrm>
          <a:custGeom>
            <a:avLst/>
            <a:gdLst>
              <a:gd name="connsiteX0" fmla="*/ 157169 w 281652"/>
              <a:gd name="connsiteY0" fmla="*/ 213287 h 213299"/>
              <a:gd name="connsiteX1" fmla="*/ 46044 w 281652"/>
              <a:gd name="connsiteY1" fmla="*/ 121212 h 213299"/>
              <a:gd name="connsiteX2" fmla="*/ 20644 w 281652"/>
              <a:gd name="connsiteY2" fmla="*/ 83112 h 213299"/>
              <a:gd name="connsiteX3" fmla="*/ 4769 w 281652"/>
              <a:gd name="connsiteY3" fmla="*/ 102162 h 213299"/>
              <a:gd name="connsiteX4" fmla="*/ 109544 w 281652"/>
              <a:gd name="connsiteY4" fmla="*/ 3737 h 213299"/>
              <a:gd name="connsiteX5" fmla="*/ 93669 w 281652"/>
              <a:gd name="connsiteY5" fmla="*/ 25962 h 213299"/>
              <a:gd name="connsiteX6" fmla="*/ 280994 w 281652"/>
              <a:gd name="connsiteY6" fmla="*/ 76762 h 213299"/>
              <a:gd name="connsiteX7" fmla="*/ 153994 w 281652"/>
              <a:gd name="connsiteY7" fmla="*/ 54537 h 213299"/>
              <a:gd name="connsiteX8" fmla="*/ 106369 w 281652"/>
              <a:gd name="connsiteY8" fmla="*/ 41837 h 213299"/>
              <a:gd name="connsiteX9" fmla="*/ 46044 w 281652"/>
              <a:gd name="connsiteY9" fmla="*/ 83112 h 213299"/>
              <a:gd name="connsiteX10" fmla="*/ 49219 w 281652"/>
              <a:gd name="connsiteY10" fmla="*/ 32312 h 213299"/>
              <a:gd name="connsiteX11" fmla="*/ 39694 w 281652"/>
              <a:gd name="connsiteY11" fmla="*/ 114862 h 213299"/>
              <a:gd name="connsiteX12" fmla="*/ 77794 w 281652"/>
              <a:gd name="connsiteY12" fmla="*/ 127562 h 213299"/>
              <a:gd name="connsiteX13" fmla="*/ 157169 w 281652"/>
              <a:gd name="connsiteY13" fmla="*/ 213287 h 21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1652" h="213299">
                <a:moveTo>
                  <a:pt x="157169" y="213287"/>
                </a:moveTo>
                <a:cubicBezTo>
                  <a:pt x="151878" y="212229"/>
                  <a:pt x="68798" y="142908"/>
                  <a:pt x="46044" y="121212"/>
                </a:cubicBezTo>
                <a:cubicBezTo>
                  <a:pt x="23290" y="99516"/>
                  <a:pt x="20644" y="83112"/>
                  <a:pt x="20644" y="83112"/>
                </a:cubicBezTo>
                <a:cubicBezTo>
                  <a:pt x="13765" y="79937"/>
                  <a:pt x="-10048" y="115391"/>
                  <a:pt x="4769" y="102162"/>
                </a:cubicBezTo>
                <a:cubicBezTo>
                  <a:pt x="19586" y="88933"/>
                  <a:pt x="109544" y="3737"/>
                  <a:pt x="109544" y="3737"/>
                </a:cubicBezTo>
                <a:cubicBezTo>
                  <a:pt x="124361" y="-8963"/>
                  <a:pt x="65094" y="13791"/>
                  <a:pt x="93669" y="25962"/>
                </a:cubicBezTo>
                <a:cubicBezTo>
                  <a:pt x="122244" y="38133"/>
                  <a:pt x="270940" y="71999"/>
                  <a:pt x="280994" y="76762"/>
                </a:cubicBezTo>
                <a:cubicBezTo>
                  <a:pt x="291048" y="81524"/>
                  <a:pt x="183098" y="60358"/>
                  <a:pt x="153994" y="54537"/>
                </a:cubicBezTo>
                <a:cubicBezTo>
                  <a:pt x="124890" y="48716"/>
                  <a:pt x="124361" y="37074"/>
                  <a:pt x="106369" y="41837"/>
                </a:cubicBezTo>
                <a:cubicBezTo>
                  <a:pt x="88377" y="46599"/>
                  <a:pt x="55569" y="84699"/>
                  <a:pt x="46044" y="83112"/>
                </a:cubicBezTo>
                <a:cubicBezTo>
                  <a:pt x="36519" y="81524"/>
                  <a:pt x="50277" y="27021"/>
                  <a:pt x="49219" y="32312"/>
                </a:cubicBezTo>
                <a:cubicBezTo>
                  <a:pt x="48161" y="37603"/>
                  <a:pt x="34932" y="98987"/>
                  <a:pt x="39694" y="114862"/>
                </a:cubicBezTo>
                <a:cubicBezTo>
                  <a:pt x="44456" y="130737"/>
                  <a:pt x="55569" y="108512"/>
                  <a:pt x="77794" y="127562"/>
                </a:cubicBezTo>
                <a:cubicBezTo>
                  <a:pt x="100019" y="146612"/>
                  <a:pt x="162460" y="214345"/>
                  <a:pt x="157169" y="21328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B11BF193-EB00-62EF-66A8-11D2F9A45ADA}"/>
              </a:ext>
            </a:extLst>
          </p:cNvPr>
          <p:cNvSpPr/>
          <p:nvPr/>
        </p:nvSpPr>
        <p:spPr>
          <a:xfrm>
            <a:off x="7348595" y="862330"/>
            <a:ext cx="282436" cy="110068"/>
          </a:xfrm>
          <a:custGeom>
            <a:avLst/>
            <a:gdLst>
              <a:gd name="connsiteX0" fmla="*/ 260 w 282436"/>
              <a:gd name="connsiteY0" fmla="*/ 47625 h 110068"/>
              <a:gd name="connsiteX1" fmla="*/ 130435 w 282436"/>
              <a:gd name="connsiteY1" fmla="*/ 28575 h 110068"/>
              <a:gd name="connsiteX2" fmla="*/ 273310 w 282436"/>
              <a:gd name="connsiteY2" fmla="*/ 104775 h 110068"/>
              <a:gd name="connsiteX3" fmla="*/ 260610 w 282436"/>
              <a:gd name="connsiteY3" fmla="*/ 98425 h 110068"/>
              <a:gd name="connsiteX4" fmla="*/ 200285 w 282436"/>
              <a:gd name="connsiteY4" fmla="*/ 57150 h 110068"/>
              <a:gd name="connsiteX5" fmla="*/ 168535 w 282436"/>
              <a:gd name="connsiteY5" fmla="*/ 47625 h 110068"/>
              <a:gd name="connsiteX6" fmla="*/ 197110 w 282436"/>
              <a:gd name="connsiteY6" fmla="*/ 66675 h 110068"/>
              <a:gd name="connsiteX7" fmla="*/ 146310 w 282436"/>
              <a:gd name="connsiteY7" fmla="*/ 15875 h 110068"/>
              <a:gd name="connsiteX8" fmla="*/ 114560 w 282436"/>
              <a:gd name="connsiteY8" fmla="*/ 9525 h 110068"/>
              <a:gd name="connsiteX9" fmla="*/ 168535 w 282436"/>
              <a:gd name="connsiteY9" fmla="*/ 0 h 110068"/>
              <a:gd name="connsiteX10" fmla="*/ 98685 w 282436"/>
              <a:gd name="connsiteY10" fmla="*/ 9525 h 110068"/>
              <a:gd name="connsiteX11" fmla="*/ 260 w 282436"/>
              <a:gd name="connsiteY11" fmla="*/ 47625 h 110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2436" h="110068">
                <a:moveTo>
                  <a:pt x="260" y="47625"/>
                </a:moveTo>
                <a:cubicBezTo>
                  <a:pt x="5552" y="50800"/>
                  <a:pt x="84927" y="19050"/>
                  <a:pt x="130435" y="28575"/>
                </a:cubicBezTo>
                <a:cubicBezTo>
                  <a:pt x="175943" y="38100"/>
                  <a:pt x="273310" y="104775"/>
                  <a:pt x="273310" y="104775"/>
                </a:cubicBezTo>
                <a:cubicBezTo>
                  <a:pt x="295006" y="116417"/>
                  <a:pt x="272781" y="106362"/>
                  <a:pt x="260610" y="98425"/>
                </a:cubicBezTo>
                <a:cubicBezTo>
                  <a:pt x="248439" y="90488"/>
                  <a:pt x="215631" y="65617"/>
                  <a:pt x="200285" y="57150"/>
                </a:cubicBezTo>
                <a:cubicBezTo>
                  <a:pt x="184939" y="48683"/>
                  <a:pt x="169064" y="46038"/>
                  <a:pt x="168535" y="47625"/>
                </a:cubicBezTo>
                <a:cubicBezTo>
                  <a:pt x="168006" y="49212"/>
                  <a:pt x="200814" y="71967"/>
                  <a:pt x="197110" y="66675"/>
                </a:cubicBezTo>
                <a:cubicBezTo>
                  <a:pt x="193406" y="61383"/>
                  <a:pt x="160068" y="25400"/>
                  <a:pt x="146310" y="15875"/>
                </a:cubicBezTo>
                <a:cubicBezTo>
                  <a:pt x="132552" y="6350"/>
                  <a:pt x="110856" y="12171"/>
                  <a:pt x="114560" y="9525"/>
                </a:cubicBezTo>
                <a:cubicBezTo>
                  <a:pt x="118264" y="6879"/>
                  <a:pt x="171181" y="0"/>
                  <a:pt x="168535" y="0"/>
                </a:cubicBezTo>
                <a:cubicBezTo>
                  <a:pt x="165889" y="0"/>
                  <a:pt x="125672" y="2117"/>
                  <a:pt x="98685" y="9525"/>
                </a:cubicBezTo>
                <a:cubicBezTo>
                  <a:pt x="71698" y="16933"/>
                  <a:pt x="-5032" y="44450"/>
                  <a:pt x="260" y="4762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AC1A6EA3-72B0-C420-DAD6-10DD5391AF3F}"/>
              </a:ext>
            </a:extLst>
          </p:cNvPr>
          <p:cNvSpPr/>
          <p:nvPr/>
        </p:nvSpPr>
        <p:spPr>
          <a:xfrm>
            <a:off x="7342503" y="884992"/>
            <a:ext cx="273099" cy="98094"/>
          </a:xfrm>
          <a:custGeom>
            <a:avLst/>
            <a:gdLst>
              <a:gd name="connsiteX0" fmla="*/ 2 w 273099"/>
              <a:gd name="connsiteY0" fmla="*/ 53538 h 98094"/>
              <a:gd name="connsiteX1" fmla="*/ 120652 w 273099"/>
              <a:gd name="connsiteY1" fmla="*/ 24963 h 98094"/>
              <a:gd name="connsiteX2" fmla="*/ 273052 w 273099"/>
              <a:gd name="connsiteY2" fmla="*/ 97988 h 98094"/>
              <a:gd name="connsiteX3" fmla="*/ 104777 w 273099"/>
              <a:gd name="connsiteY3" fmla="*/ 5913 h 98094"/>
              <a:gd name="connsiteX4" fmla="*/ 123827 w 273099"/>
              <a:gd name="connsiteY4" fmla="*/ 15438 h 98094"/>
              <a:gd name="connsiteX5" fmla="*/ 2 w 273099"/>
              <a:gd name="connsiteY5" fmla="*/ 53538 h 98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099" h="98094">
                <a:moveTo>
                  <a:pt x="2" y="53538"/>
                </a:moveTo>
                <a:cubicBezTo>
                  <a:pt x="-527" y="55125"/>
                  <a:pt x="75144" y="17555"/>
                  <a:pt x="120652" y="24963"/>
                </a:cubicBezTo>
                <a:cubicBezTo>
                  <a:pt x="166160" y="32371"/>
                  <a:pt x="275698" y="101163"/>
                  <a:pt x="273052" y="97988"/>
                </a:cubicBezTo>
                <a:cubicBezTo>
                  <a:pt x="270406" y="94813"/>
                  <a:pt x="104777" y="5913"/>
                  <a:pt x="104777" y="5913"/>
                </a:cubicBezTo>
                <a:cubicBezTo>
                  <a:pt x="79906" y="-7845"/>
                  <a:pt x="144465" y="5384"/>
                  <a:pt x="123827" y="15438"/>
                </a:cubicBezTo>
                <a:cubicBezTo>
                  <a:pt x="103189" y="25492"/>
                  <a:pt x="531" y="51951"/>
                  <a:pt x="2" y="5353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E09A1C4F-D746-958F-14BB-64737756EB4C}"/>
              </a:ext>
            </a:extLst>
          </p:cNvPr>
          <p:cNvSpPr/>
          <p:nvPr/>
        </p:nvSpPr>
        <p:spPr>
          <a:xfrm>
            <a:off x="6688451" y="1007596"/>
            <a:ext cx="321054" cy="301602"/>
          </a:xfrm>
          <a:custGeom>
            <a:avLst/>
            <a:gdLst>
              <a:gd name="connsiteX0" fmla="*/ 320679 w 321054"/>
              <a:gd name="connsiteY0" fmla="*/ 784 h 301602"/>
              <a:gd name="connsiteX1" fmla="*/ 53979 w 321054"/>
              <a:gd name="connsiteY1" fmla="*/ 207159 h 301602"/>
              <a:gd name="connsiteX2" fmla="*/ 4 w 321054"/>
              <a:gd name="connsiteY2" fmla="*/ 292884 h 301602"/>
              <a:gd name="connsiteX3" fmla="*/ 50804 w 321054"/>
              <a:gd name="connsiteY3" fmla="*/ 235734 h 301602"/>
              <a:gd name="connsiteX4" fmla="*/ 15879 w 321054"/>
              <a:gd name="connsiteY4" fmla="*/ 299234 h 301602"/>
              <a:gd name="connsiteX5" fmla="*/ 187329 w 321054"/>
              <a:gd name="connsiteY5" fmla="*/ 134134 h 301602"/>
              <a:gd name="connsiteX6" fmla="*/ 98429 w 321054"/>
              <a:gd name="connsiteY6" fmla="*/ 200809 h 301602"/>
              <a:gd name="connsiteX7" fmla="*/ 73029 w 321054"/>
              <a:gd name="connsiteY7" fmla="*/ 229384 h 301602"/>
              <a:gd name="connsiteX8" fmla="*/ 171454 w 321054"/>
              <a:gd name="connsiteY8" fmla="*/ 96034 h 301602"/>
              <a:gd name="connsiteX9" fmla="*/ 114304 w 321054"/>
              <a:gd name="connsiteY9" fmla="*/ 134134 h 301602"/>
              <a:gd name="connsiteX10" fmla="*/ 320679 w 321054"/>
              <a:gd name="connsiteY10" fmla="*/ 784 h 301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1054" h="301602">
                <a:moveTo>
                  <a:pt x="320679" y="784"/>
                </a:moveTo>
                <a:cubicBezTo>
                  <a:pt x="310625" y="12955"/>
                  <a:pt x="107425" y="158476"/>
                  <a:pt x="53979" y="207159"/>
                </a:cubicBezTo>
                <a:cubicBezTo>
                  <a:pt x="533" y="255842"/>
                  <a:pt x="533" y="288122"/>
                  <a:pt x="4" y="292884"/>
                </a:cubicBezTo>
                <a:cubicBezTo>
                  <a:pt x="-525" y="297647"/>
                  <a:pt x="48158" y="234676"/>
                  <a:pt x="50804" y="235734"/>
                </a:cubicBezTo>
                <a:cubicBezTo>
                  <a:pt x="53450" y="236792"/>
                  <a:pt x="-6875" y="316167"/>
                  <a:pt x="15879" y="299234"/>
                </a:cubicBezTo>
                <a:cubicBezTo>
                  <a:pt x="38633" y="282301"/>
                  <a:pt x="173571" y="150538"/>
                  <a:pt x="187329" y="134134"/>
                </a:cubicBezTo>
                <a:cubicBezTo>
                  <a:pt x="201087" y="117730"/>
                  <a:pt x="117479" y="184934"/>
                  <a:pt x="98429" y="200809"/>
                </a:cubicBezTo>
                <a:cubicBezTo>
                  <a:pt x="79379" y="216684"/>
                  <a:pt x="60858" y="246846"/>
                  <a:pt x="73029" y="229384"/>
                </a:cubicBezTo>
                <a:cubicBezTo>
                  <a:pt x="85200" y="211922"/>
                  <a:pt x="164575" y="111909"/>
                  <a:pt x="171454" y="96034"/>
                </a:cubicBezTo>
                <a:cubicBezTo>
                  <a:pt x="178333" y="80159"/>
                  <a:pt x="92608" y="146305"/>
                  <a:pt x="114304" y="134134"/>
                </a:cubicBezTo>
                <a:cubicBezTo>
                  <a:pt x="136000" y="121963"/>
                  <a:pt x="330733" y="-11387"/>
                  <a:pt x="320679" y="78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F797FF6A-86DF-7508-A8E7-1D328B8BC051}"/>
              </a:ext>
            </a:extLst>
          </p:cNvPr>
          <p:cNvSpPr/>
          <p:nvPr/>
        </p:nvSpPr>
        <p:spPr>
          <a:xfrm>
            <a:off x="7224716" y="954295"/>
            <a:ext cx="290603" cy="124097"/>
          </a:xfrm>
          <a:custGeom>
            <a:avLst/>
            <a:gdLst>
              <a:gd name="connsiteX0" fmla="*/ 314 w 290603"/>
              <a:gd name="connsiteY0" fmla="*/ 3285 h 124097"/>
              <a:gd name="connsiteX1" fmla="*/ 117789 w 290603"/>
              <a:gd name="connsiteY1" fmla="*/ 15985 h 124097"/>
              <a:gd name="connsiteX2" fmla="*/ 282889 w 290603"/>
              <a:gd name="connsiteY2" fmla="*/ 117585 h 124097"/>
              <a:gd name="connsiteX3" fmla="*/ 247964 w 290603"/>
              <a:gd name="connsiteY3" fmla="*/ 108060 h 124097"/>
              <a:gd name="connsiteX4" fmla="*/ 111439 w 290603"/>
              <a:gd name="connsiteY4" fmla="*/ 60435 h 124097"/>
              <a:gd name="connsiteX5" fmla="*/ 228914 w 290603"/>
              <a:gd name="connsiteY5" fmla="*/ 108060 h 124097"/>
              <a:gd name="connsiteX6" fmla="*/ 225739 w 290603"/>
              <a:gd name="connsiteY6" fmla="*/ 79485 h 124097"/>
              <a:gd name="connsiteX7" fmla="*/ 146364 w 290603"/>
              <a:gd name="connsiteY7" fmla="*/ 3285 h 124097"/>
              <a:gd name="connsiteX8" fmla="*/ 152714 w 290603"/>
              <a:gd name="connsiteY8" fmla="*/ 12810 h 124097"/>
              <a:gd name="connsiteX9" fmla="*/ 314 w 290603"/>
              <a:gd name="connsiteY9" fmla="*/ 3285 h 12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0603" h="124097">
                <a:moveTo>
                  <a:pt x="314" y="3285"/>
                </a:moveTo>
                <a:cubicBezTo>
                  <a:pt x="-5507" y="3814"/>
                  <a:pt x="70693" y="-3065"/>
                  <a:pt x="117789" y="15985"/>
                </a:cubicBezTo>
                <a:cubicBezTo>
                  <a:pt x="164885" y="35035"/>
                  <a:pt x="261193" y="102239"/>
                  <a:pt x="282889" y="117585"/>
                </a:cubicBezTo>
                <a:cubicBezTo>
                  <a:pt x="304585" y="132931"/>
                  <a:pt x="276539" y="117585"/>
                  <a:pt x="247964" y="108060"/>
                </a:cubicBezTo>
                <a:cubicBezTo>
                  <a:pt x="219389" y="98535"/>
                  <a:pt x="114614" y="60435"/>
                  <a:pt x="111439" y="60435"/>
                </a:cubicBezTo>
                <a:cubicBezTo>
                  <a:pt x="108264" y="60435"/>
                  <a:pt x="209864" y="104885"/>
                  <a:pt x="228914" y="108060"/>
                </a:cubicBezTo>
                <a:cubicBezTo>
                  <a:pt x="247964" y="111235"/>
                  <a:pt x="239497" y="96947"/>
                  <a:pt x="225739" y="79485"/>
                </a:cubicBezTo>
                <a:cubicBezTo>
                  <a:pt x="211981" y="62023"/>
                  <a:pt x="146364" y="3285"/>
                  <a:pt x="146364" y="3285"/>
                </a:cubicBezTo>
                <a:cubicBezTo>
                  <a:pt x="134193" y="-7828"/>
                  <a:pt x="172822" y="12810"/>
                  <a:pt x="152714" y="12810"/>
                </a:cubicBezTo>
                <a:cubicBezTo>
                  <a:pt x="132606" y="12810"/>
                  <a:pt x="6135" y="2756"/>
                  <a:pt x="314" y="328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F40B47A6-402A-0D3A-9355-AE8088B78971}"/>
              </a:ext>
            </a:extLst>
          </p:cNvPr>
          <p:cNvSpPr/>
          <p:nvPr/>
        </p:nvSpPr>
        <p:spPr>
          <a:xfrm>
            <a:off x="7286491" y="957021"/>
            <a:ext cx="431759" cy="562960"/>
          </a:xfrm>
          <a:custGeom>
            <a:avLst/>
            <a:gdLst>
              <a:gd name="connsiteX0" fmla="*/ 24264 w 431759"/>
              <a:gd name="connsiteY0" fmla="*/ 559 h 562960"/>
              <a:gd name="connsiteX1" fmla="*/ 27439 w 431759"/>
              <a:gd name="connsiteY1" fmla="*/ 118034 h 562960"/>
              <a:gd name="connsiteX2" fmla="*/ 87764 w 431759"/>
              <a:gd name="connsiteY2" fmla="*/ 216459 h 562960"/>
              <a:gd name="connsiteX3" fmla="*/ 62364 w 431759"/>
              <a:gd name="connsiteY3" fmla="*/ 191059 h 562960"/>
              <a:gd name="connsiteX4" fmla="*/ 297314 w 431759"/>
              <a:gd name="connsiteY4" fmla="*/ 403784 h 562960"/>
              <a:gd name="connsiteX5" fmla="*/ 430664 w 431759"/>
              <a:gd name="connsiteY5" fmla="*/ 562534 h 562960"/>
              <a:gd name="connsiteX6" fmla="*/ 227464 w 431759"/>
              <a:gd name="connsiteY6" fmla="*/ 356159 h 562960"/>
              <a:gd name="connsiteX7" fmla="*/ 14739 w 431759"/>
              <a:gd name="connsiteY7" fmla="*/ 143434 h 562960"/>
              <a:gd name="connsiteX8" fmla="*/ 17914 w 431759"/>
              <a:gd name="connsiteY8" fmla="*/ 168834 h 562960"/>
              <a:gd name="connsiteX9" fmla="*/ 24264 w 431759"/>
              <a:gd name="connsiteY9" fmla="*/ 559 h 56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1759" h="562960">
                <a:moveTo>
                  <a:pt x="24264" y="559"/>
                </a:moveTo>
                <a:cubicBezTo>
                  <a:pt x="25851" y="-7908"/>
                  <a:pt x="16856" y="82051"/>
                  <a:pt x="27439" y="118034"/>
                </a:cubicBezTo>
                <a:cubicBezTo>
                  <a:pt x="38022" y="154017"/>
                  <a:pt x="81943" y="204288"/>
                  <a:pt x="87764" y="216459"/>
                </a:cubicBezTo>
                <a:cubicBezTo>
                  <a:pt x="93585" y="228630"/>
                  <a:pt x="27439" y="159838"/>
                  <a:pt x="62364" y="191059"/>
                </a:cubicBezTo>
                <a:cubicBezTo>
                  <a:pt x="97289" y="222280"/>
                  <a:pt x="235931" y="341872"/>
                  <a:pt x="297314" y="403784"/>
                </a:cubicBezTo>
                <a:cubicBezTo>
                  <a:pt x="358697" y="465697"/>
                  <a:pt x="442306" y="570472"/>
                  <a:pt x="430664" y="562534"/>
                </a:cubicBezTo>
                <a:cubicBezTo>
                  <a:pt x="419022" y="554597"/>
                  <a:pt x="227464" y="356159"/>
                  <a:pt x="227464" y="356159"/>
                </a:cubicBezTo>
                <a:cubicBezTo>
                  <a:pt x="158143" y="286309"/>
                  <a:pt x="49664" y="174655"/>
                  <a:pt x="14739" y="143434"/>
                </a:cubicBezTo>
                <a:cubicBezTo>
                  <a:pt x="-20186" y="112213"/>
                  <a:pt x="17914" y="191588"/>
                  <a:pt x="17914" y="168834"/>
                </a:cubicBezTo>
                <a:cubicBezTo>
                  <a:pt x="17914" y="146080"/>
                  <a:pt x="22677" y="9026"/>
                  <a:pt x="24264" y="55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D28B6DDE-F375-52C9-C4E5-6C2D5DDE5456}"/>
              </a:ext>
            </a:extLst>
          </p:cNvPr>
          <p:cNvSpPr/>
          <p:nvPr/>
        </p:nvSpPr>
        <p:spPr>
          <a:xfrm>
            <a:off x="7253605" y="1103630"/>
            <a:ext cx="498845" cy="607740"/>
          </a:xfrm>
          <a:custGeom>
            <a:avLst/>
            <a:gdLst>
              <a:gd name="connsiteX0" fmla="*/ 0 w 498845"/>
              <a:gd name="connsiteY0" fmla="*/ 0 h 607740"/>
              <a:gd name="connsiteX1" fmla="*/ 301625 w 498845"/>
              <a:gd name="connsiteY1" fmla="*/ 247650 h 607740"/>
              <a:gd name="connsiteX2" fmla="*/ 438150 w 498845"/>
              <a:gd name="connsiteY2" fmla="*/ 488950 h 607740"/>
              <a:gd name="connsiteX3" fmla="*/ 498475 w 498845"/>
              <a:gd name="connsiteY3" fmla="*/ 606425 h 607740"/>
              <a:gd name="connsiteX4" fmla="*/ 450850 w 498845"/>
              <a:gd name="connsiteY4" fmla="*/ 533400 h 607740"/>
              <a:gd name="connsiteX5" fmla="*/ 234950 w 498845"/>
              <a:gd name="connsiteY5" fmla="*/ 266700 h 607740"/>
              <a:gd name="connsiteX6" fmla="*/ 384175 w 498845"/>
              <a:gd name="connsiteY6" fmla="*/ 428625 h 607740"/>
              <a:gd name="connsiteX7" fmla="*/ 355600 w 498845"/>
              <a:gd name="connsiteY7" fmla="*/ 358775 h 607740"/>
              <a:gd name="connsiteX8" fmla="*/ 304800 w 498845"/>
              <a:gd name="connsiteY8" fmla="*/ 269875 h 607740"/>
              <a:gd name="connsiteX9" fmla="*/ 142875 w 498845"/>
              <a:gd name="connsiteY9" fmla="*/ 130175 h 607740"/>
              <a:gd name="connsiteX10" fmla="*/ 231775 w 498845"/>
              <a:gd name="connsiteY10" fmla="*/ 200025 h 607740"/>
              <a:gd name="connsiteX11" fmla="*/ 0 w 498845"/>
              <a:gd name="connsiteY11" fmla="*/ 0 h 60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8845" h="607740">
                <a:moveTo>
                  <a:pt x="0" y="0"/>
                </a:moveTo>
                <a:cubicBezTo>
                  <a:pt x="11642" y="7938"/>
                  <a:pt x="228600" y="166158"/>
                  <a:pt x="301625" y="247650"/>
                </a:cubicBezTo>
                <a:cubicBezTo>
                  <a:pt x="374650" y="329142"/>
                  <a:pt x="405342" y="429154"/>
                  <a:pt x="438150" y="488950"/>
                </a:cubicBezTo>
                <a:cubicBezTo>
                  <a:pt x="470958" y="548746"/>
                  <a:pt x="496358" y="599017"/>
                  <a:pt x="498475" y="606425"/>
                </a:cubicBezTo>
                <a:cubicBezTo>
                  <a:pt x="500592" y="613833"/>
                  <a:pt x="494771" y="590021"/>
                  <a:pt x="450850" y="533400"/>
                </a:cubicBezTo>
                <a:cubicBezTo>
                  <a:pt x="406929" y="476779"/>
                  <a:pt x="246062" y="284162"/>
                  <a:pt x="234950" y="266700"/>
                </a:cubicBezTo>
                <a:cubicBezTo>
                  <a:pt x="223838" y="249238"/>
                  <a:pt x="364067" y="413279"/>
                  <a:pt x="384175" y="428625"/>
                </a:cubicBezTo>
                <a:cubicBezTo>
                  <a:pt x="404283" y="443971"/>
                  <a:pt x="368829" y="385233"/>
                  <a:pt x="355600" y="358775"/>
                </a:cubicBezTo>
                <a:cubicBezTo>
                  <a:pt x="342371" y="332317"/>
                  <a:pt x="340254" y="307975"/>
                  <a:pt x="304800" y="269875"/>
                </a:cubicBezTo>
                <a:cubicBezTo>
                  <a:pt x="269346" y="231775"/>
                  <a:pt x="155046" y="141817"/>
                  <a:pt x="142875" y="130175"/>
                </a:cubicBezTo>
                <a:cubicBezTo>
                  <a:pt x="130704" y="118533"/>
                  <a:pt x="251883" y="217487"/>
                  <a:pt x="231775" y="20002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C3FE399B-66F2-BF3D-F83F-207C7C21BDA8}"/>
              </a:ext>
            </a:extLst>
          </p:cNvPr>
          <p:cNvSpPr/>
          <p:nvPr/>
        </p:nvSpPr>
        <p:spPr>
          <a:xfrm>
            <a:off x="6456163" y="1138526"/>
            <a:ext cx="470435" cy="622728"/>
          </a:xfrm>
          <a:custGeom>
            <a:avLst/>
            <a:gdLst>
              <a:gd name="connsiteX0" fmla="*/ 470417 w 470435"/>
              <a:gd name="connsiteY0" fmla="*/ 29 h 622728"/>
              <a:gd name="connsiteX1" fmla="*/ 267217 w 470435"/>
              <a:gd name="connsiteY1" fmla="*/ 212754 h 622728"/>
              <a:gd name="connsiteX2" fmla="*/ 302142 w 470435"/>
              <a:gd name="connsiteY2" fmla="*/ 184179 h 622728"/>
              <a:gd name="connsiteX3" fmla="*/ 232292 w 470435"/>
              <a:gd name="connsiteY3" fmla="*/ 330229 h 622728"/>
              <a:gd name="connsiteX4" fmla="*/ 92592 w 470435"/>
              <a:gd name="connsiteY4" fmla="*/ 504854 h 622728"/>
              <a:gd name="connsiteX5" fmla="*/ 117992 w 470435"/>
              <a:gd name="connsiteY5" fmla="*/ 482629 h 622728"/>
              <a:gd name="connsiteX6" fmla="*/ 517 w 470435"/>
              <a:gd name="connsiteY6" fmla="*/ 622329 h 622728"/>
              <a:gd name="connsiteX7" fmla="*/ 171967 w 470435"/>
              <a:gd name="connsiteY7" fmla="*/ 431829 h 622728"/>
              <a:gd name="connsiteX8" fmla="*/ 244992 w 470435"/>
              <a:gd name="connsiteY8" fmla="*/ 368329 h 622728"/>
              <a:gd name="connsiteX9" fmla="*/ 210067 w 470435"/>
              <a:gd name="connsiteY9" fmla="*/ 403254 h 622728"/>
              <a:gd name="connsiteX10" fmla="*/ 321192 w 470435"/>
              <a:gd name="connsiteY10" fmla="*/ 152429 h 622728"/>
              <a:gd name="connsiteX11" fmla="*/ 254517 w 470435"/>
              <a:gd name="connsiteY11" fmla="*/ 196879 h 622728"/>
              <a:gd name="connsiteX12" fmla="*/ 470417 w 470435"/>
              <a:gd name="connsiteY12" fmla="*/ 29 h 62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0435" h="622728">
                <a:moveTo>
                  <a:pt x="470417" y="29"/>
                </a:moveTo>
                <a:cubicBezTo>
                  <a:pt x="472534" y="2675"/>
                  <a:pt x="295263" y="182062"/>
                  <a:pt x="267217" y="212754"/>
                </a:cubicBezTo>
                <a:cubicBezTo>
                  <a:pt x="239171" y="243446"/>
                  <a:pt x="307963" y="164600"/>
                  <a:pt x="302142" y="184179"/>
                </a:cubicBezTo>
                <a:cubicBezTo>
                  <a:pt x="296321" y="203758"/>
                  <a:pt x="267217" y="276783"/>
                  <a:pt x="232292" y="330229"/>
                </a:cubicBezTo>
                <a:cubicBezTo>
                  <a:pt x="197367" y="383675"/>
                  <a:pt x="111642" y="479454"/>
                  <a:pt x="92592" y="504854"/>
                </a:cubicBezTo>
                <a:cubicBezTo>
                  <a:pt x="73542" y="530254"/>
                  <a:pt x="133338" y="463050"/>
                  <a:pt x="117992" y="482629"/>
                </a:cubicBezTo>
                <a:cubicBezTo>
                  <a:pt x="102646" y="502208"/>
                  <a:pt x="-8479" y="630796"/>
                  <a:pt x="517" y="622329"/>
                </a:cubicBezTo>
                <a:cubicBezTo>
                  <a:pt x="9513" y="613862"/>
                  <a:pt x="131221" y="474162"/>
                  <a:pt x="171967" y="431829"/>
                </a:cubicBezTo>
                <a:cubicBezTo>
                  <a:pt x="212713" y="389496"/>
                  <a:pt x="238642" y="373091"/>
                  <a:pt x="244992" y="368329"/>
                </a:cubicBezTo>
                <a:cubicBezTo>
                  <a:pt x="251342" y="363567"/>
                  <a:pt x="197367" y="439237"/>
                  <a:pt x="210067" y="403254"/>
                </a:cubicBezTo>
                <a:cubicBezTo>
                  <a:pt x="222767" y="367271"/>
                  <a:pt x="313784" y="186825"/>
                  <a:pt x="321192" y="152429"/>
                </a:cubicBezTo>
                <a:cubicBezTo>
                  <a:pt x="328600" y="118033"/>
                  <a:pt x="233350" y="220692"/>
                  <a:pt x="254517" y="196879"/>
                </a:cubicBezTo>
                <a:cubicBezTo>
                  <a:pt x="275684" y="173067"/>
                  <a:pt x="468300" y="-2617"/>
                  <a:pt x="470417" y="2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A223528E-6049-91DA-591B-E0CDFFFBF77C}"/>
              </a:ext>
            </a:extLst>
          </p:cNvPr>
          <p:cNvSpPr/>
          <p:nvPr/>
        </p:nvSpPr>
        <p:spPr>
          <a:xfrm>
            <a:off x="6446766" y="1627284"/>
            <a:ext cx="175728" cy="333654"/>
          </a:xfrm>
          <a:custGeom>
            <a:avLst/>
            <a:gdLst>
              <a:gd name="connsiteX0" fmla="*/ 175014 w 175728"/>
              <a:gd name="connsiteY0" fmla="*/ 221 h 333654"/>
              <a:gd name="connsiteX1" fmla="*/ 67064 w 175728"/>
              <a:gd name="connsiteY1" fmla="*/ 152621 h 333654"/>
              <a:gd name="connsiteX2" fmla="*/ 389 w 175728"/>
              <a:gd name="connsiteY2" fmla="*/ 285971 h 333654"/>
              <a:gd name="connsiteX3" fmla="*/ 44839 w 175728"/>
              <a:gd name="connsiteY3" fmla="*/ 216121 h 333654"/>
              <a:gd name="connsiteX4" fmla="*/ 149614 w 175728"/>
              <a:gd name="connsiteY4" fmla="*/ 120871 h 333654"/>
              <a:gd name="connsiteX5" fmla="*/ 67064 w 175728"/>
              <a:gd name="connsiteY5" fmla="*/ 212946 h 333654"/>
              <a:gd name="connsiteX6" fmla="*/ 25789 w 175728"/>
              <a:gd name="connsiteY6" fmla="*/ 333596 h 333654"/>
              <a:gd name="connsiteX7" fmla="*/ 82939 w 175728"/>
              <a:gd name="connsiteY7" fmla="*/ 197071 h 333654"/>
              <a:gd name="connsiteX8" fmla="*/ 86114 w 175728"/>
              <a:gd name="connsiteY8" fmla="*/ 149446 h 333654"/>
              <a:gd name="connsiteX9" fmla="*/ 22614 w 175728"/>
              <a:gd name="connsiteY9" fmla="*/ 209771 h 333654"/>
              <a:gd name="connsiteX10" fmla="*/ 70239 w 175728"/>
              <a:gd name="connsiteY10" fmla="*/ 117696 h 333654"/>
              <a:gd name="connsiteX11" fmla="*/ 9914 w 175728"/>
              <a:gd name="connsiteY11" fmla="*/ 187546 h 333654"/>
              <a:gd name="connsiteX12" fmla="*/ 175014 w 175728"/>
              <a:gd name="connsiteY12" fmla="*/ 221 h 33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5728" h="333654">
                <a:moveTo>
                  <a:pt x="175014" y="221"/>
                </a:moveTo>
                <a:cubicBezTo>
                  <a:pt x="184539" y="-5600"/>
                  <a:pt x="96168" y="104996"/>
                  <a:pt x="67064" y="152621"/>
                </a:cubicBezTo>
                <a:cubicBezTo>
                  <a:pt x="37960" y="200246"/>
                  <a:pt x="4093" y="275388"/>
                  <a:pt x="389" y="285971"/>
                </a:cubicBezTo>
                <a:cubicBezTo>
                  <a:pt x="-3315" y="296554"/>
                  <a:pt x="19968" y="243638"/>
                  <a:pt x="44839" y="216121"/>
                </a:cubicBezTo>
                <a:cubicBezTo>
                  <a:pt x="69710" y="188604"/>
                  <a:pt x="145910" y="121400"/>
                  <a:pt x="149614" y="120871"/>
                </a:cubicBezTo>
                <a:cubicBezTo>
                  <a:pt x="153318" y="120342"/>
                  <a:pt x="87702" y="177492"/>
                  <a:pt x="67064" y="212946"/>
                </a:cubicBezTo>
                <a:cubicBezTo>
                  <a:pt x="46426" y="248400"/>
                  <a:pt x="23143" y="336242"/>
                  <a:pt x="25789" y="333596"/>
                </a:cubicBezTo>
                <a:cubicBezTo>
                  <a:pt x="28435" y="330950"/>
                  <a:pt x="72885" y="227763"/>
                  <a:pt x="82939" y="197071"/>
                </a:cubicBezTo>
                <a:cubicBezTo>
                  <a:pt x="92993" y="166379"/>
                  <a:pt x="96168" y="147329"/>
                  <a:pt x="86114" y="149446"/>
                </a:cubicBezTo>
                <a:cubicBezTo>
                  <a:pt x="76060" y="151563"/>
                  <a:pt x="25260" y="215063"/>
                  <a:pt x="22614" y="209771"/>
                </a:cubicBezTo>
                <a:cubicBezTo>
                  <a:pt x="19968" y="204479"/>
                  <a:pt x="72356" y="121400"/>
                  <a:pt x="70239" y="117696"/>
                </a:cubicBezTo>
                <a:cubicBezTo>
                  <a:pt x="68122" y="113992"/>
                  <a:pt x="-4374" y="206596"/>
                  <a:pt x="9914" y="187546"/>
                </a:cubicBezTo>
                <a:cubicBezTo>
                  <a:pt x="24201" y="168496"/>
                  <a:pt x="165489" y="6042"/>
                  <a:pt x="175014" y="22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014ACBB3-D475-D8B8-3EC5-2101890D4270}"/>
              </a:ext>
            </a:extLst>
          </p:cNvPr>
          <p:cNvSpPr/>
          <p:nvPr/>
        </p:nvSpPr>
        <p:spPr>
          <a:xfrm>
            <a:off x="7476094" y="1379848"/>
            <a:ext cx="252097" cy="559811"/>
          </a:xfrm>
          <a:custGeom>
            <a:avLst/>
            <a:gdLst>
              <a:gd name="connsiteX0" fmla="*/ 12461 w 252097"/>
              <a:gd name="connsiteY0" fmla="*/ 7 h 559811"/>
              <a:gd name="connsiteX1" fmla="*/ 117236 w 252097"/>
              <a:gd name="connsiteY1" fmla="*/ 174632 h 559811"/>
              <a:gd name="connsiteX2" fmla="*/ 168036 w 252097"/>
              <a:gd name="connsiteY2" fmla="*/ 390532 h 559811"/>
              <a:gd name="connsiteX3" fmla="*/ 152161 w 252097"/>
              <a:gd name="connsiteY3" fmla="*/ 304807 h 559811"/>
              <a:gd name="connsiteX4" fmla="*/ 250586 w 252097"/>
              <a:gd name="connsiteY4" fmla="*/ 555632 h 559811"/>
              <a:gd name="connsiteX5" fmla="*/ 196611 w 252097"/>
              <a:gd name="connsiteY5" fmla="*/ 438157 h 559811"/>
              <a:gd name="connsiteX6" fmla="*/ 2936 w 252097"/>
              <a:gd name="connsiteY6" fmla="*/ 139707 h 559811"/>
              <a:gd name="connsiteX7" fmla="*/ 85486 w 252097"/>
              <a:gd name="connsiteY7" fmla="*/ 250832 h 559811"/>
              <a:gd name="connsiteX8" fmla="*/ 164861 w 252097"/>
              <a:gd name="connsiteY8" fmla="*/ 355607 h 559811"/>
              <a:gd name="connsiteX9" fmla="*/ 126761 w 252097"/>
              <a:gd name="connsiteY9" fmla="*/ 260357 h 559811"/>
              <a:gd name="connsiteX10" fmla="*/ 56911 w 252097"/>
              <a:gd name="connsiteY10" fmla="*/ 133357 h 559811"/>
              <a:gd name="connsiteX11" fmla="*/ 98186 w 252097"/>
              <a:gd name="connsiteY11" fmla="*/ 180982 h 559811"/>
              <a:gd name="connsiteX12" fmla="*/ 12461 w 252097"/>
              <a:gd name="connsiteY12" fmla="*/ 7 h 559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2097" h="559811">
                <a:moveTo>
                  <a:pt x="12461" y="7"/>
                </a:moveTo>
                <a:cubicBezTo>
                  <a:pt x="15636" y="-1051"/>
                  <a:pt x="91307" y="109544"/>
                  <a:pt x="117236" y="174632"/>
                </a:cubicBezTo>
                <a:cubicBezTo>
                  <a:pt x="143165" y="239720"/>
                  <a:pt x="162215" y="368836"/>
                  <a:pt x="168036" y="390532"/>
                </a:cubicBezTo>
                <a:cubicBezTo>
                  <a:pt x="173857" y="412228"/>
                  <a:pt x="138403" y="277290"/>
                  <a:pt x="152161" y="304807"/>
                </a:cubicBezTo>
                <a:cubicBezTo>
                  <a:pt x="165919" y="332324"/>
                  <a:pt x="243178" y="533407"/>
                  <a:pt x="250586" y="555632"/>
                </a:cubicBezTo>
                <a:cubicBezTo>
                  <a:pt x="257994" y="577857"/>
                  <a:pt x="237886" y="507478"/>
                  <a:pt x="196611" y="438157"/>
                </a:cubicBezTo>
                <a:cubicBezTo>
                  <a:pt x="155336" y="368836"/>
                  <a:pt x="21457" y="170928"/>
                  <a:pt x="2936" y="139707"/>
                </a:cubicBezTo>
                <a:cubicBezTo>
                  <a:pt x="-15585" y="108486"/>
                  <a:pt x="58499" y="214849"/>
                  <a:pt x="85486" y="250832"/>
                </a:cubicBezTo>
                <a:cubicBezTo>
                  <a:pt x="112473" y="286815"/>
                  <a:pt x="157982" y="354020"/>
                  <a:pt x="164861" y="355607"/>
                </a:cubicBezTo>
                <a:cubicBezTo>
                  <a:pt x="171740" y="357194"/>
                  <a:pt x="144753" y="297399"/>
                  <a:pt x="126761" y="260357"/>
                </a:cubicBezTo>
                <a:cubicBezTo>
                  <a:pt x="108769" y="223315"/>
                  <a:pt x="61673" y="146586"/>
                  <a:pt x="56911" y="133357"/>
                </a:cubicBezTo>
                <a:cubicBezTo>
                  <a:pt x="52149" y="120128"/>
                  <a:pt x="101890" y="202678"/>
                  <a:pt x="98186" y="180982"/>
                </a:cubicBezTo>
                <a:cubicBezTo>
                  <a:pt x="94482" y="159286"/>
                  <a:pt x="9286" y="1065"/>
                  <a:pt x="12461" y="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C8BE4B74-B394-7951-0B52-68576E99285F}"/>
              </a:ext>
            </a:extLst>
          </p:cNvPr>
          <p:cNvSpPr/>
          <p:nvPr/>
        </p:nvSpPr>
        <p:spPr>
          <a:xfrm>
            <a:off x="6478602" y="1204290"/>
            <a:ext cx="407697" cy="1126506"/>
          </a:xfrm>
          <a:custGeom>
            <a:avLst/>
            <a:gdLst>
              <a:gd name="connsiteX0" fmla="*/ 406703 w 407697"/>
              <a:gd name="connsiteY0" fmla="*/ 940 h 1126506"/>
              <a:gd name="connsiteX1" fmla="*/ 193978 w 407697"/>
              <a:gd name="connsiteY1" fmla="*/ 343840 h 1126506"/>
              <a:gd name="connsiteX2" fmla="*/ 263828 w 407697"/>
              <a:gd name="connsiteY2" fmla="*/ 296215 h 1126506"/>
              <a:gd name="connsiteX3" fmla="*/ 130478 w 407697"/>
              <a:gd name="connsiteY3" fmla="*/ 508940 h 1126506"/>
              <a:gd name="connsiteX4" fmla="*/ 159053 w 407697"/>
              <a:gd name="connsiteY4" fmla="*/ 477190 h 1126506"/>
              <a:gd name="connsiteX5" fmla="*/ 73328 w 407697"/>
              <a:gd name="connsiteY5" fmla="*/ 664515 h 1126506"/>
              <a:gd name="connsiteX6" fmla="*/ 60628 w 407697"/>
              <a:gd name="connsiteY6" fmla="*/ 839140 h 1126506"/>
              <a:gd name="connsiteX7" fmla="*/ 60628 w 407697"/>
              <a:gd name="connsiteY7" fmla="*/ 785165 h 1126506"/>
              <a:gd name="connsiteX8" fmla="*/ 73328 w 407697"/>
              <a:gd name="connsiteY8" fmla="*/ 1112190 h 1126506"/>
              <a:gd name="connsiteX9" fmla="*/ 60628 w 407697"/>
              <a:gd name="connsiteY9" fmla="*/ 1035990 h 1126506"/>
              <a:gd name="connsiteX10" fmla="*/ 303 w 407697"/>
              <a:gd name="connsiteY10" fmla="*/ 747065 h 1126506"/>
              <a:gd name="connsiteX11" fmla="*/ 38403 w 407697"/>
              <a:gd name="connsiteY11" fmla="*/ 823265 h 1126506"/>
              <a:gd name="connsiteX12" fmla="*/ 63803 w 407697"/>
              <a:gd name="connsiteY12" fmla="*/ 588315 h 1126506"/>
              <a:gd name="connsiteX13" fmla="*/ 66978 w 407697"/>
              <a:gd name="connsiteY13" fmla="*/ 610540 h 1126506"/>
              <a:gd name="connsiteX14" fmla="*/ 181278 w 407697"/>
              <a:gd name="connsiteY14" fmla="*/ 375590 h 1126506"/>
              <a:gd name="connsiteX15" fmla="*/ 92378 w 407697"/>
              <a:gd name="connsiteY15" fmla="*/ 512115 h 1126506"/>
              <a:gd name="connsiteX16" fmla="*/ 305103 w 407697"/>
              <a:gd name="connsiteY16" fmla="*/ 242240 h 1126506"/>
              <a:gd name="connsiteX17" fmla="*/ 203503 w 407697"/>
              <a:gd name="connsiteY17" fmla="*/ 321615 h 1126506"/>
              <a:gd name="connsiteX18" fmla="*/ 324153 w 407697"/>
              <a:gd name="connsiteY18" fmla="*/ 169215 h 1126506"/>
              <a:gd name="connsiteX19" fmla="*/ 276528 w 407697"/>
              <a:gd name="connsiteY19" fmla="*/ 239065 h 1126506"/>
              <a:gd name="connsiteX20" fmla="*/ 406703 w 407697"/>
              <a:gd name="connsiteY20" fmla="*/ 940 h 112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7697" h="1126506">
                <a:moveTo>
                  <a:pt x="406703" y="940"/>
                </a:moveTo>
                <a:cubicBezTo>
                  <a:pt x="392945" y="18402"/>
                  <a:pt x="217790" y="294628"/>
                  <a:pt x="193978" y="343840"/>
                </a:cubicBezTo>
                <a:cubicBezTo>
                  <a:pt x="170165" y="393053"/>
                  <a:pt x="274411" y="268698"/>
                  <a:pt x="263828" y="296215"/>
                </a:cubicBezTo>
                <a:cubicBezTo>
                  <a:pt x="253245" y="323732"/>
                  <a:pt x="147940" y="478778"/>
                  <a:pt x="130478" y="508940"/>
                </a:cubicBezTo>
                <a:cubicBezTo>
                  <a:pt x="113016" y="539102"/>
                  <a:pt x="168578" y="451261"/>
                  <a:pt x="159053" y="477190"/>
                </a:cubicBezTo>
                <a:cubicBezTo>
                  <a:pt x="149528" y="503119"/>
                  <a:pt x="89732" y="604190"/>
                  <a:pt x="73328" y="664515"/>
                </a:cubicBezTo>
                <a:cubicBezTo>
                  <a:pt x="56924" y="724840"/>
                  <a:pt x="62745" y="819032"/>
                  <a:pt x="60628" y="839140"/>
                </a:cubicBezTo>
                <a:cubicBezTo>
                  <a:pt x="58511" y="859248"/>
                  <a:pt x="58511" y="739657"/>
                  <a:pt x="60628" y="785165"/>
                </a:cubicBezTo>
                <a:cubicBezTo>
                  <a:pt x="62745" y="830673"/>
                  <a:pt x="73328" y="1070386"/>
                  <a:pt x="73328" y="1112190"/>
                </a:cubicBezTo>
                <a:cubicBezTo>
                  <a:pt x="73328" y="1153994"/>
                  <a:pt x="72799" y="1096844"/>
                  <a:pt x="60628" y="1035990"/>
                </a:cubicBezTo>
                <a:cubicBezTo>
                  <a:pt x="48457" y="975136"/>
                  <a:pt x="4007" y="782519"/>
                  <a:pt x="303" y="747065"/>
                </a:cubicBezTo>
                <a:cubicBezTo>
                  <a:pt x="-3401" y="711611"/>
                  <a:pt x="27820" y="849723"/>
                  <a:pt x="38403" y="823265"/>
                </a:cubicBezTo>
                <a:cubicBezTo>
                  <a:pt x="48986" y="796807"/>
                  <a:pt x="59041" y="623769"/>
                  <a:pt x="63803" y="588315"/>
                </a:cubicBezTo>
                <a:cubicBezTo>
                  <a:pt x="68565" y="552861"/>
                  <a:pt x="47399" y="645994"/>
                  <a:pt x="66978" y="610540"/>
                </a:cubicBezTo>
                <a:cubicBezTo>
                  <a:pt x="86557" y="575086"/>
                  <a:pt x="177045" y="391994"/>
                  <a:pt x="181278" y="375590"/>
                </a:cubicBezTo>
                <a:cubicBezTo>
                  <a:pt x="185511" y="359186"/>
                  <a:pt x="71741" y="534340"/>
                  <a:pt x="92378" y="512115"/>
                </a:cubicBezTo>
                <a:cubicBezTo>
                  <a:pt x="113015" y="489890"/>
                  <a:pt x="286582" y="273990"/>
                  <a:pt x="305103" y="242240"/>
                </a:cubicBezTo>
                <a:cubicBezTo>
                  <a:pt x="323624" y="210490"/>
                  <a:pt x="200328" y="333786"/>
                  <a:pt x="203503" y="321615"/>
                </a:cubicBezTo>
                <a:cubicBezTo>
                  <a:pt x="206678" y="309444"/>
                  <a:pt x="311982" y="182973"/>
                  <a:pt x="324153" y="169215"/>
                </a:cubicBezTo>
                <a:cubicBezTo>
                  <a:pt x="336324" y="155457"/>
                  <a:pt x="265945" y="263407"/>
                  <a:pt x="276528" y="239065"/>
                </a:cubicBezTo>
                <a:cubicBezTo>
                  <a:pt x="287111" y="214723"/>
                  <a:pt x="420461" y="-16522"/>
                  <a:pt x="406703" y="94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F89ED69D-E302-A276-E6B0-41B709356105}"/>
              </a:ext>
            </a:extLst>
          </p:cNvPr>
          <p:cNvSpPr/>
          <p:nvPr/>
        </p:nvSpPr>
        <p:spPr>
          <a:xfrm>
            <a:off x="6969412" y="1134973"/>
            <a:ext cx="205235" cy="627128"/>
          </a:xfrm>
          <a:custGeom>
            <a:avLst/>
            <a:gdLst>
              <a:gd name="connsiteX0" fmla="*/ 93693 w 205235"/>
              <a:gd name="connsiteY0" fmla="*/ 407 h 627128"/>
              <a:gd name="connsiteX1" fmla="*/ 1618 w 205235"/>
              <a:gd name="connsiteY1" fmla="*/ 273457 h 627128"/>
              <a:gd name="connsiteX2" fmla="*/ 39718 w 205235"/>
              <a:gd name="connsiteY2" fmla="*/ 200432 h 627128"/>
              <a:gd name="connsiteX3" fmla="*/ 100043 w 205235"/>
              <a:gd name="connsiteY3" fmla="*/ 346482 h 627128"/>
              <a:gd name="connsiteX4" fmla="*/ 100043 w 205235"/>
              <a:gd name="connsiteY4" fmla="*/ 308382 h 627128"/>
              <a:gd name="connsiteX5" fmla="*/ 166718 w 205235"/>
              <a:gd name="connsiteY5" fmla="*/ 463957 h 627128"/>
              <a:gd name="connsiteX6" fmla="*/ 160368 w 205235"/>
              <a:gd name="connsiteY6" fmla="*/ 441732 h 627128"/>
              <a:gd name="connsiteX7" fmla="*/ 182593 w 205235"/>
              <a:gd name="connsiteY7" fmla="*/ 327432 h 627128"/>
              <a:gd name="connsiteX8" fmla="*/ 182593 w 205235"/>
              <a:gd name="connsiteY8" fmla="*/ 422682 h 627128"/>
              <a:gd name="connsiteX9" fmla="*/ 204818 w 205235"/>
              <a:gd name="connsiteY9" fmla="*/ 625882 h 627128"/>
              <a:gd name="connsiteX10" fmla="*/ 195293 w 205235"/>
              <a:gd name="connsiteY10" fmla="*/ 317907 h 627128"/>
              <a:gd name="connsiteX11" fmla="*/ 173068 w 205235"/>
              <a:gd name="connsiteY11" fmla="*/ 397282 h 627128"/>
              <a:gd name="connsiteX12" fmla="*/ 103218 w 205235"/>
              <a:gd name="connsiteY12" fmla="*/ 232182 h 627128"/>
              <a:gd name="connsiteX13" fmla="*/ 103218 w 205235"/>
              <a:gd name="connsiteY13" fmla="*/ 117882 h 627128"/>
              <a:gd name="connsiteX14" fmla="*/ 112743 w 205235"/>
              <a:gd name="connsiteY14" fmla="*/ 298857 h 627128"/>
              <a:gd name="connsiteX15" fmla="*/ 23843 w 205235"/>
              <a:gd name="connsiteY15" fmla="*/ 171857 h 627128"/>
              <a:gd name="connsiteX16" fmla="*/ 14318 w 205235"/>
              <a:gd name="connsiteY16" fmla="*/ 149632 h 627128"/>
              <a:gd name="connsiteX17" fmla="*/ 20668 w 205235"/>
              <a:gd name="connsiteY17" fmla="*/ 209957 h 627128"/>
              <a:gd name="connsiteX18" fmla="*/ 93693 w 205235"/>
              <a:gd name="connsiteY18" fmla="*/ 407 h 62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5235" h="627128">
                <a:moveTo>
                  <a:pt x="93693" y="407"/>
                </a:moveTo>
                <a:cubicBezTo>
                  <a:pt x="90518" y="10990"/>
                  <a:pt x="10614" y="240120"/>
                  <a:pt x="1618" y="273457"/>
                </a:cubicBezTo>
                <a:cubicBezTo>
                  <a:pt x="-7378" y="306794"/>
                  <a:pt x="23314" y="188261"/>
                  <a:pt x="39718" y="200432"/>
                </a:cubicBezTo>
                <a:cubicBezTo>
                  <a:pt x="56122" y="212603"/>
                  <a:pt x="89989" y="328490"/>
                  <a:pt x="100043" y="346482"/>
                </a:cubicBezTo>
                <a:cubicBezTo>
                  <a:pt x="110097" y="364474"/>
                  <a:pt x="88931" y="288803"/>
                  <a:pt x="100043" y="308382"/>
                </a:cubicBezTo>
                <a:cubicBezTo>
                  <a:pt x="111155" y="327961"/>
                  <a:pt x="156664" y="441732"/>
                  <a:pt x="166718" y="463957"/>
                </a:cubicBezTo>
                <a:cubicBezTo>
                  <a:pt x="176772" y="486182"/>
                  <a:pt x="157722" y="464486"/>
                  <a:pt x="160368" y="441732"/>
                </a:cubicBezTo>
                <a:cubicBezTo>
                  <a:pt x="163014" y="418978"/>
                  <a:pt x="178889" y="330607"/>
                  <a:pt x="182593" y="327432"/>
                </a:cubicBezTo>
                <a:cubicBezTo>
                  <a:pt x="186297" y="324257"/>
                  <a:pt x="178889" y="372940"/>
                  <a:pt x="182593" y="422682"/>
                </a:cubicBezTo>
                <a:cubicBezTo>
                  <a:pt x="186297" y="472424"/>
                  <a:pt x="202701" y="643344"/>
                  <a:pt x="204818" y="625882"/>
                </a:cubicBezTo>
                <a:cubicBezTo>
                  <a:pt x="206935" y="608420"/>
                  <a:pt x="200585" y="356007"/>
                  <a:pt x="195293" y="317907"/>
                </a:cubicBezTo>
                <a:cubicBezTo>
                  <a:pt x="190001" y="279807"/>
                  <a:pt x="188414" y="411570"/>
                  <a:pt x="173068" y="397282"/>
                </a:cubicBezTo>
                <a:cubicBezTo>
                  <a:pt x="157722" y="382995"/>
                  <a:pt x="114860" y="278749"/>
                  <a:pt x="103218" y="232182"/>
                </a:cubicBezTo>
                <a:cubicBezTo>
                  <a:pt x="91576" y="185615"/>
                  <a:pt x="101631" y="106770"/>
                  <a:pt x="103218" y="117882"/>
                </a:cubicBezTo>
                <a:cubicBezTo>
                  <a:pt x="104805" y="128994"/>
                  <a:pt x="125972" y="289861"/>
                  <a:pt x="112743" y="298857"/>
                </a:cubicBezTo>
                <a:cubicBezTo>
                  <a:pt x="99514" y="307853"/>
                  <a:pt x="40247" y="196728"/>
                  <a:pt x="23843" y="171857"/>
                </a:cubicBezTo>
                <a:cubicBezTo>
                  <a:pt x="7439" y="146986"/>
                  <a:pt x="14847" y="143282"/>
                  <a:pt x="14318" y="149632"/>
                </a:cubicBezTo>
                <a:cubicBezTo>
                  <a:pt x="13789" y="155982"/>
                  <a:pt x="7968" y="231124"/>
                  <a:pt x="20668" y="209957"/>
                </a:cubicBezTo>
                <a:cubicBezTo>
                  <a:pt x="33368" y="188790"/>
                  <a:pt x="96868" y="-10176"/>
                  <a:pt x="93693" y="40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BA95D72E-2CCF-2363-2D90-473D9AC6AD0A}"/>
              </a:ext>
            </a:extLst>
          </p:cNvPr>
          <p:cNvSpPr/>
          <p:nvPr/>
        </p:nvSpPr>
        <p:spPr>
          <a:xfrm>
            <a:off x="6970940" y="1623127"/>
            <a:ext cx="281280" cy="935002"/>
          </a:xfrm>
          <a:custGeom>
            <a:avLst/>
            <a:gdLst>
              <a:gd name="connsiteX0" fmla="*/ 279490 w 281280"/>
              <a:gd name="connsiteY0" fmla="*/ 1203 h 935002"/>
              <a:gd name="connsiteX1" fmla="*/ 76290 w 281280"/>
              <a:gd name="connsiteY1" fmla="*/ 401253 h 935002"/>
              <a:gd name="connsiteX2" fmla="*/ 104865 w 281280"/>
              <a:gd name="connsiteY2" fmla="*/ 372678 h 935002"/>
              <a:gd name="connsiteX3" fmla="*/ 90 w 281280"/>
              <a:gd name="connsiteY3" fmla="*/ 648903 h 935002"/>
              <a:gd name="connsiteX4" fmla="*/ 85815 w 281280"/>
              <a:gd name="connsiteY4" fmla="*/ 423478 h 935002"/>
              <a:gd name="connsiteX5" fmla="*/ 47715 w 281280"/>
              <a:gd name="connsiteY5" fmla="*/ 585403 h 935002"/>
              <a:gd name="connsiteX6" fmla="*/ 35015 w 281280"/>
              <a:gd name="connsiteY6" fmla="*/ 658428 h 935002"/>
              <a:gd name="connsiteX7" fmla="*/ 85815 w 281280"/>
              <a:gd name="connsiteY7" fmla="*/ 925128 h 935002"/>
              <a:gd name="connsiteX8" fmla="*/ 73115 w 281280"/>
              <a:gd name="connsiteY8" fmla="*/ 855278 h 935002"/>
              <a:gd name="connsiteX9" fmla="*/ 28665 w 281280"/>
              <a:gd name="connsiteY9" fmla="*/ 642553 h 935002"/>
              <a:gd name="connsiteX10" fmla="*/ 41365 w 281280"/>
              <a:gd name="connsiteY10" fmla="*/ 429828 h 935002"/>
              <a:gd name="connsiteX11" fmla="*/ 28665 w 281280"/>
              <a:gd name="connsiteY11" fmla="*/ 512378 h 935002"/>
              <a:gd name="connsiteX12" fmla="*/ 196940 w 281280"/>
              <a:gd name="connsiteY12" fmla="*/ 210753 h 935002"/>
              <a:gd name="connsiteX13" fmla="*/ 177890 w 281280"/>
              <a:gd name="connsiteY13" fmla="*/ 274253 h 935002"/>
              <a:gd name="connsiteX14" fmla="*/ 279490 w 281280"/>
              <a:gd name="connsiteY14" fmla="*/ 1203 h 93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1280" h="935002">
                <a:moveTo>
                  <a:pt x="279490" y="1203"/>
                </a:moveTo>
                <a:cubicBezTo>
                  <a:pt x="262557" y="22370"/>
                  <a:pt x="105394" y="339341"/>
                  <a:pt x="76290" y="401253"/>
                </a:cubicBezTo>
                <a:cubicBezTo>
                  <a:pt x="47186" y="463166"/>
                  <a:pt x="117565" y="331403"/>
                  <a:pt x="104865" y="372678"/>
                </a:cubicBezTo>
                <a:cubicBezTo>
                  <a:pt x="92165" y="413953"/>
                  <a:pt x="3265" y="640436"/>
                  <a:pt x="90" y="648903"/>
                </a:cubicBezTo>
                <a:cubicBezTo>
                  <a:pt x="-3085" y="657370"/>
                  <a:pt x="77878" y="434061"/>
                  <a:pt x="85815" y="423478"/>
                </a:cubicBezTo>
                <a:cubicBezTo>
                  <a:pt x="93752" y="412895"/>
                  <a:pt x="56182" y="546245"/>
                  <a:pt x="47715" y="585403"/>
                </a:cubicBezTo>
                <a:cubicBezTo>
                  <a:pt x="39248" y="624561"/>
                  <a:pt x="28665" y="601807"/>
                  <a:pt x="35015" y="658428"/>
                </a:cubicBezTo>
                <a:cubicBezTo>
                  <a:pt x="41365" y="715049"/>
                  <a:pt x="79465" y="892320"/>
                  <a:pt x="85815" y="925128"/>
                </a:cubicBezTo>
                <a:cubicBezTo>
                  <a:pt x="92165" y="957936"/>
                  <a:pt x="82640" y="902374"/>
                  <a:pt x="73115" y="855278"/>
                </a:cubicBezTo>
                <a:cubicBezTo>
                  <a:pt x="63590" y="808182"/>
                  <a:pt x="33957" y="713461"/>
                  <a:pt x="28665" y="642553"/>
                </a:cubicBezTo>
                <a:cubicBezTo>
                  <a:pt x="23373" y="571645"/>
                  <a:pt x="41365" y="451524"/>
                  <a:pt x="41365" y="429828"/>
                </a:cubicBezTo>
                <a:cubicBezTo>
                  <a:pt x="41365" y="408132"/>
                  <a:pt x="2736" y="548891"/>
                  <a:pt x="28665" y="512378"/>
                </a:cubicBezTo>
                <a:cubicBezTo>
                  <a:pt x="54594" y="475865"/>
                  <a:pt x="172069" y="250440"/>
                  <a:pt x="196940" y="210753"/>
                </a:cubicBezTo>
                <a:cubicBezTo>
                  <a:pt x="221811" y="171066"/>
                  <a:pt x="167836" y="303886"/>
                  <a:pt x="177890" y="274253"/>
                </a:cubicBezTo>
                <a:cubicBezTo>
                  <a:pt x="187944" y="244620"/>
                  <a:pt x="296423" y="-19964"/>
                  <a:pt x="279490" y="120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62150F82-FE45-9EB6-06B8-63016462BE14}"/>
              </a:ext>
            </a:extLst>
          </p:cNvPr>
          <p:cNvSpPr/>
          <p:nvPr/>
        </p:nvSpPr>
        <p:spPr>
          <a:xfrm>
            <a:off x="6801321" y="2076351"/>
            <a:ext cx="255073" cy="729688"/>
          </a:xfrm>
          <a:custGeom>
            <a:avLst/>
            <a:gdLst>
              <a:gd name="connsiteX0" fmla="*/ 33184 w 255073"/>
              <a:gd name="connsiteY0" fmla="*/ 2004 h 729688"/>
              <a:gd name="connsiteX1" fmla="*/ 36359 w 255073"/>
              <a:gd name="connsiteY1" fmla="*/ 363954 h 729688"/>
              <a:gd name="connsiteX2" fmla="*/ 55409 w 255073"/>
              <a:gd name="connsiteY2" fmla="*/ 316329 h 729688"/>
              <a:gd name="connsiteX3" fmla="*/ 71284 w 255073"/>
              <a:gd name="connsiteY3" fmla="*/ 503654 h 729688"/>
              <a:gd name="connsiteX4" fmla="*/ 71284 w 255073"/>
              <a:gd name="connsiteY4" fmla="*/ 490954 h 729688"/>
              <a:gd name="connsiteX5" fmla="*/ 163359 w 255073"/>
              <a:gd name="connsiteY5" fmla="*/ 668754 h 729688"/>
              <a:gd name="connsiteX6" fmla="*/ 144309 w 255073"/>
              <a:gd name="connsiteY6" fmla="*/ 627479 h 729688"/>
              <a:gd name="connsiteX7" fmla="*/ 137959 w 255073"/>
              <a:gd name="connsiteY7" fmla="*/ 535404 h 729688"/>
              <a:gd name="connsiteX8" fmla="*/ 249084 w 255073"/>
              <a:gd name="connsiteY8" fmla="*/ 722729 h 729688"/>
              <a:gd name="connsiteX9" fmla="*/ 236384 w 255073"/>
              <a:gd name="connsiteY9" fmla="*/ 659229 h 729688"/>
              <a:gd name="connsiteX10" fmla="*/ 204634 w 255073"/>
              <a:gd name="connsiteY10" fmla="*/ 376654 h 729688"/>
              <a:gd name="connsiteX11" fmla="*/ 223684 w 255073"/>
              <a:gd name="connsiteY11" fmla="*/ 633829 h 729688"/>
              <a:gd name="connsiteX12" fmla="*/ 112559 w 255073"/>
              <a:gd name="connsiteY12" fmla="*/ 500479 h 729688"/>
              <a:gd name="connsiteX13" fmla="*/ 122084 w 255073"/>
              <a:gd name="connsiteY13" fmla="*/ 506829 h 729688"/>
              <a:gd name="connsiteX14" fmla="*/ 96684 w 255073"/>
              <a:gd name="connsiteY14" fmla="*/ 230604 h 729688"/>
              <a:gd name="connsiteX15" fmla="*/ 106209 w 255073"/>
              <a:gd name="connsiteY15" fmla="*/ 487779 h 729688"/>
              <a:gd name="connsiteX16" fmla="*/ 96684 w 255073"/>
              <a:gd name="connsiteY16" fmla="*/ 405229 h 729688"/>
              <a:gd name="connsiteX17" fmla="*/ 90334 w 255073"/>
              <a:gd name="connsiteY17" fmla="*/ 456029 h 729688"/>
              <a:gd name="connsiteX18" fmla="*/ 52234 w 255073"/>
              <a:gd name="connsiteY18" fmla="*/ 329029 h 729688"/>
              <a:gd name="connsiteX19" fmla="*/ 1434 w 255073"/>
              <a:gd name="connsiteY19" fmla="*/ 141704 h 729688"/>
              <a:gd name="connsiteX20" fmla="*/ 17309 w 255073"/>
              <a:gd name="connsiteY20" fmla="*/ 214729 h 729688"/>
              <a:gd name="connsiteX21" fmla="*/ 33184 w 255073"/>
              <a:gd name="connsiteY21" fmla="*/ 2004 h 72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55073" h="729688">
                <a:moveTo>
                  <a:pt x="33184" y="2004"/>
                </a:moveTo>
                <a:cubicBezTo>
                  <a:pt x="36359" y="26875"/>
                  <a:pt x="32655" y="311567"/>
                  <a:pt x="36359" y="363954"/>
                </a:cubicBezTo>
                <a:cubicBezTo>
                  <a:pt x="40063" y="416342"/>
                  <a:pt x="49588" y="293046"/>
                  <a:pt x="55409" y="316329"/>
                </a:cubicBezTo>
                <a:cubicBezTo>
                  <a:pt x="61230" y="339612"/>
                  <a:pt x="68638" y="474550"/>
                  <a:pt x="71284" y="503654"/>
                </a:cubicBezTo>
                <a:cubicBezTo>
                  <a:pt x="73930" y="532758"/>
                  <a:pt x="55938" y="463437"/>
                  <a:pt x="71284" y="490954"/>
                </a:cubicBezTo>
                <a:cubicBezTo>
                  <a:pt x="86630" y="518471"/>
                  <a:pt x="151188" y="646000"/>
                  <a:pt x="163359" y="668754"/>
                </a:cubicBezTo>
                <a:cubicBezTo>
                  <a:pt x="175530" y="691508"/>
                  <a:pt x="148542" y="649704"/>
                  <a:pt x="144309" y="627479"/>
                </a:cubicBezTo>
                <a:cubicBezTo>
                  <a:pt x="140076" y="605254"/>
                  <a:pt x="120497" y="519529"/>
                  <a:pt x="137959" y="535404"/>
                </a:cubicBezTo>
                <a:cubicBezTo>
                  <a:pt x="155421" y="551279"/>
                  <a:pt x="232680" y="702092"/>
                  <a:pt x="249084" y="722729"/>
                </a:cubicBezTo>
                <a:cubicBezTo>
                  <a:pt x="265488" y="743366"/>
                  <a:pt x="243792" y="716908"/>
                  <a:pt x="236384" y="659229"/>
                </a:cubicBezTo>
                <a:cubicBezTo>
                  <a:pt x="228976" y="601550"/>
                  <a:pt x="206751" y="380887"/>
                  <a:pt x="204634" y="376654"/>
                </a:cubicBezTo>
                <a:cubicBezTo>
                  <a:pt x="202517" y="372421"/>
                  <a:pt x="239030" y="613192"/>
                  <a:pt x="223684" y="633829"/>
                </a:cubicBezTo>
                <a:cubicBezTo>
                  <a:pt x="208338" y="654466"/>
                  <a:pt x="112559" y="500479"/>
                  <a:pt x="112559" y="500479"/>
                </a:cubicBezTo>
                <a:cubicBezTo>
                  <a:pt x="95626" y="479312"/>
                  <a:pt x="124730" y="551808"/>
                  <a:pt x="122084" y="506829"/>
                </a:cubicBezTo>
                <a:cubicBezTo>
                  <a:pt x="119438" y="461850"/>
                  <a:pt x="99330" y="233779"/>
                  <a:pt x="96684" y="230604"/>
                </a:cubicBezTo>
                <a:cubicBezTo>
                  <a:pt x="94038" y="227429"/>
                  <a:pt x="106209" y="458675"/>
                  <a:pt x="106209" y="487779"/>
                </a:cubicBezTo>
                <a:cubicBezTo>
                  <a:pt x="106209" y="516883"/>
                  <a:pt x="99330" y="410521"/>
                  <a:pt x="96684" y="405229"/>
                </a:cubicBezTo>
                <a:cubicBezTo>
                  <a:pt x="94038" y="399937"/>
                  <a:pt x="97742" y="468729"/>
                  <a:pt x="90334" y="456029"/>
                </a:cubicBezTo>
                <a:cubicBezTo>
                  <a:pt x="82926" y="443329"/>
                  <a:pt x="67051" y="381416"/>
                  <a:pt x="52234" y="329029"/>
                </a:cubicBezTo>
                <a:cubicBezTo>
                  <a:pt x="37417" y="276642"/>
                  <a:pt x="7255" y="160754"/>
                  <a:pt x="1434" y="141704"/>
                </a:cubicBezTo>
                <a:cubicBezTo>
                  <a:pt x="-4387" y="122654"/>
                  <a:pt x="8842" y="238012"/>
                  <a:pt x="17309" y="214729"/>
                </a:cubicBezTo>
                <a:cubicBezTo>
                  <a:pt x="25776" y="191446"/>
                  <a:pt x="30009" y="-22867"/>
                  <a:pt x="33184" y="200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37E4E0C0-74E1-1E29-08B2-D15121C2BB06}"/>
              </a:ext>
            </a:extLst>
          </p:cNvPr>
          <p:cNvSpPr/>
          <p:nvPr/>
        </p:nvSpPr>
        <p:spPr>
          <a:xfrm>
            <a:off x="6545727" y="2254128"/>
            <a:ext cx="66930" cy="545588"/>
          </a:xfrm>
          <a:custGeom>
            <a:avLst/>
            <a:gdLst>
              <a:gd name="connsiteX0" fmla="*/ 9378 w 66930"/>
              <a:gd name="connsiteY0" fmla="*/ 8377 h 545588"/>
              <a:gd name="connsiteX1" fmla="*/ 60178 w 66930"/>
              <a:gd name="connsiteY1" fmla="*/ 506852 h 545588"/>
              <a:gd name="connsiteX2" fmla="*/ 60178 w 66930"/>
              <a:gd name="connsiteY2" fmla="*/ 471927 h 545588"/>
              <a:gd name="connsiteX3" fmla="*/ 3028 w 66930"/>
              <a:gd name="connsiteY3" fmla="*/ 148077 h 545588"/>
              <a:gd name="connsiteX4" fmla="*/ 9378 w 66930"/>
              <a:gd name="connsiteY4" fmla="*/ 189352 h 545588"/>
              <a:gd name="connsiteX5" fmla="*/ 9378 w 66930"/>
              <a:gd name="connsiteY5" fmla="*/ 8377 h 54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930" h="545588">
                <a:moveTo>
                  <a:pt x="9378" y="8377"/>
                </a:moveTo>
                <a:cubicBezTo>
                  <a:pt x="17845" y="61294"/>
                  <a:pt x="51711" y="429594"/>
                  <a:pt x="60178" y="506852"/>
                </a:cubicBezTo>
                <a:cubicBezTo>
                  <a:pt x="68645" y="584110"/>
                  <a:pt x="69703" y="531723"/>
                  <a:pt x="60178" y="471927"/>
                </a:cubicBezTo>
                <a:cubicBezTo>
                  <a:pt x="50653" y="412131"/>
                  <a:pt x="11495" y="195173"/>
                  <a:pt x="3028" y="148077"/>
                </a:cubicBezTo>
                <a:cubicBezTo>
                  <a:pt x="-5439" y="100981"/>
                  <a:pt x="6203" y="208931"/>
                  <a:pt x="9378" y="189352"/>
                </a:cubicBezTo>
                <a:cubicBezTo>
                  <a:pt x="12553" y="169773"/>
                  <a:pt x="911" y="-44540"/>
                  <a:pt x="9378" y="837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85DD569F-40CC-7F85-0080-0BF9B300151C}"/>
              </a:ext>
            </a:extLst>
          </p:cNvPr>
          <p:cNvSpPr/>
          <p:nvPr/>
        </p:nvSpPr>
        <p:spPr>
          <a:xfrm>
            <a:off x="6649134" y="2474682"/>
            <a:ext cx="236174" cy="852237"/>
          </a:xfrm>
          <a:custGeom>
            <a:avLst/>
            <a:gdLst>
              <a:gd name="connsiteX0" fmla="*/ 236171 w 236174"/>
              <a:gd name="connsiteY0" fmla="*/ 548 h 852237"/>
              <a:gd name="connsiteX1" fmla="*/ 159971 w 236174"/>
              <a:gd name="connsiteY1" fmla="*/ 327573 h 852237"/>
              <a:gd name="connsiteX2" fmla="*/ 175846 w 236174"/>
              <a:gd name="connsiteY2" fmla="*/ 302173 h 852237"/>
              <a:gd name="connsiteX3" fmla="*/ 58371 w 236174"/>
              <a:gd name="connsiteY3" fmla="*/ 679998 h 852237"/>
              <a:gd name="connsiteX4" fmla="*/ 74246 w 236174"/>
              <a:gd name="connsiteY4" fmla="*/ 632373 h 852237"/>
              <a:gd name="connsiteX5" fmla="*/ 1221 w 236174"/>
              <a:gd name="connsiteY5" fmla="*/ 845098 h 852237"/>
              <a:gd name="connsiteX6" fmla="*/ 144096 w 236174"/>
              <a:gd name="connsiteY6" fmla="*/ 327573 h 852237"/>
              <a:gd name="connsiteX7" fmla="*/ 125046 w 236174"/>
              <a:gd name="connsiteY7" fmla="*/ 403773 h 852237"/>
              <a:gd name="connsiteX8" fmla="*/ 169496 w 236174"/>
              <a:gd name="connsiteY8" fmla="*/ 57698 h 852237"/>
              <a:gd name="connsiteX9" fmla="*/ 137746 w 236174"/>
              <a:gd name="connsiteY9" fmla="*/ 362498 h 852237"/>
              <a:gd name="connsiteX10" fmla="*/ 182196 w 236174"/>
              <a:gd name="connsiteY10" fmla="*/ 194223 h 852237"/>
              <a:gd name="connsiteX11" fmla="*/ 156796 w 236174"/>
              <a:gd name="connsiteY11" fmla="*/ 248198 h 852237"/>
              <a:gd name="connsiteX12" fmla="*/ 236171 w 236174"/>
              <a:gd name="connsiteY12" fmla="*/ 548 h 85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6174" h="852237">
                <a:moveTo>
                  <a:pt x="236171" y="548"/>
                </a:moveTo>
                <a:cubicBezTo>
                  <a:pt x="236700" y="13777"/>
                  <a:pt x="170025" y="277302"/>
                  <a:pt x="159971" y="327573"/>
                </a:cubicBezTo>
                <a:cubicBezTo>
                  <a:pt x="149917" y="377844"/>
                  <a:pt x="192779" y="243436"/>
                  <a:pt x="175846" y="302173"/>
                </a:cubicBezTo>
                <a:cubicBezTo>
                  <a:pt x="158913" y="360910"/>
                  <a:pt x="75304" y="624965"/>
                  <a:pt x="58371" y="679998"/>
                </a:cubicBezTo>
                <a:cubicBezTo>
                  <a:pt x="41438" y="735031"/>
                  <a:pt x="83771" y="604856"/>
                  <a:pt x="74246" y="632373"/>
                </a:cubicBezTo>
                <a:cubicBezTo>
                  <a:pt x="64721" y="659890"/>
                  <a:pt x="-10421" y="895898"/>
                  <a:pt x="1221" y="845098"/>
                </a:cubicBezTo>
                <a:cubicBezTo>
                  <a:pt x="12863" y="794298"/>
                  <a:pt x="123459" y="401127"/>
                  <a:pt x="144096" y="327573"/>
                </a:cubicBezTo>
                <a:cubicBezTo>
                  <a:pt x="164733" y="254019"/>
                  <a:pt x="120813" y="448752"/>
                  <a:pt x="125046" y="403773"/>
                </a:cubicBezTo>
                <a:cubicBezTo>
                  <a:pt x="129279" y="358794"/>
                  <a:pt x="167379" y="64577"/>
                  <a:pt x="169496" y="57698"/>
                </a:cubicBezTo>
                <a:cubicBezTo>
                  <a:pt x="171613" y="50819"/>
                  <a:pt x="135629" y="339744"/>
                  <a:pt x="137746" y="362498"/>
                </a:cubicBezTo>
                <a:cubicBezTo>
                  <a:pt x="139863" y="385252"/>
                  <a:pt x="179021" y="213273"/>
                  <a:pt x="182196" y="194223"/>
                </a:cubicBezTo>
                <a:cubicBezTo>
                  <a:pt x="185371" y="175173"/>
                  <a:pt x="150975" y="278890"/>
                  <a:pt x="156796" y="248198"/>
                </a:cubicBezTo>
                <a:cubicBezTo>
                  <a:pt x="162617" y="217506"/>
                  <a:pt x="235642" y="-12681"/>
                  <a:pt x="236171" y="54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E3E8A732-A877-09A8-0241-144E0001E8C7}"/>
              </a:ext>
            </a:extLst>
          </p:cNvPr>
          <p:cNvSpPr/>
          <p:nvPr/>
        </p:nvSpPr>
        <p:spPr>
          <a:xfrm>
            <a:off x="6399040" y="2422441"/>
            <a:ext cx="159297" cy="713555"/>
          </a:xfrm>
          <a:custGeom>
            <a:avLst/>
            <a:gdLst>
              <a:gd name="connsiteX0" fmla="*/ 159240 w 159297"/>
              <a:gd name="connsiteY0" fmla="*/ 1989 h 713555"/>
              <a:gd name="connsiteX1" fmla="*/ 3665 w 159297"/>
              <a:gd name="connsiteY1" fmla="*/ 325839 h 713555"/>
              <a:gd name="connsiteX2" fmla="*/ 51290 w 159297"/>
              <a:gd name="connsiteY2" fmla="*/ 255989 h 713555"/>
              <a:gd name="connsiteX3" fmla="*/ 76690 w 159297"/>
              <a:gd name="connsiteY3" fmla="*/ 268689 h 713555"/>
              <a:gd name="connsiteX4" fmla="*/ 6840 w 159297"/>
              <a:gd name="connsiteY4" fmla="*/ 459189 h 713555"/>
              <a:gd name="connsiteX5" fmla="*/ 38590 w 159297"/>
              <a:gd name="connsiteY5" fmla="*/ 354414 h 713555"/>
              <a:gd name="connsiteX6" fmla="*/ 117965 w 159297"/>
              <a:gd name="connsiteY6" fmla="*/ 290914 h 713555"/>
              <a:gd name="connsiteX7" fmla="*/ 83040 w 159297"/>
              <a:gd name="connsiteY7" fmla="*/ 389339 h 713555"/>
              <a:gd name="connsiteX8" fmla="*/ 117965 w 159297"/>
              <a:gd name="connsiteY8" fmla="*/ 713189 h 713555"/>
              <a:gd name="connsiteX9" fmla="*/ 89390 w 159297"/>
              <a:gd name="connsiteY9" fmla="*/ 452839 h 713555"/>
              <a:gd name="connsiteX10" fmla="*/ 105265 w 159297"/>
              <a:gd name="connsiteY10" fmla="*/ 417914 h 713555"/>
              <a:gd name="connsiteX11" fmla="*/ 149715 w 159297"/>
              <a:gd name="connsiteY11" fmla="*/ 665564 h 713555"/>
              <a:gd name="connsiteX12" fmla="*/ 102090 w 159297"/>
              <a:gd name="connsiteY12" fmla="*/ 354414 h 713555"/>
              <a:gd name="connsiteX13" fmla="*/ 92565 w 159297"/>
              <a:gd name="connsiteY13" fmla="*/ 217889 h 713555"/>
              <a:gd name="connsiteX14" fmla="*/ 95740 w 159297"/>
              <a:gd name="connsiteY14" fmla="*/ 262339 h 713555"/>
              <a:gd name="connsiteX15" fmla="*/ 130665 w 159297"/>
              <a:gd name="connsiteY15" fmla="*/ 160739 h 713555"/>
              <a:gd name="connsiteX16" fmla="*/ 44940 w 159297"/>
              <a:gd name="connsiteY16" fmla="*/ 246464 h 713555"/>
              <a:gd name="connsiteX17" fmla="*/ 98915 w 159297"/>
              <a:gd name="connsiteY17" fmla="*/ 151214 h 713555"/>
              <a:gd name="connsiteX18" fmla="*/ 22715 w 159297"/>
              <a:gd name="connsiteY18" fmla="*/ 186139 h 713555"/>
              <a:gd name="connsiteX19" fmla="*/ 159240 w 159297"/>
              <a:gd name="connsiteY19" fmla="*/ 1989 h 71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9297" h="713555">
                <a:moveTo>
                  <a:pt x="159240" y="1989"/>
                </a:moveTo>
                <a:cubicBezTo>
                  <a:pt x="156065" y="25272"/>
                  <a:pt x="21657" y="283506"/>
                  <a:pt x="3665" y="325839"/>
                </a:cubicBezTo>
                <a:cubicBezTo>
                  <a:pt x="-14327" y="368172"/>
                  <a:pt x="39119" y="265514"/>
                  <a:pt x="51290" y="255989"/>
                </a:cubicBezTo>
                <a:cubicBezTo>
                  <a:pt x="63461" y="246464"/>
                  <a:pt x="84098" y="234822"/>
                  <a:pt x="76690" y="268689"/>
                </a:cubicBezTo>
                <a:cubicBezTo>
                  <a:pt x="69282" y="302556"/>
                  <a:pt x="13190" y="444901"/>
                  <a:pt x="6840" y="459189"/>
                </a:cubicBezTo>
                <a:cubicBezTo>
                  <a:pt x="490" y="473477"/>
                  <a:pt x="20069" y="382460"/>
                  <a:pt x="38590" y="354414"/>
                </a:cubicBezTo>
                <a:cubicBezTo>
                  <a:pt x="57111" y="326368"/>
                  <a:pt x="110557" y="285093"/>
                  <a:pt x="117965" y="290914"/>
                </a:cubicBezTo>
                <a:cubicBezTo>
                  <a:pt x="125373" y="296735"/>
                  <a:pt x="83040" y="318960"/>
                  <a:pt x="83040" y="389339"/>
                </a:cubicBezTo>
                <a:cubicBezTo>
                  <a:pt x="83040" y="459718"/>
                  <a:pt x="116907" y="702606"/>
                  <a:pt x="117965" y="713189"/>
                </a:cubicBezTo>
                <a:cubicBezTo>
                  <a:pt x="119023" y="723772"/>
                  <a:pt x="91507" y="502051"/>
                  <a:pt x="89390" y="452839"/>
                </a:cubicBezTo>
                <a:cubicBezTo>
                  <a:pt x="87273" y="403627"/>
                  <a:pt x="95211" y="382460"/>
                  <a:pt x="105265" y="417914"/>
                </a:cubicBezTo>
                <a:cubicBezTo>
                  <a:pt x="115319" y="453368"/>
                  <a:pt x="150244" y="676147"/>
                  <a:pt x="149715" y="665564"/>
                </a:cubicBezTo>
                <a:cubicBezTo>
                  <a:pt x="149186" y="654981"/>
                  <a:pt x="111615" y="429026"/>
                  <a:pt x="102090" y="354414"/>
                </a:cubicBezTo>
                <a:cubicBezTo>
                  <a:pt x="92565" y="279802"/>
                  <a:pt x="93623" y="233235"/>
                  <a:pt x="92565" y="217889"/>
                </a:cubicBezTo>
                <a:cubicBezTo>
                  <a:pt x="91507" y="202543"/>
                  <a:pt x="89390" y="271864"/>
                  <a:pt x="95740" y="262339"/>
                </a:cubicBezTo>
                <a:cubicBezTo>
                  <a:pt x="102090" y="252814"/>
                  <a:pt x="139132" y="163385"/>
                  <a:pt x="130665" y="160739"/>
                </a:cubicBezTo>
                <a:cubicBezTo>
                  <a:pt x="122198" y="158093"/>
                  <a:pt x="50232" y="248051"/>
                  <a:pt x="44940" y="246464"/>
                </a:cubicBezTo>
                <a:cubicBezTo>
                  <a:pt x="39648" y="244877"/>
                  <a:pt x="102619" y="161268"/>
                  <a:pt x="98915" y="151214"/>
                </a:cubicBezTo>
                <a:cubicBezTo>
                  <a:pt x="95211" y="141160"/>
                  <a:pt x="12661" y="205189"/>
                  <a:pt x="22715" y="186139"/>
                </a:cubicBezTo>
                <a:cubicBezTo>
                  <a:pt x="32769" y="167089"/>
                  <a:pt x="162415" y="-21294"/>
                  <a:pt x="159240" y="198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2AF646CF-AD87-91BD-E48A-E065F42EF07C}"/>
              </a:ext>
            </a:extLst>
          </p:cNvPr>
          <p:cNvSpPr/>
          <p:nvPr/>
        </p:nvSpPr>
        <p:spPr>
          <a:xfrm>
            <a:off x="7000847" y="2246475"/>
            <a:ext cx="217835" cy="511505"/>
          </a:xfrm>
          <a:custGeom>
            <a:avLst/>
            <a:gdLst>
              <a:gd name="connsiteX0" fmla="*/ 84483 w 217835"/>
              <a:gd name="connsiteY0" fmla="*/ 155 h 511505"/>
              <a:gd name="connsiteX1" fmla="*/ 40033 w 217835"/>
              <a:gd name="connsiteY1" fmla="*/ 152555 h 511505"/>
              <a:gd name="connsiteX2" fmla="*/ 43208 w 217835"/>
              <a:gd name="connsiteY2" fmla="*/ 308130 h 511505"/>
              <a:gd name="connsiteX3" fmla="*/ 65433 w 217835"/>
              <a:gd name="connsiteY3" fmla="*/ 216055 h 511505"/>
              <a:gd name="connsiteX4" fmla="*/ 157508 w 217835"/>
              <a:gd name="connsiteY4" fmla="*/ 412905 h 511505"/>
              <a:gd name="connsiteX5" fmla="*/ 135283 w 217835"/>
              <a:gd name="connsiteY5" fmla="*/ 273205 h 511505"/>
              <a:gd name="connsiteX6" fmla="*/ 217833 w 217835"/>
              <a:gd name="connsiteY6" fmla="*/ 511330 h 511505"/>
              <a:gd name="connsiteX7" fmla="*/ 132108 w 217835"/>
              <a:gd name="connsiteY7" fmla="*/ 228755 h 511505"/>
              <a:gd name="connsiteX8" fmla="*/ 103533 w 217835"/>
              <a:gd name="connsiteY8" fmla="*/ 304955 h 511505"/>
              <a:gd name="connsiteX9" fmla="*/ 8283 w 217835"/>
              <a:gd name="connsiteY9" fmla="*/ 82705 h 511505"/>
              <a:gd name="connsiteX10" fmla="*/ 14633 w 217835"/>
              <a:gd name="connsiteY10" fmla="*/ 181130 h 511505"/>
              <a:gd name="connsiteX11" fmla="*/ 84483 w 217835"/>
              <a:gd name="connsiteY11" fmla="*/ 155 h 51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7835" h="511505">
                <a:moveTo>
                  <a:pt x="84483" y="155"/>
                </a:moveTo>
                <a:cubicBezTo>
                  <a:pt x="88716" y="-4607"/>
                  <a:pt x="46912" y="101226"/>
                  <a:pt x="40033" y="152555"/>
                </a:cubicBezTo>
                <a:cubicBezTo>
                  <a:pt x="33154" y="203884"/>
                  <a:pt x="38975" y="297547"/>
                  <a:pt x="43208" y="308130"/>
                </a:cubicBezTo>
                <a:cubicBezTo>
                  <a:pt x="47441" y="318713"/>
                  <a:pt x="46383" y="198593"/>
                  <a:pt x="65433" y="216055"/>
                </a:cubicBezTo>
                <a:cubicBezTo>
                  <a:pt x="84483" y="233517"/>
                  <a:pt x="145866" y="403380"/>
                  <a:pt x="157508" y="412905"/>
                </a:cubicBezTo>
                <a:cubicBezTo>
                  <a:pt x="169150" y="422430"/>
                  <a:pt x="125229" y="256801"/>
                  <a:pt x="135283" y="273205"/>
                </a:cubicBezTo>
                <a:cubicBezTo>
                  <a:pt x="145337" y="289609"/>
                  <a:pt x="218362" y="518738"/>
                  <a:pt x="217833" y="511330"/>
                </a:cubicBezTo>
                <a:cubicBezTo>
                  <a:pt x="217304" y="503922"/>
                  <a:pt x="151158" y="263151"/>
                  <a:pt x="132108" y="228755"/>
                </a:cubicBezTo>
                <a:cubicBezTo>
                  <a:pt x="113058" y="194359"/>
                  <a:pt x="124170" y="329297"/>
                  <a:pt x="103533" y="304955"/>
                </a:cubicBezTo>
                <a:cubicBezTo>
                  <a:pt x="82896" y="280613"/>
                  <a:pt x="23100" y="103342"/>
                  <a:pt x="8283" y="82705"/>
                </a:cubicBezTo>
                <a:cubicBezTo>
                  <a:pt x="-6534" y="62068"/>
                  <a:pt x="345" y="191713"/>
                  <a:pt x="14633" y="181130"/>
                </a:cubicBezTo>
                <a:cubicBezTo>
                  <a:pt x="28920" y="170547"/>
                  <a:pt x="80250" y="4917"/>
                  <a:pt x="84483" y="15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48726697-47CD-D48E-965A-32204D6DFD05}"/>
              </a:ext>
            </a:extLst>
          </p:cNvPr>
          <p:cNvSpPr/>
          <p:nvPr/>
        </p:nvSpPr>
        <p:spPr>
          <a:xfrm>
            <a:off x="7144803" y="2321540"/>
            <a:ext cx="310529" cy="842925"/>
          </a:xfrm>
          <a:custGeom>
            <a:avLst/>
            <a:gdLst>
              <a:gd name="connsiteX0" fmla="*/ 51652 w 310529"/>
              <a:gd name="connsiteY0" fmla="*/ 93365 h 842925"/>
              <a:gd name="connsiteX1" fmla="*/ 61177 w 310529"/>
              <a:gd name="connsiteY1" fmla="*/ 293390 h 842925"/>
              <a:gd name="connsiteX2" fmla="*/ 115152 w 310529"/>
              <a:gd name="connsiteY2" fmla="*/ 404515 h 842925"/>
              <a:gd name="connsiteX3" fmla="*/ 118327 w 310529"/>
              <a:gd name="connsiteY3" fmla="*/ 369590 h 842925"/>
              <a:gd name="connsiteX4" fmla="*/ 178652 w 310529"/>
              <a:gd name="connsiteY4" fmla="*/ 468015 h 842925"/>
              <a:gd name="connsiteX5" fmla="*/ 185002 w 310529"/>
              <a:gd name="connsiteY5" fmla="*/ 442615 h 842925"/>
              <a:gd name="connsiteX6" fmla="*/ 296127 w 310529"/>
              <a:gd name="connsiteY6" fmla="*/ 829965 h 842925"/>
              <a:gd name="connsiteX7" fmla="*/ 289777 w 310529"/>
              <a:gd name="connsiteY7" fmla="*/ 734715 h 842925"/>
              <a:gd name="connsiteX8" fmla="*/ 308827 w 310529"/>
              <a:gd name="connsiteY8" fmla="*/ 572790 h 842925"/>
              <a:gd name="connsiteX9" fmla="*/ 305652 w 310529"/>
              <a:gd name="connsiteY9" fmla="*/ 379115 h 842925"/>
              <a:gd name="connsiteX10" fmla="*/ 273902 w 310529"/>
              <a:gd name="connsiteY10" fmla="*/ 658515 h 842925"/>
              <a:gd name="connsiteX11" fmla="*/ 223102 w 310529"/>
              <a:gd name="connsiteY11" fmla="*/ 499765 h 842925"/>
              <a:gd name="connsiteX12" fmla="*/ 48477 w 310529"/>
              <a:gd name="connsiteY12" fmla="*/ 287040 h 842925"/>
              <a:gd name="connsiteX13" fmla="*/ 48477 w 310529"/>
              <a:gd name="connsiteY13" fmla="*/ 312440 h 842925"/>
              <a:gd name="connsiteX14" fmla="*/ 852 w 310529"/>
              <a:gd name="connsiteY14" fmla="*/ 1290 h 842925"/>
              <a:gd name="connsiteX15" fmla="*/ 19902 w 310529"/>
              <a:gd name="connsiteY15" fmla="*/ 198140 h 842925"/>
              <a:gd name="connsiteX16" fmla="*/ 51652 w 310529"/>
              <a:gd name="connsiteY16" fmla="*/ 93365 h 8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0529" h="842925">
                <a:moveTo>
                  <a:pt x="51652" y="93365"/>
                </a:moveTo>
                <a:cubicBezTo>
                  <a:pt x="58531" y="109240"/>
                  <a:pt x="50594" y="241532"/>
                  <a:pt x="61177" y="293390"/>
                </a:cubicBezTo>
                <a:cubicBezTo>
                  <a:pt x="71760" y="345248"/>
                  <a:pt x="105627" y="391815"/>
                  <a:pt x="115152" y="404515"/>
                </a:cubicBezTo>
                <a:cubicBezTo>
                  <a:pt x="124677" y="417215"/>
                  <a:pt x="107744" y="359007"/>
                  <a:pt x="118327" y="369590"/>
                </a:cubicBezTo>
                <a:cubicBezTo>
                  <a:pt x="128910" y="380173"/>
                  <a:pt x="167539" y="455844"/>
                  <a:pt x="178652" y="468015"/>
                </a:cubicBezTo>
                <a:cubicBezTo>
                  <a:pt x="189765" y="480186"/>
                  <a:pt x="165423" y="382290"/>
                  <a:pt x="185002" y="442615"/>
                </a:cubicBezTo>
                <a:cubicBezTo>
                  <a:pt x="204581" y="502940"/>
                  <a:pt x="278665" y="781282"/>
                  <a:pt x="296127" y="829965"/>
                </a:cubicBezTo>
                <a:cubicBezTo>
                  <a:pt x="313589" y="878648"/>
                  <a:pt x="287660" y="777577"/>
                  <a:pt x="289777" y="734715"/>
                </a:cubicBezTo>
                <a:cubicBezTo>
                  <a:pt x="291894" y="691853"/>
                  <a:pt x="306181" y="632057"/>
                  <a:pt x="308827" y="572790"/>
                </a:cubicBezTo>
                <a:cubicBezTo>
                  <a:pt x="311473" y="513523"/>
                  <a:pt x="311473" y="364828"/>
                  <a:pt x="305652" y="379115"/>
                </a:cubicBezTo>
                <a:cubicBezTo>
                  <a:pt x="299831" y="393402"/>
                  <a:pt x="287660" y="638407"/>
                  <a:pt x="273902" y="658515"/>
                </a:cubicBezTo>
                <a:cubicBezTo>
                  <a:pt x="260144" y="678623"/>
                  <a:pt x="260673" y="561677"/>
                  <a:pt x="223102" y="499765"/>
                </a:cubicBezTo>
                <a:cubicBezTo>
                  <a:pt x="185531" y="437853"/>
                  <a:pt x="77581" y="318261"/>
                  <a:pt x="48477" y="287040"/>
                </a:cubicBezTo>
                <a:cubicBezTo>
                  <a:pt x="19373" y="255819"/>
                  <a:pt x="56414" y="360065"/>
                  <a:pt x="48477" y="312440"/>
                </a:cubicBezTo>
                <a:cubicBezTo>
                  <a:pt x="40540" y="264815"/>
                  <a:pt x="5614" y="20340"/>
                  <a:pt x="852" y="1290"/>
                </a:cubicBezTo>
                <a:cubicBezTo>
                  <a:pt x="-3910" y="-17760"/>
                  <a:pt x="12494" y="180148"/>
                  <a:pt x="19902" y="198140"/>
                </a:cubicBezTo>
                <a:cubicBezTo>
                  <a:pt x="27310" y="216132"/>
                  <a:pt x="44773" y="77490"/>
                  <a:pt x="51652" y="9336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CBB9F049-CD0B-DDD4-95F6-B1C69AD3557B}"/>
              </a:ext>
            </a:extLst>
          </p:cNvPr>
          <p:cNvSpPr/>
          <p:nvPr/>
        </p:nvSpPr>
        <p:spPr>
          <a:xfrm>
            <a:off x="7377004" y="2455657"/>
            <a:ext cx="194648" cy="769400"/>
          </a:xfrm>
          <a:custGeom>
            <a:avLst/>
            <a:gdLst>
              <a:gd name="connsiteX0" fmla="*/ 426 w 194648"/>
              <a:gd name="connsiteY0" fmla="*/ 229123 h 769400"/>
              <a:gd name="connsiteX1" fmla="*/ 98851 w 194648"/>
              <a:gd name="connsiteY1" fmla="*/ 505348 h 769400"/>
              <a:gd name="connsiteX2" fmla="*/ 136951 w 194648"/>
              <a:gd name="connsiteY2" fmla="*/ 676798 h 769400"/>
              <a:gd name="connsiteX3" fmla="*/ 102026 w 194648"/>
              <a:gd name="connsiteY3" fmla="*/ 559323 h 769400"/>
              <a:gd name="connsiteX4" fmla="*/ 136951 w 194648"/>
              <a:gd name="connsiteY4" fmla="*/ 768873 h 769400"/>
              <a:gd name="connsiteX5" fmla="*/ 143301 w 194648"/>
              <a:gd name="connsiteY5" fmla="*/ 610123 h 769400"/>
              <a:gd name="connsiteX6" fmla="*/ 190926 w 194648"/>
              <a:gd name="connsiteY6" fmla="*/ 337073 h 769400"/>
              <a:gd name="connsiteX7" fmla="*/ 175051 w 194648"/>
              <a:gd name="connsiteY7" fmla="*/ 419623 h 769400"/>
              <a:gd name="connsiteX8" fmla="*/ 44876 w 194648"/>
              <a:gd name="connsiteY8" fmla="*/ 523 h 769400"/>
              <a:gd name="connsiteX9" fmla="*/ 124251 w 194648"/>
              <a:gd name="connsiteY9" fmla="*/ 333898 h 769400"/>
              <a:gd name="connsiteX10" fmla="*/ 159176 w 194648"/>
              <a:gd name="connsiteY10" fmla="*/ 391048 h 769400"/>
              <a:gd name="connsiteX11" fmla="*/ 168701 w 194648"/>
              <a:gd name="connsiteY11" fmla="*/ 321198 h 769400"/>
              <a:gd name="connsiteX12" fmla="*/ 111551 w 194648"/>
              <a:gd name="connsiteY12" fmla="*/ 695848 h 769400"/>
              <a:gd name="connsiteX13" fmla="*/ 102026 w 194648"/>
              <a:gd name="connsiteY13" fmla="*/ 613298 h 769400"/>
              <a:gd name="connsiteX14" fmla="*/ 25826 w 194648"/>
              <a:gd name="connsiteY14" fmla="*/ 467248 h 769400"/>
              <a:gd name="connsiteX15" fmla="*/ 60751 w 194648"/>
              <a:gd name="connsiteY15" fmla="*/ 498998 h 769400"/>
              <a:gd name="connsiteX16" fmla="*/ 426 w 194648"/>
              <a:gd name="connsiteY16" fmla="*/ 229123 h 76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4648" h="769400">
                <a:moveTo>
                  <a:pt x="426" y="229123"/>
                </a:moveTo>
                <a:cubicBezTo>
                  <a:pt x="6776" y="230181"/>
                  <a:pt x="76097" y="430736"/>
                  <a:pt x="98851" y="505348"/>
                </a:cubicBezTo>
                <a:cubicBezTo>
                  <a:pt x="121605" y="579960"/>
                  <a:pt x="136422" y="667802"/>
                  <a:pt x="136951" y="676798"/>
                </a:cubicBezTo>
                <a:cubicBezTo>
                  <a:pt x="137480" y="685794"/>
                  <a:pt x="102026" y="543977"/>
                  <a:pt x="102026" y="559323"/>
                </a:cubicBezTo>
                <a:cubicBezTo>
                  <a:pt x="102026" y="574669"/>
                  <a:pt x="130072" y="760406"/>
                  <a:pt x="136951" y="768873"/>
                </a:cubicBezTo>
                <a:cubicBezTo>
                  <a:pt x="143830" y="777340"/>
                  <a:pt x="134305" y="682090"/>
                  <a:pt x="143301" y="610123"/>
                </a:cubicBezTo>
                <a:cubicBezTo>
                  <a:pt x="152297" y="538156"/>
                  <a:pt x="185634" y="368823"/>
                  <a:pt x="190926" y="337073"/>
                </a:cubicBezTo>
                <a:cubicBezTo>
                  <a:pt x="196218" y="305323"/>
                  <a:pt x="199393" y="475715"/>
                  <a:pt x="175051" y="419623"/>
                </a:cubicBezTo>
                <a:cubicBezTo>
                  <a:pt x="150709" y="363531"/>
                  <a:pt x="53343" y="14811"/>
                  <a:pt x="44876" y="523"/>
                </a:cubicBezTo>
                <a:cubicBezTo>
                  <a:pt x="36409" y="-13765"/>
                  <a:pt x="105201" y="268810"/>
                  <a:pt x="124251" y="333898"/>
                </a:cubicBezTo>
                <a:cubicBezTo>
                  <a:pt x="143301" y="398986"/>
                  <a:pt x="151768" y="393165"/>
                  <a:pt x="159176" y="391048"/>
                </a:cubicBezTo>
                <a:cubicBezTo>
                  <a:pt x="166584" y="388931"/>
                  <a:pt x="176639" y="270398"/>
                  <a:pt x="168701" y="321198"/>
                </a:cubicBezTo>
                <a:cubicBezTo>
                  <a:pt x="160763" y="371998"/>
                  <a:pt x="122663" y="647165"/>
                  <a:pt x="111551" y="695848"/>
                </a:cubicBezTo>
                <a:cubicBezTo>
                  <a:pt x="100439" y="744531"/>
                  <a:pt x="116313" y="651398"/>
                  <a:pt x="102026" y="613298"/>
                </a:cubicBezTo>
                <a:cubicBezTo>
                  <a:pt x="87739" y="575198"/>
                  <a:pt x="32705" y="486298"/>
                  <a:pt x="25826" y="467248"/>
                </a:cubicBezTo>
                <a:cubicBezTo>
                  <a:pt x="18947" y="448198"/>
                  <a:pt x="60751" y="537627"/>
                  <a:pt x="60751" y="498998"/>
                </a:cubicBezTo>
                <a:cubicBezTo>
                  <a:pt x="60751" y="460369"/>
                  <a:pt x="-5924" y="228065"/>
                  <a:pt x="426" y="22912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61DD79B3-AFF5-8B88-4C64-9103C6439A67}"/>
              </a:ext>
            </a:extLst>
          </p:cNvPr>
          <p:cNvSpPr/>
          <p:nvPr/>
        </p:nvSpPr>
        <p:spPr>
          <a:xfrm>
            <a:off x="7132877" y="976834"/>
            <a:ext cx="323935" cy="491952"/>
          </a:xfrm>
          <a:custGeom>
            <a:avLst/>
            <a:gdLst>
              <a:gd name="connsiteX0" fmla="*/ 78 w 323935"/>
              <a:gd name="connsiteY0" fmla="*/ 12496 h 491952"/>
              <a:gd name="connsiteX1" fmla="*/ 108028 w 323935"/>
              <a:gd name="connsiteY1" fmla="*/ 6146 h 491952"/>
              <a:gd name="connsiteX2" fmla="*/ 104853 w 323935"/>
              <a:gd name="connsiteY2" fmla="*/ 107746 h 491952"/>
              <a:gd name="connsiteX3" fmla="*/ 225503 w 323935"/>
              <a:gd name="connsiteY3" fmla="*/ 295071 h 491952"/>
              <a:gd name="connsiteX4" fmla="*/ 168353 w 323935"/>
              <a:gd name="connsiteY4" fmla="*/ 250621 h 491952"/>
              <a:gd name="connsiteX5" fmla="*/ 323928 w 323935"/>
              <a:gd name="connsiteY5" fmla="*/ 491921 h 491952"/>
              <a:gd name="connsiteX6" fmla="*/ 174703 w 323935"/>
              <a:gd name="connsiteY6" fmla="*/ 266496 h 491952"/>
              <a:gd name="connsiteX7" fmla="*/ 95328 w 323935"/>
              <a:gd name="connsiteY7" fmla="*/ 98221 h 491952"/>
              <a:gd name="connsiteX8" fmla="*/ 82628 w 323935"/>
              <a:gd name="connsiteY8" fmla="*/ 133146 h 491952"/>
              <a:gd name="connsiteX9" fmla="*/ 127078 w 323935"/>
              <a:gd name="connsiteY9" fmla="*/ 22021 h 491952"/>
              <a:gd name="connsiteX10" fmla="*/ 78 w 323935"/>
              <a:gd name="connsiteY10" fmla="*/ 12496 h 49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935" h="491952">
                <a:moveTo>
                  <a:pt x="78" y="12496"/>
                </a:moveTo>
                <a:cubicBezTo>
                  <a:pt x="-3097" y="9850"/>
                  <a:pt x="90566" y="-9729"/>
                  <a:pt x="108028" y="6146"/>
                </a:cubicBezTo>
                <a:cubicBezTo>
                  <a:pt x="125490" y="22021"/>
                  <a:pt x="85274" y="59592"/>
                  <a:pt x="104853" y="107746"/>
                </a:cubicBezTo>
                <a:cubicBezTo>
                  <a:pt x="124432" y="155900"/>
                  <a:pt x="214920" y="271259"/>
                  <a:pt x="225503" y="295071"/>
                </a:cubicBezTo>
                <a:cubicBezTo>
                  <a:pt x="236086" y="318883"/>
                  <a:pt x="151949" y="217813"/>
                  <a:pt x="168353" y="250621"/>
                </a:cubicBezTo>
                <a:cubicBezTo>
                  <a:pt x="184757" y="283429"/>
                  <a:pt x="322870" y="489275"/>
                  <a:pt x="323928" y="491921"/>
                </a:cubicBezTo>
                <a:cubicBezTo>
                  <a:pt x="324986" y="494567"/>
                  <a:pt x="212803" y="332113"/>
                  <a:pt x="174703" y="266496"/>
                </a:cubicBezTo>
                <a:cubicBezTo>
                  <a:pt x="136603" y="200879"/>
                  <a:pt x="110674" y="120446"/>
                  <a:pt x="95328" y="98221"/>
                </a:cubicBezTo>
                <a:cubicBezTo>
                  <a:pt x="79982" y="75996"/>
                  <a:pt x="77336" y="145846"/>
                  <a:pt x="82628" y="133146"/>
                </a:cubicBezTo>
                <a:cubicBezTo>
                  <a:pt x="87920" y="120446"/>
                  <a:pt x="142424" y="41071"/>
                  <a:pt x="127078" y="22021"/>
                </a:cubicBezTo>
                <a:cubicBezTo>
                  <a:pt x="111732" y="2971"/>
                  <a:pt x="3253" y="15142"/>
                  <a:pt x="78" y="1249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11C366EF-C9E5-133C-C0E3-BE9F11BDEB3F}"/>
              </a:ext>
            </a:extLst>
          </p:cNvPr>
          <p:cNvSpPr/>
          <p:nvPr/>
        </p:nvSpPr>
        <p:spPr>
          <a:xfrm>
            <a:off x="7389813" y="1001253"/>
            <a:ext cx="362638" cy="153177"/>
          </a:xfrm>
          <a:custGeom>
            <a:avLst/>
            <a:gdLst>
              <a:gd name="connsiteX0" fmla="*/ 317 w 362638"/>
              <a:gd name="connsiteY0" fmla="*/ 153177 h 153177"/>
              <a:gd name="connsiteX1" fmla="*/ 181292 w 362638"/>
              <a:gd name="connsiteY1" fmla="*/ 35702 h 153177"/>
              <a:gd name="connsiteX2" fmla="*/ 362267 w 362638"/>
              <a:gd name="connsiteY2" fmla="*/ 29352 h 153177"/>
              <a:gd name="connsiteX3" fmla="*/ 225742 w 362638"/>
              <a:gd name="connsiteY3" fmla="*/ 777 h 153177"/>
              <a:gd name="connsiteX4" fmla="*/ 130492 w 362638"/>
              <a:gd name="connsiteY4" fmla="*/ 64277 h 153177"/>
              <a:gd name="connsiteX5" fmla="*/ 136842 w 362638"/>
              <a:gd name="connsiteY5" fmla="*/ 35702 h 153177"/>
              <a:gd name="connsiteX6" fmla="*/ 317 w 362638"/>
              <a:gd name="connsiteY6" fmla="*/ 153177 h 15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2638" h="153177">
                <a:moveTo>
                  <a:pt x="317" y="153177"/>
                </a:moveTo>
                <a:cubicBezTo>
                  <a:pt x="7725" y="153177"/>
                  <a:pt x="120967" y="56339"/>
                  <a:pt x="181292" y="35702"/>
                </a:cubicBezTo>
                <a:cubicBezTo>
                  <a:pt x="241617" y="15065"/>
                  <a:pt x="354859" y="35173"/>
                  <a:pt x="362267" y="29352"/>
                </a:cubicBezTo>
                <a:cubicBezTo>
                  <a:pt x="369675" y="23531"/>
                  <a:pt x="264371" y="-5044"/>
                  <a:pt x="225742" y="777"/>
                </a:cubicBezTo>
                <a:cubicBezTo>
                  <a:pt x="187113" y="6598"/>
                  <a:pt x="145309" y="58456"/>
                  <a:pt x="130492" y="64277"/>
                </a:cubicBezTo>
                <a:cubicBezTo>
                  <a:pt x="115675" y="70098"/>
                  <a:pt x="156421" y="21415"/>
                  <a:pt x="136842" y="35702"/>
                </a:cubicBezTo>
                <a:cubicBezTo>
                  <a:pt x="117263" y="49989"/>
                  <a:pt x="-7091" y="153177"/>
                  <a:pt x="317" y="15317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2D4AFAFE-E5B9-85A2-AA7B-87165ED64685}"/>
              </a:ext>
            </a:extLst>
          </p:cNvPr>
          <p:cNvSpPr/>
          <p:nvPr/>
        </p:nvSpPr>
        <p:spPr>
          <a:xfrm>
            <a:off x="7694158" y="875829"/>
            <a:ext cx="448975" cy="164902"/>
          </a:xfrm>
          <a:custGeom>
            <a:avLst/>
            <a:gdLst>
              <a:gd name="connsiteX0" fmla="*/ 772 w 448975"/>
              <a:gd name="connsiteY0" fmla="*/ 164301 h 164902"/>
              <a:gd name="connsiteX1" fmla="*/ 248422 w 448975"/>
              <a:gd name="connsiteY1" fmla="*/ 37301 h 164902"/>
              <a:gd name="connsiteX2" fmla="*/ 165872 w 448975"/>
              <a:gd name="connsiteY2" fmla="*/ 43651 h 164902"/>
              <a:gd name="connsiteX3" fmla="*/ 438922 w 448975"/>
              <a:gd name="connsiteY3" fmla="*/ 2376 h 164902"/>
              <a:gd name="connsiteX4" fmla="*/ 365897 w 448975"/>
              <a:gd name="connsiteY4" fmla="*/ 11901 h 164902"/>
              <a:gd name="connsiteX5" fmla="*/ 137297 w 448975"/>
              <a:gd name="connsiteY5" fmla="*/ 69051 h 164902"/>
              <a:gd name="connsiteX6" fmla="*/ 365897 w 448975"/>
              <a:gd name="connsiteY6" fmla="*/ 5551 h 164902"/>
              <a:gd name="connsiteX7" fmla="*/ 67447 w 448975"/>
              <a:gd name="connsiteY7" fmla="*/ 75401 h 164902"/>
              <a:gd name="connsiteX8" fmla="*/ 165872 w 448975"/>
              <a:gd name="connsiteY8" fmla="*/ 84926 h 164902"/>
              <a:gd name="connsiteX9" fmla="*/ 772 w 448975"/>
              <a:gd name="connsiteY9" fmla="*/ 164301 h 16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8975" h="164902">
                <a:moveTo>
                  <a:pt x="772" y="164301"/>
                </a:moveTo>
                <a:cubicBezTo>
                  <a:pt x="14530" y="156363"/>
                  <a:pt x="220905" y="57409"/>
                  <a:pt x="248422" y="37301"/>
                </a:cubicBezTo>
                <a:cubicBezTo>
                  <a:pt x="275939" y="17193"/>
                  <a:pt x="134122" y="49472"/>
                  <a:pt x="165872" y="43651"/>
                </a:cubicBezTo>
                <a:cubicBezTo>
                  <a:pt x="197622" y="37830"/>
                  <a:pt x="405585" y="7668"/>
                  <a:pt x="438922" y="2376"/>
                </a:cubicBezTo>
                <a:cubicBezTo>
                  <a:pt x="472259" y="-2916"/>
                  <a:pt x="416168" y="789"/>
                  <a:pt x="365897" y="11901"/>
                </a:cubicBezTo>
                <a:cubicBezTo>
                  <a:pt x="315626" y="23013"/>
                  <a:pt x="137297" y="70109"/>
                  <a:pt x="137297" y="69051"/>
                </a:cubicBezTo>
                <a:cubicBezTo>
                  <a:pt x="137297" y="67993"/>
                  <a:pt x="377539" y="4493"/>
                  <a:pt x="365897" y="5551"/>
                </a:cubicBezTo>
                <a:cubicBezTo>
                  <a:pt x="354255" y="6609"/>
                  <a:pt x="100784" y="62172"/>
                  <a:pt x="67447" y="75401"/>
                </a:cubicBezTo>
                <a:cubicBezTo>
                  <a:pt x="34110" y="88630"/>
                  <a:pt x="170105" y="70639"/>
                  <a:pt x="165872" y="84926"/>
                </a:cubicBezTo>
                <a:cubicBezTo>
                  <a:pt x="161639" y="99213"/>
                  <a:pt x="-12986" y="172239"/>
                  <a:pt x="772" y="16430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AB09BF9D-2DEB-F4CA-3D7E-DFDDC2CFF38D}"/>
              </a:ext>
            </a:extLst>
          </p:cNvPr>
          <p:cNvSpPr/>
          <p:nvPr/>
        </p:nvSpPr>
        <p:spPr>
          <a:xfrm>
            <a:off x="7961572" y="858714"/>
            <a:ext cx="206433" cy="165682"/>
          </a:xfrm>
          <a:custGeom>
            <a:avLst/>
            <a:gdLst>
              <a:gd name="connsiteX0" fmla="*/ 206433 w 206433"/>
              <a:gd name="connsiteY0" fmla="*/ 441 h 165682"/>
              <a:gd name="connsiteX1" fmla="*/ 104833 w 206433"/>
              <a:gd name="connsiteY1" fmla="*/ 92516 h 165682"/>
              <a:gd name="connsiteX2" fmla="*/ 139758 w 206433"/>
              <a:gd name="connsiteY2" fmla="*/ 67116 h 165682"/>
              <a:gd name="connsiteX3" fmla="*/ 34983 w 206433"/>
              <a:gd name="connsiteY3" fmla="*/ 95691 h 165682"/>
              <a:gd name="connsiteX4" fmla="*/ 31808 w 206433"/>
              <a:gd name="connsiteY4" fmla="*/ 133791 h 165682"/>
              <a:gd name="connsiteX5" fmla="*/ 73083 w 206433"/>
              <a:gd name="connsiteY5" fmla="*/ 165541 h 165682"/>
              <a:gd name="connsiteX6" fmla="*/ 58 w 206433"/>
              <a:gd name="connsiteY6" fmla="*/ 121091 h 165682"/>
              <a:gd name="connsiteX7" fmla="*/ 60383 w 206433"/>
              <a:gd name="connsiteY7" fmla="*/ 63941 h 165682"/>
              <a:gd name="connsiteX8" fmla="*/ 38158 w 206433"/>
              <a:gd name="connsiteY8" fmla="*/ 76641 h 165682"/>
              <a:gd name="connsiteX9" fmla="*/ 104833 w 206433"/>
              <a:gd name="connsiteY9" fmla="*/ 57591 h 165682"/>
              <a:gd name="connsiteX10" fmla="*/ 206433 w 206433"/>
              <a:gd name="connsiteY10" fmla="*/ 441 h 16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6433" h="165682">
                <a:moveTo>
                  <a:pt x="206433" y="441"/>
                </a:moveTo>
                <a:cubicBezTo>
                  <a:pt x="206433" y="6262"/>
                  <a:pt x="115945" y="81404"/>
                  <a:pt x="104833" y="92516"/>
                </a:cubicBezTo>
                <a:cubicBezTo>
                  <a:pt x="93721" y="103628"/>
                  <a:pt x="151400" y="66587"/>
                  <a:pt x="139758" y="67116"/>
                </a:cubicBezTo>
                <a:cubicBezTo>
                  <a:pt x="128116" y="67645"/>
                  <a:pt x="52974" y="84579"/>
                  <a:pt x="34983" y="95691"/>
                </a:cubicBezTo>
                <a:cubicBezTo>
                  <a:pt x="16992" y="106803"/>
                  <a:pt x="25458" y="122149"/>
                  <a:pt x="31808" y="133791"/>
                </a:cubicBezTo>
                <a:cubicBezTo>
                  <a:pt x="38158" y="145433"/>
                  <a:pt x="78375" y="167658"/>
                  <a:pt x="73083" y="165541"/>
                </a:cubicBezTo>
                <a:cubicBezTo>
                  <a:pt x="67791" y="163424"/>
                  <a:pt x="2175" y="138024"/>
                  <a:pt x="58" y="121091"/>
                </a:cubicBezTo>
                <a:cubicBezTo>
                  <a:pt x="-2059" y="104158"/>
                  <a:pt x="54033" y="71349"/>
                  <a:pt x="60383" y="63941"/>
                </a:cubicBezTo>
                <a:cubicBezTo>
                  <a:pt x="66733" y="56533"/>
                  <a:pt x="30750" y="77699"/>
                  <a:pt x="38158" y="76641"/>
                </a:cubicBezTo>
                <a:cubicBezTo>
                  <a:pt x="45566" y="75583"/>
                  <a:pt x="82608" y="67116"/>
                  <a:pt x="104833" y="57591"/>
                </a:cubicBezTo>
                <a:cubicBezTo>
                  <a:pt x="127058" y="48066"/>
                  <a:pt x="206433" y="-5380"/>
                  <a:pt x="206433" y="44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0AB60F4D-FDA1-0914-F9A5-4F9B11AAECE4}"/>
              </a:ext>
            </a:extLst>
          </p:cNvPr>
          <p:cNvSpPr/>
          <p:nvPr/>
        </p:nvSpPr>
        <p:spPr>
          <a:xfrm>
            <a:off x="8054340" y="865458"/>
            <a:ext cx="116736" cy="161972"/>
          </a:xfrm>
          <a:custGeom>
            <a:avLst/>
            <a:gdLst>
              <a:gd name="connsiteX0" fmla="*/ 50165 w 116736"/>
              <a:gd name="connsiteY0" fmla="*/ 47 h 161972"/>
              <a:gd name="connsiteX1" fmla="*/ 104140 w 116736"/>
              <a:gd name="connsiteY1" fmla="*/ 57197 h 161972"/>
              <a:gd name="connsiteX2" fmla="*/ 110490 w 116736"/>
              <a:gd name="connsiteY2" fmla="*/ 120697 h 161972"/>
              <a:gd name="connsiteX3" fmla="*/ 27940 w 116736"/>
              <a:gd name="connsiteY3" fmla="*/ 95297 h 161972"/>
              <a:gd name="connsiteX4" fmla="*/ 15240 w 116736"/>
              <a:gd name="connsiteY4" fmla="*/ 161972 h 161972"/>
              <a:gd name="connsiteX5" fmla="*/ 2540 w 116736"/>
              <a:gd name="connsiteY5" fmla="*/ 95297 h 161972"/>
              <a:gd name="connsiteX6" fmla="*/ 69215 w 116736"/>
              <a:gd name="connsiteY6" fmla="*/ 95297 h 161972"/>
              <a:gd name="connsiteX7" fmla="*/ 85090 w 116736"/>
              <a:gd name="connsiteY7" fmla="*/ 117522 h 161972"/>
              <a:gd name="connsiteX8" fmla="*/ 88265 w 116736"/>
              <a:gd name="connsiteY8" fmla="*/ 66722 h 161972"/>
              <a:gd name="connsiteX9" fmla="*/ 50165 w 116736"/>
              <a:gd name="connsiteY9" fmla="*/ 47 h 161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736" h="161972">
                <a:moveTo>
                  <a:pt x="50165" y="47"/>
                </a:moveTo>
                <a:cubicBezTo>
                  <a:pt x="52811" y="-1541"/>
                  <a:pt x="94086" y="37089"/>
                  <a:pt x="104140" y="57197"/>
                </a:cubicBezTo>
                <a:cubicBezTo>
                  <a:pt x="114194" y="77305"/>
                  <a:pt x="123190" y="114347"/>
                  <a:pt x="110490" y="120697"/>
                </a:cubicBezTo>
                <a:cubicBezTo>
                  <a:pt x="97790" y="127047"/>
                  <a:pt x="43815" y="88418"/>
                  <a:pt x="27940" y="95297"/>
                </a:cubicBezTo>
                <a:cubicBezTo>
                  <a:pt x="12065" y="102176"/>
                  <a:pt x="19473" y="161972"/>
                  <a:pt x="15240" y="161972"/>
                </a:cubicBezTo>
                <a:cubicBezTo>
                  <a:pt x="11007" y="161972"/>
                  <a:pt x="-6456" y="106409"/>
                  <a:pt x="2540" y="95297"/>
                </a:cubicBezTo>
                <a:cubicBezTo>
                  <a:pt x="11536" y="84185"/>
                  <a:pt x="55457" y="91593"/>
                  <a:pt x="69215" y="95297"/>
                </a:cubicBezTo>
                <a:cubicBezTo>
                  <a:pt x="82973" y="99001"/>
                  <a:pt x="81915" y="122284"/>
                  <a:pt x="85090" y="117522"/>
                </a:cubicBezTo>
                <a:cubicBezTo>
                  <a:pt x="88265" y="112760"/>
                  <a:pt x="90911" y="84185"/>
                  <a:pt x="88265" y="66722"/>
                </a:cubicBezTo>
                <a:cubicBezTo>
                  <a:pt x="85619" y="49259"/>
                  <a:pt x="47519" y="1635"/>
                  <a:pt x="50165" y="4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03E48699-2FF9-B55F-243D-39E764A6A126}"/>
              </a:ext>
            </a:extLst>
          </p:cNvPr>
          <p:cNvSpPr/>
          <p:nvPr/>
        </p:nvSpPr>
        <p:spPr>
          <a:xfrm>
            <a:off x="8085433" y="865502"/>
            <a:ext cx="53194" cy="114318"/>
          </a:xfrm>
          <a:custGeom>
            <a:avLst/>
            <a:gdLst>
              <a:gd name="connsiteX0" fmla="*/ 22 w 53194"/>
              <a:gd name="connsiteY0" fmla="*/ 3 h 114318"/>
              <a:gd name="connsiteX1" fmla="*/ 44472 w 53194"/>
              <a:gd name="connsiteY1" fmla="*/ 82553 h 114318"/>
              <a:gd name="connsiteX2" fmla="*/ 50822 w 53194"/>
              <a:gd name="connsiteY2" fmla="*/ 114303 h 114318"/>
              <a:gd name="connsiteX3" fmla="*/ 50822 w 53194"/>
              <a:gd name="connsiteY3" fmla="*/ 85728 h 114318"/>
              <a:gd name="connsiteX4" fmla="*/ 22 w 53194"/>
              <a:gd name="connsiteY4" fmla="*/ 3 h 114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194" h="114318">
                <a:moveTo>
                  <a:pt x="22" y="3"/>
                </a:moveTo>
                <a:cubicBezTo>
                  <a:pt x="-1036" y="-526"/>
                  <a:pt x="36005" y="63503"/>
                  <a:pt x="44472" y="82553"/>
                </a:cubicBezTo>
                <a:cubicBezTo>
                  <a:pt x="52939" y="101603"/>
                  <a:pt x="49764" y="113774"/>
                  <a:pt x="50822" y="114303"/>
                </a:cubicBezTo>
                <a:cubicBezTo>
                  <a:pt x="51880" y="114832"/>
                  <a:pt x="55585" y="102132"/>
                  <a:pt x="50822" y="85728"/>
                </a:cubicBezTo>
                <a:cubicBezTo>
                  <a:pt x="46059" y="69324"/>
                  <a:pt x="1080" y="532"/>
                  <a:pt x="22" y="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B1E33F26-B8BB-8478-0092-9B81231FF4AB}"/>
              </a:ext>
            </a:extLst>
          </p:cNvPr>
          <p:cNvSpPr/>
          <p:nvPr/>
        </p:nvSpPr>
        <p:spPr>
          <a:xfrm>
            <a:off x="7471137" y="1056005"/>
            <a:ext cx="163518" cy="203354"/>
          </a:xfrm>
          <a:custGeom>
            <a:avLst/>
            <a:gdLst>
              <a:gd name="connsiteX0" fmla="*/ 49168 w 163518"/>
              <a:gd name="connsiteY0" fmla="*/ 0 h 203354"/>
              <a:gd name="connsiteX1" fmla="*/ 119018 w 163518"/>
              <a:gd name="connsiteY1" fmla="*/ 28575 h 203354"/>
              <a:gd name="connsiteX2" fmla="*/ 36468 w 163518"/>
              <a:gd name="connsiteY2" fmla="*/ 111125 h 203354"/>
              <a:gd name="connsiteX3" fmla="*/ 71393 w 163518"/>
              <a:gd name="connsiteY3" fmla="*/ 101600 h 203354"/>
              <a:gd name="connsiteX4" fmla="*/ 11068 w 163518"/>
              <a:gd name="connsiteY4" fmla="*/ 168275 h 203354"/>
              <a:gd name="connsiteX5" fmla="*/ 1543 w 163518"/>
              <a:gd name="connsiteY5" fmla="*/ 203200 h 203354"/>
              <a:gd name="connsiteX6" fmla="*/ 30118 w 163518"/>
              <a:gd name="connsiteY6" fmla="*/ 155575 h 203354"/>
              <a:gd name="connsiteX7" fmla="*/ 134893 w 163518"/>
              <a:gd name="connsiteY7" fmla="*/ 79375 h 203354"/>
              <a:gd name="connsiteX8" fmla="*/ 80918 w 163518"/>
              <a:gd name="connsiteY8" fmla="*/ 98425 h 203354"/>
              <a:gd name="connsiteX9" fmla="*/ 119018 w 163518"/>
              <a:gd name="connsiteY9" fmla="*/ 66675 h 203354"/>
              <a:gd name="connsiteX10" fmla="*/ 163468 w 163518"/>
              <a:gd name="connsiteY10" fmla="*/ 25400 h 203354"/>
              <a:gd name="connsiteX11" fmla="*/ 128543 w 163518"/>
              <a:gd name="connsiteY11" fmla="*/ 44450 h 203354"/>
              <a:gd name="connsiteX12" fmla="*/ 119018 w 163518"/>
              <a:gd name="connsiteY12" fmla="*/ 28575 h 203354"/>
              <a:gd name="connsiteX13" fmla="*/ 49168 w 163518"/>
              <a:gd name="connsiteY13" fmla="*/ 0 h 20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3518" h="203354">
                <a:moveTo>
                  <a:pt x="49168" y="0"/>
                </a:moveTo>
                <a:cubicBezTo>
                  <a:pt x="49168" y="0"/>
                  <a:pt x="121135" y="10054"/>
                  <a:pt x="119018" y="28575"/>
                </a:cubicBezTo>
                <a:cubicBezTo>
                  <a:pt x="116901" y="47096"/>
                  <a:pt x="44405" y="98954"/>
                  <a:pt x="36468" y="111125"/>
                </a:cubicBezTo>
                <a:cubicBezTo>
                  <a:pt x="28531" y="123296"/>
                  <a:pt x="75626" y="92075"/>
                  <a:pt x="71393" y="101600"/>
                </a:cubicBezTo>
                <a:cubicBezTo>
                  <a:pt x="67160" y="111125"/>
                  <a:pt x="22710" y="151342"/>
                  <a:pt x="11068" y="168275"/>
                </a:cubicBezTo>
                <a:cubicBezTo>
                  <a:pt x="-574" y="185208"/>
                  <a:pt x="-1632" y="205317"/>
                  <a:pt x="1543" y="203200"/>
                </a:cubicBezTo>
                <a:cubicBezTo>
                  <a:pt x="4718" y="201083"/>
                  <a:pt x="7893" y="176212"/>
                  <a:pt x="30118" y="155575"/>
                </a:cubicBezTo>
                <a:cubicBezTo>
                  <a:pt x="52343" y="134938"/>
                  <a:pt x="126426" y="88900"/>
                  <a:pt x="134893" y="79375"/>
                </a:cubicBezTo>
                <a:cubicBezTo>
                  <a:pt x="143360" y="69850"/>
                  <a:pt x="83564" y="100542"/>
                  <a:pt x="80918" y="98425"/>
                </a:cubicBezTo>
                <a:cubicBezTo>
                  <a:pt x="78272" y="96308"/>
                  <a:pt x="105260" y="78846"/>
                  <a:pt x="119018" y="66675"/>
                </a:cubicBezTo>
                <a:cubicBezTo>
                  <a:pt x="132776" y="54504"/>
                  <a:pt x="161881" y="29104"/>
                  <a:pt x="163468" y="25400"/>
                </a:cubicBezTo>
                <a:cubicBezTo>
                  <a:pt x="165055" y="21696"/>
                  <a:pt x="128543" y="44450"/>
                  <a:pt x="128543" y="44450"/>
                </a:cubicBezTo>
                <a:cubicBezTo>
                  <a:pt x="121135" y="44979"/>
                  <a:pt x="129601" y="34925"/>
                  <a:pt x="119018" y="28575"/>
                </a:cubicBezTo>
                <a:cubicBezTo>
                  <a:pt x="108435" y="22225"/>
                  <a:pt x="49168" y="0"/>
                  <a:pt x="49168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D15F84CD-A056-D568-1FC1-1658A49C3E2D}"/>
              </a:ext>
            </a:extLst>
          </p:cNvPr>
          <p:cNvSpPr/>
          <p:nvPr/>
        </p:nvSpPr>
        <p:spPr>
          <a:xfrm>
            <a:off x="7561391" y="1027356"/>
            <a:ext cx="79574" cy="134093"/>
          </a:xfrm>
          <a:custGeom>
            <a:avLst/>
            <a:gdLst>
              <a:gd name="connsiteX0" fmla="*/ 28764 w 79574"/>
              <a:gd name="connsiteY0" fmla="*/ 74 h 134093"/>
              <a:gd name="connsiteX1" fmla="*/ 66864 w 79574"/>
              <a:gd name="connsiteY1" fmla="*/ 63574 h 134093"/>
              <a:gd name="connsiteX2" fmla="*/ 189 w 79574"/>
              <a:gd name="connsiteY2" fmla="*/ 133424 h 134093"/>
              <a:gd name="connsiteX3" fmla="*/ 47814 w 79574"/>
              <a:gd name="connsiteY3" fmla="*/ 98499 h 134093"/>
              <a:gd name="connsiteX4" fmla="*/ 79564 w 79574"/>
              <a:gd name="connsiteY4" fmla="*/ 92149 h 134093"/>
              <a:gd name="connsiteX5" fmla="*/ 44639 w 79574"/>
              <a:gd name="connsiteY5" fmla="*/ 76274 h 134093"/>
              <a:gd name="connsiteX6" fmla="*/ 28764 w 79574"/>
              <a:gd name="connsiteY6" fmla="*/ 74 h 13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574" h="134093">
                <a:moveTo>
                  <a:pt x="28764" y="74"/>
                </a:moveTo>
                <a:cubicBezTo>
                  <a:pt x="32468" y="-2043"/>
                  <a:pt x="71627" y="41349"/>
                  <a:pt x="66864" y="63574"/>
                </a:cubicBezTo>
                <a:cubicBezTo>
                  <a:pt x="62102" y="85799"/>
                  <a:pt x="3364" y="127603"/>
                  <a:pt x="189" y="133424"/>
                </a:cubicBezTo>
                <a:cubicBezTo>
                  <a:pt x="-2986" y="139245"/>
                  <a:pt x="34585" y="105378"/>
                  <a:pt x="47814" y="98499"/>
                </a:cubicBezTo>
                <a:cubicBezTo>
                  <a:pt x="61043" y="91620"/>
                  <a:pt x="80093" y="95853"/>
                  <a:pt x="79564" y="92149"/>
                </a:cubicBezTo>
                <a:cubicBezTo>
                  <a:pt x="79035" y="88445"/>
                  <a:pt x="49402" y="86857"/>
                  <a:pt x="44639" y="76274"/>
                </a:cubicBezTo>
                <a:cubicBezTo>
                  <a:pt x="39877" y="65691"/>
                  <a:pt x="25060" y="2191"/>
                  <a:pt x="28764" y="7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22F08668-8097-B6CA-8259-22161A5632DD}"/>
              </a:ext>
            </a:extLst>
          </p:cNvPr>
          <p:cNvSpPr/>
          <p:nvPr/>
        </p:nvSpPr>
        <p:spPr>
          <a:xfrm>
            <a:off x="7509912" y="1122014"/>
            <a:ext cx="258563" cy="175311"/>
          </a:xfrm>
          <a:custGeom>
            <a:avLst/>
            <a:gdLst>
              <a:gd name="connsiteX0" fmla="*/ 83418 w 258563"/>
              <a:gd name="connsiteY0" fmla="*/ 666 h 175311"/>
              <a:gd name="connsiteX1" fmla="*/ 26268 w 258563"/>
              <a:gd name="connsiteY1" fmla="*/ 89566 h 175311"/>
              <a:gd name="connsiteX2" fmla="*/ 26268 w 258563"/>
              <a:gd name="connsiteY2" fmla="*/ 137191 h 175311"/>
              <a:gd name="connsiteX3" fmla="*/ 77068 w 258563"/>
              <a:gd name="connsiteY3" fmla="*/ 162591 h 175311"/>
              <a:gd name="connsiteX4" fmla="*/ 131043 w 258563"/>
              <a:gd name="connsiteY4" fmla="*/ 153066 h 175311"/>
              <a:gd name="connsiteX5" fmla="*/ 181843 w 258563"/>
              <a:gd name="connsiteY5" fmla="*/ 99091 h 175311"/>
              <a:gd name="connsiteX6" fmla="*/ 258043 w 258563"/>
              <a:gd name="connsiteY6" fmla="*/ 51466 h 175311"/>
              <a:gd name="connsiteX7" fmla="*/ 213593 w 258563"/>
              <a:gd name="connsiteY7" fmla="*/ 57816 h 175311"/>
              <a:gd name="connsiteX8" fmla="*/ 178668 w 258563"/>
              <a:gd name="connsiteY8" fmla="*/ 76866 h 175311"/>
              <a:gd name="connsiteX9" fmla="*/ 131043 w 258563"/>
              <a:gd name="connsiteY9" fmla="*/ 149891 h 175311"/>
              <a:gd name="connsiteX10" fmla="*/ 67543 w 258563"/>
              <a:gd name="connsiteY10" fmla="*/ 175291 h 175311"/>
              <a:gd name="connsiteX11" fmla="*/ 23093 w 258563"/>
              <a:gd name="connsiteY11" fmla="*/ 146716 h 175311"/>
              <a:gd name="connsiteX12" fmla="*/ 868 w 258563"/>
              <a:gd name="connsiteY12" fmla="*/ 140366 h 175311"/>
              <a:gd name="connsiteX13" fmla="*/ 83418 w 258563"/>
              <a:gd name="connsiteY13" fmla="*/ 666 h 175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8563" h="175311">
                <a:moveTo>
                  <a:pt x="83418" y="666"/>
                </a:moveTo>
                <a:cubicBezTo>
                  <a:pt x="87651" y="-7801"/>
                  <a:pt x="35793" y="66812"/>
                  <a:pt x="26268" y="89566"/>
                </a:cubicBezTo>
                <a:cubicBezTo>
                  <a:pt x="16743" y="112320"/>
                  <a:pt x="17801" y="125020"/>
                  <a:pt x="26268" y="137191"/>
                </a:cubicBezTo>
                <a:cubicBezTo>
                  <a:pt x="34735" y="149362"/>
                  <a:pt x="59605" y="159945"/>
                  <a:pt x="77068" y="162591"/>
                </a:cubicBezTo>
                <a:cubicBezTo>
                  <a:pt x="94531" y="165237"/>
                  <a:pt x="113581" y="163649"/>
                  <a:pt x="131043" y="153066"/>
                </a:cubicBezTo>
                <a:cubicBezTo>
                  <a:pt x="148506" y="142483"/>
                  <a:pt x="160676" y="116024"/>
                  <a:pt x="181843" y="99091"/>
                </a:cubicBezTo>
                <a:cubicBezTo>
                  <a:pt x="203010" y="82158"/>
                  <a:pt x="252751" y="58345"/>
                  <a:pt x="258043" y="51466"/>
                </a:cubicBezTo>
                <a:cubicBezTo>
                  <a:pt x="263335" y="44587"/>
                  <a:pt x="226822" y="53583"/>
                  <a:pt x="213593" y="57816"/>
                </a:cubicBezTo>
                <a:cubicBezTo>
                  <a:pt x="200364" y="62049"/>
                  <a:pt x="192426" y="61520"/>
                  <a:pt x="178668" y="76866"/>
                </a:cubicBezTo>
                <a:cubicBezTo>
                  <a:pt x="164910" y="92212"/>
                  <a:pt x="149564" y="133487"/>
                  <a:pt x="131043" y="149891"/>
                </a:cubicBezTo>
                <a:cubicBezTo>
                  <a:pt x="112522" y="166295"/>
                  <a:pt x="85535" y="175820"/>
                  <a:pt x="67543" y="175291"/>
                </a:cubicBezTo>
                <a:cubicBezTo>
                  <a:pt x="49551" y="174762"/>
                  <a:pt x="23093" y="146716"/>
                  <a:pt x="23093" y="146716"/>
                </a:cubicBezTo>
                <a:cubicBezTo>
                  <a:pt x="11981" y="140895"/>
                  <a:pt x="-3894" y="160474"/>
                  <a:pt x="868" y="140366"/>
                </a:cubicBezTo>
                <a:cubicBezTo>
                  <a:pt x="5630" y="120258"/>
                  <a:pt x="79185" y="9133"/>
                  <a:pt x="83418" y="66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F0EAD4E9-F797-9E24-D140-41D8FAA01E7C}"/>
              </a:ext>
            </a:extLst>
          </p:cNvPr>
          <p:cNvSpPr/>
          <p:nvPr/>
        </p:nvSpPr>
        <p:spPr>
          <a:xfrm>
            <a:off x="7570861" y="1140672"/>
            <a:ext cx="128807" cy="48683"/>
          </a:xfrm>
          <a:custGeom>
            <a:avLst/>
            <a:gdLst>
              <a:gd name="connsiteX0" fmla="*/ 244 w 128807"/>
              <a:gd name="connsiteY0" fmla="*/ 4233 h 48683"/>
              <a:gd name="connsiteX1" fmla="*/ 82794 w 128807"/>
              <a:gd name="connsiteY1" fmla="*/ 4233 h 48683"/>
              <a:gd name="connsiteX2" fmla="*/ 127244 w 128807"/>
              <a:gd name="connsiteY2" fmla="*/ 48683 h 48683"/>
              <a:gd name="connsiteX3" fmla="*/ 111369 w 128807"/>
              <a:gd name="connsiteY3" fmla="*/ 4233 h 48683"/>
              <a:gd name="connsiteX4" fmla="*/ 244 w 128807"/>
              <a:gd name="connsiteY4" fmla="*/ 4233 h 4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807" h="48683">
                <a:moveTo>
                  <a:pt x="244" y="4233"/>
                </a:moveTo>
                <a:cubicBezTo>
                  <a:pt x="-4518" y="4233"/>
                  <a:pt x="61627" y="-3175"/>
                  <a:pt x="82794" y="4233"/>
                </a:cubicBezTo>
                <a:cubicBezTo>
                  <a:pt x="103961" y="11641"/>
                  <a:pt x="122482" y="48683"/>
                  <a:pt x="127244" y="48683"/>
                </a:cubicBezTo>
                <a:cubicBezTo>
                  <a:pt x="132006" y="48683"/>
                  <a:pt x="125656" y="13758"/>
                  <a:pt x="111369" y="4233"/>
                </a:cubicBezTo>
                <a:cubicBezTo>
                  <a:pt x="97082" y="-5292"/>
                  <a:pt x="5006" y="4233"/>
                  <a:pt x="244" y="423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89AE2330-F96C-9DAE-7A13-60905205DEE4}"/>
              </a:ext>
            </a:extLst>
          </p:cNvPr>
          <p:cNvSpPr/>
          <p:nvPr/>
        </p:nvSpPr>
        <p:spPr>
          <a:xfrm>
            <a:off x="7570911" y="1147951"/>
            <a:ext cx="124239" cy="80020"/>
          </a:xfrm>
          <a:custGeom>
            <a:avLst/>
            <a:gdLst>
              <a:gd name="connsiteX0" fmla="*/ 194 w 124239"/>
              <a:gd name="connsiteY0" fmla="*/ 129 h 80020"/>
              <a:gd name="connsiteX1" fmla="*/ 54169 w 124239"/>
              <a:gd name="connsiteY1" fmla="*/ 60454 h 80020"/>
              <a:gd name="connsiteX2" fmla="*/ 124019 w 124239"/>
              <a:gd name="connsiteY2" fmla="*/ 44579 h 80020"/>
              <a:gd name="connsiteX3" fmla="*/ 73219 w 124239"/>
              <a:gd name="connsiteY3" fmla="*/ 79504 h 80020"/>
              <a:gd name="connsiteX4" fmla="*/ 194 w 124239"/>
              <a:gd name="connsiteY4" fmla="*/ 129 h 8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239" h="80020">
                <a:moveTo>
                  <a:pt x="194" y="129"/>
                </a:moveTo>
                <a:cubicBezTo>
                  <a:pt x="-2981" y="-3046"/>
                  <a:pt x="33532" y="53046"/>
                  <a:pt x="54169" y="60454"/>
                </a:cubicBezTo>
                <a:cubicBezTo>
                  <a:pt x="74806" y="67862"/>
                  <a:pt x="120844" y="41404"/>
                  <a:pt x="124019" y="44579"/>
                </a:cubicBezTo>
                <a:cubicBezTo>
                  <a:pt x="127194" y="47754"/>
                  <a:pt x="95444" y="84796"/>
                  <a:pt x="73219" y="79504"/>
                </a:cubicBezTo>
                <a:cubicBezTo>
                  <a:pt x="50994" y="74212"/>
                  <a:pt x="3369" y="3304"/>
                  <a:pt x="194" y="12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8C2D62A8-BEA0-2182-19D6-D8B8481F4B78}"/>
              </a:ext>
            </a:extLst>
          </p:cNvPr>
          <p:cNvSpPr/>
          <p:nvPr/>
        </p:nvSpPr>
        <p:spPr>
          <a:xfrm>
            <a:off x="8183662" y="957580"/>
            <a:ext cx="93772" cy="237494"/>
          </a:xfrm>
          <a:custGeom>
            <a:avLst/>
            <a:gdLst>
              <a:gd name="connsiteX0" fmla="*/ 218 w 93772"/>
              <a:gd name="connsiteY0" fmla="*/ 0 h 237494"/>
              <a:gd name="connsiteX1" fmla="*/ 47843 w 93772"/>
              <a:gd name="connsiteY1" fmla="*/ 101600 h 237494"/>
              <a:gd name="connsiteX2" fmla="*/ 41493 w 93772"/>
              <a:gd name="connsiteY2" fmla="*/ 190500 h 237494"/>
              <a:gd name="connsiteX3" fmla="*/ 35143 w 93772"/>
              <a:gd name="connsiteY3" fmla="*/ 231775 h 237494"/>
              <a:gd name="connsiteX4" fmla="*/ 92293 w 93772"/>
              <a:gd name="connsiteY4" fmla="*/ 66675 h 237494"/>
              <a:gd name="connsiteX5" fmla="*/ 70068 w 93772"/>
              <a:gd name="connsiteY5" fmla="*/ 101600 h 237494"/>
              <a:gd name="connsiteX6" fmla="*/ 218 w 93772"/>
              <a:gd name="connsiteY6" fmla="*/ 0 h 237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772" h="237494">
                <a:moveTo>
                  <a:pt x="218" y="0"/>
                </a:moveTo>
                <a:cubicBezTo>
                  <a:pt x="-3486" y="0"/>
                  <a:pt x="40964" y="69850"/>
                  <a:pt x="47843" y="101600"/>
                </a:cubicBezTo>
                <a:cubicBezTo>
                  <a:pt x="54722" y="133350"/>
                  <a:pt x="43610" y="168804"/>
                  <a:pt x="41493" y="190500"/>
                </a:cubicBezTo>
                <a:cubicBezTo>
                  <a:pt x="39376" y="212196"/>
                  <a:pt x="26676" y="252413"/>
                  <a:pt x="35143" y="231775"/>
                </a:cubicBezTo>
                <a:cubicBezTo>
                  <a:pt x="43610" y="211137"/>
                  <a:pt x="86472" y="88371"/>
                  <a:pt x="92293" y="66675"/>
                </a:cubicBezTo>
                <a:cubicBezTo>
                  <a:pt x="98114" y="44979"/>
                  <a:pt x="85943" y="107950"/>
                  <a:pt x="70068" y="101600"/>
                </a:cubicBezTo>
                <a:cubicBezTo>
                  <a:pt x="54193" y="95250"/>
                  <a:pt x="3922" y="0"/>
                  <a:pt x="218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63352F1E-1111-317A-4C72-99A0B867E25F}"/>
              </a:ext>
            </a:extLst>
          </p:cNvPr>
          <p:cNvSpPr/>
          <p:nvPr/>
        </p:nvSpPr>
        <p:spPr>
          <a:xfrm>
            <a:off x="8031089" y="1173474"/>
            <a:ext cx="181655" cy="586224"/>
          </a:xfrm>
          <a:custGeom>
            <a:avLst/>
            <a:gdLst>
              <a:gd name="connsiteX0" fmla="*/ 181366 w 181655"/>
              <a:gd name="connsiteY0" fmla="*/ 6 h 586224"/>
              <a:gd name="connsiteX1" fmla="*/ 60716 w 181655"/>
              <a:gd name="connsiteY1" fmla="*/ 60331 h 586224"/>
              <a:gd name="connsiteX2" fmla="*/ 19441 w 181655"/>
              <a:gd name="connsiteY2" fmla="*/ 180981 h 586224"/>
              <a:gd name="connsiteX3" fmla="*/ 35316 w 181655"/>
              <a:gd name="connsiteY3" fmla="*/ 292106 h 586224"/>
              <a:gd name="connsiteX4" fmla="*/ 28966 w 181655"/>
              <a:gd name="connsiteY4" fmla="*/ 269881 h 586224"/>
              <a:gd name="connsiteX5" fmla="*/ 108341 w 181655"/>
              <a:gd name="connsiteY5" fmla="*/ 479431 h 586224"/>
              <a:gd name="connsiteX6" fmla="*/ 101991 w 181655"/>
              <a:gd name="connsiteY6" fmla="*/ 450856 h 586224"/>
              <a:gd name="connsiteX7" fmla="*/ 171841 w 181655"/>
              <a:gd name="connsiteY7" fmla="*/ 584206 h 586224"/>
              <a:gd name="connsiteX8" fmla="*/ 146441 w 181655"/>
              <a:gd name="connsiteY8" fmla="*/ 517531 h 586224"/>
              <a:gd name="connsiteX9" fmla="*/ 16266 w 181655"/>
              <a:gd name="connsiteY9" fmla="*/ 336556 h 586224"/>
              <a:gd name="connsiteX10" fmla="*/ 38491 w 181655"/>
              <a:gd name="connsiteY10" fmla="*/ 352431 h 586224"/>
              <a:gd name="connsiteX11" fmla="*/ 391 w 181655"/>
              <a:gd name="connsiteY11" fmla="*/ 165106 h 586224"/>
              <a:gd name="connsiteX12" fmla="*/ 67066 w 181655"/>
              <a:gd name="connsiteY12" fmla="*/ 41281 h 586224"/>
              <a:gd name="connsiteX13" fmla="*/ 22616 w 181655"/>
              <a:gd name="connsiteY13" fmla="*/ 63506 h 586224"/>
              <a:gd name="connsiteX14" fmla="*/ 181366 w 181655"/>
              <a:gd name="connsiteY14" fmla="*/ 6 h 58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1655" h="586224">
                <a:moveTo>
                  <a:pt x="181366" y="6"/>
                </a:moveTo>
                <a:cubicBezTo>
                  <a:pt x="187716" y="-523"/>
                  <a:pt x="87703" y="30169"/>
                  <a:pt x="60716" y="60331"/>
                </a:cubicBezTo>
                <a:cubicBezTo>
                  <a:pt x="33728" y="90494"/>
                  <a:pt x="23674" y="142352"/>
                  <a:pt x="19441" y="180981"/>
                </a:cubicBezTo>
                <a:cubicBezTo>
                  <a:pt x="15208" y="219610"/>
                  <a:pt x="33729" y="277289"/>
                  <a:pt x="35316" y="292106"/>
                </a:cubicBezTo>
                <a:cubicBezTo>
                  <a:pt x="36903" y="306923"/>
                  <a:pt x="16795" y="238660"/>
                  <a:pt x="28966" y="269881"/>
                </a:cubicBezTo>
                <a:cubicBezTo>
                  <a:pt x="41137" y="301102"/>
                  <a:pt x="96170" y="449269"/>
                  <a:pt x="108341" y="479431"/>
                </a:cubicBezTo>
                <a:cubicBezTo>
                  <a:pt x="120512" y="509593"/>
                  <a:pt x="91408" y="433394"/>
                  <a:pt x="101991" y="450856"/>
                </a:cubicBezTo>
                <a:cubicBezTo>
                  <a:pt x="112574" y="468319"/>
                  <a:pt x="164433" y="573094"/>
                  <a:pt x="171841" y="584206"/>
                </a:cubicBezTo>
                <a:cubicBezTo>
                  <a:pt x="179249" y="595319"/>
                  <a:pt x="172370" y="558806"/>
                  <a:pt x="146441" y="517531"/>
                </a:cubicBezTo>
                <a:cubicBezTo>
                  <a:pt x="120512" y="476256"/>
                  <a:pt x="34258" y="364073"/>
                  <a:pt x="16266" y="336556"/>
                </a:cubicBezTo>
                <a:cubicBezTo>
                  <a:pt x="-1726" y="309039"/>
                  <a:pt x="41137" y="381006"/>
                  <a:pt x="38491" y="352431"/>
                </a:cubicBezTo>
                <a:cubicBezTo>
                  <a:pt x="35845" y="323856"/>
                  <a:pt x="-4372" y="216964"/>
                  <a:pt x="391" y="165106"/>
                </a:cubicBezTo>
                <a:cubicBezTo>
                  <a:pt x="5153" y="113248"/>
                  <a:pt x="63362" y="58214"/>
                  <a:pt x="67066" y="41281"/>
                </a:cubicBezTo>
                <a:cubicBezTo>
                  <a:pt x="70770" y="24348"/>
                  <a:pt x="8329" y="69327"/>
                  <a:pt x="22616" y="63506"/>
                </a:cubicBezTo>
                <a:cubicBezTo>
                  <a:pt x="36903" y="57685"/>
                  <a:pt x="175016" y="535"/>
                  <a:pt x="181366" y="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AA8D248A-CB6F-FE63-D53F-D02385448657}"/>
              </a:ext>
            </a:extLst>
          </p:cNvPr>
          <p:cNvSpPr/>
          <p:nvPr/>
        </p:nvSpPr>
        <p:spPr>
          <a:xfrm>
            <a:off x="8164200" y="1573526"/>
            <a:ext cx="412542" cy="235733"/>
          </a:xfrm>
          <a:custGeom>
            <a:avLst/>
            <a:gdLst>
              <a:gd name="connsiteX0" fmla="*/ 375280 w 412542"/>
              <a:gd name="connsiteY0" fmla="*/ 4 h 235733"/>
              <a:gd name="connsiteX1" fmla="*/ 375280 w 412542"/>
              <a:gd name="connsiteY1" fmla="*/ 66679 h 235733"/>
              <a:gd name="connsiteX2" fmla="*/ 286380 w 412542"/>
              <a:gd name="connsiteY2" fmla="*/ 139704 h 235733"/>
              <a:gd name="connsiteX3" fmla="*/ 330830 w 412542"/>
              <a:gd name="connsiteY3" fmla="*/ 117479 h 235733"/>
              <a:gd name="connsiteX4" fmla="*/ 187955 w 412542"/>
              <a:gd name="connsiteY4" fmla="*/ 193679 h 235733"/>
              <a:gd name="connsiteX5" fmla="*/ 213355 w 412542"/>
              <a:gd name="connsiteY5" fmla="*/ 203204 h 235733"/>
              <a:gd name="connsiteX6" fmla="*/ 3805 w 412542"/>
              <a:gd name="connsiteY6" fmla="*/ 174629 h 235733"/>
              <a:gd name="connsiteX7" fmla="*/ 89530 w 412542"/>
              <a:gd name="connsiteY7" fmla="*/ 193679 h 235733"/>
              <a:gd name="connsiteX8" fmla="*/ 232405 w 412542"/>
              <a:gd name="connsiteY8" fmla="*/ 234954 h 235733"/>
              <a:gd name="connsiteX9" fmla="*/ 222880 w 412542"/>
              <a:gd name="connsiteY9" fmla="*/ 212729 h 235733"/>
              <a:gd name="connsiteX10" fmla="*/ 362580 w 412542"/>
              <a:gd name="connsiteY10" fmla="*/ 120654 h 235733"/>
              <a:gd name="connsiteX11" fmla="*/ 330830 w 412542"/>
              <a:gd name="connsiteY11" fmla="*/ 133354 h 235733"/>
              <a:gd name="connsiteX12" fmla="*/ 410205 w 412542"/>
              <a:gd name="connsiteY12" fmla="*/ 76204 h 235733"/>
              <a:gd name="connsiteX13" fmla="*/ 391155 w 412542"/>
              <a:gd name="connsiteY13" fmla="*/ 69854 h 235733"/>
              <a:gd name="connsiteX14" fmla="*/ 375280 w 412542"/>
              <a:gd name="connsiteY14" fmla="*/ 4 h 23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2542" h="235733">
                <a:moveTo>
                  <a:pt x="375280" y="4"/>
                </a:moveTo>
                <a:cubicBezTo>
                  <a:pt x="372634" y="-525"/>
                  <a:pt x="390097" y="43396"/>
                  <a:pt x="375280" y="66679"/>
                </a:cubicBezTo>
                <a:cubicBezTo>
                  <a:pt x="360463" y="89962"/>
                  <a:pt x="293788" y="131237"/>
                  <a:pt x="286380" y="139704"/>
                </a:cubicBezTo>
                <a:cubicBezTo>
                  <a:pt x="278972" y="148171"/>
                  <a:pt x="347234" y="108483"/>
                  <a:pt x="330830" y="117479"/>
                </a:cubicBezTo>
                <a:cubicBezTo>
                  <a:pt x="314426" y="126475"/>
                  <a:pt x="207534" y="179392"/>
                  <a:pt x="187955" y="193679"/>
                </a:cubicBezTo>
                <a:cubicBezTo>
                  <a:pt x="168376" y="207966"/>
                  <a:pt x="244047" y="206379"/>
                  <a:pt x="213355" y="203204"/>
                </a:cubicBezTo>
                <a:cubicBezTo>
                  <a:pt x="182663" y="200029"/>
                  <a:pt x="24442" y="176216"/>
                  <a:pt x="3805" y="174629"/>
                </a:cubicBezTo>
                <a:cubicBezTo>
                  <a:pt x="-16832" y="173042"/>
                  <a:pt x="51430" y="183625"/>
                  <a:pt x="89530" y="193679"/>
                </a:cubicBezTo>
                <a:cubicBezTo>
                  <a:pt x="127630" y="203733"/>
                  <a:pt x="232405" y="234954"/>
                  <a:pt x="232405" y="234954"/>
                </a:cubicBezTo>
                <a:cubicBezTo>
                  <a:pt x="254630" y="238129"/>
                  <a:pt x="201184" y="231779"/>
                  <a:pt x="222880" y="212729"/>
                </a:cubicBezTo>
                <a:cubicBezTo>
                  <a:pt x="244576" y="193679"/>
                  <a:pt x="344588" y="133883"/>
                  <a:pt x="362580" y="120654"/>
                </a:cubicBezTo>
                <a:cubicBezTo>
                  <a:pt x="380572" y="107425"/>
                  <a:pt x="322892" y="140762"/>
                  <a:pt x="330830" y="133354"/>
                </a:cubicBezTo>
                <a:cubicBezTo>
                  <a:pt x="338767" y="125946"/>
                  <a:pt x="410205" y="76204"/>
                  <a:pt x="410205" y="76204"/>
                </a:cubicBezTo>
                <a:cubicBezTo>
                  <a:pt x="420259" y="65621"/>
                  <a:pt x="394859" y="78850"/>
                  <a:pt x="391155" y="69854"/>
                </a:cubicBezTo>
                <a:cubicBezTo>
                  <a:pt x="387451" y="60858"/>
                  <a:pt x="377926" y="533"/>
                  <a:pt x="375280" y="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86227FF6-F4C1-6895-C63D-B21236C3F344}"/>
              </a:ext>
            </a:extLst>
          </p:cNvPr>
          <p:cNvSpPr/>
          <p:nvPr/>
        </p:nvSpPr>
        <p:spPr>
          <a:xfrm>
            <a:off x="8060051" y="1217691"/>
            <a:ext cx="230641" cy="466137"/>
          </a:xfrm>
          <a:custGeom>
            <a:avLst/>
            <a:gdLst>
              <a:gd name="connsiteX0" fmla="*/ 53979 w 230641"/>
              <a:gd name="connsiteY0" fmla="*/ 239 h 466137"/>
              <a:gd name="connsiteX1" fmla="*/ 6354 w 230641"/>
              <a:gd name="connsiteY1" fmla="*/ 187564 h 466137"/>
              <a:gd name="connsiteX2" fmla="*/ 12704 w 230641"/>
              <a:gd name="connsiteY2" fmla="*/ 174864 h 466137"/>
              <a:gd name="connsiteX3" fmla="*/ 117479 w 230641"/>
              <a:gd name="connsiteY3" fmla="*/ 371714 h 466137"/>
              <a:gd name="connsiteX4" fmla="*/ 123829 w 230641"/>
              <a:gd name="connsiteY4" fmla="*/ 362189 h 466137"/>
              <a:gd name="connsiteX5" fmla="*/ 228604 w 230641"/>
              <a:gd name="connsiteY5" fmla="*/ 463789 h 466137"/>
              <a:gd name="connsiteX6" fmla="*/ 184154 w 230641"/>
              <a:gd name="connsiteY6" fmla="*/ 422514 h 466137"/>
              <a:gd name="connsiteX7" fmla="*/ 76204 w 230641"/>
              <a:gd name="connsiteY7" fmla="*/ 298689 h 466137"/>
              <a:gd name="connsiteX8" fmla="*/ 104779 w 230641"/>
              <a:gd name="connsiteY8" fmla="*/ 349489 h 466137"/>
              <a:gd name="connsiteX9" fmla="*/ 15879 w 230641"/>
              <a:gd name="connsiteY9" fmla="*/ 197089 h 466137"/>
              <a:gd name="connsiteX10" fmla="*/ 19054 w 230641"/>
              <a:gd name="connsiteY10" fmla="*/ 165339 h 466137"/>
              <a:gd name="connsiteX11" fmla="*/ 22229 w 230641"/>
              <a:gd name="connsiteY11" fmla="*/ 228839 h 466137"/>
              <a:gd name="connsiteX12" fmla="*/ 44454 w 230641"/>
              <a:gd name="connsiteY12" fmla="*/ 82789 h 466137"/>
              <a:gd name="connsiteX13" fmla="*/ 22229 w 230641"/>
              <a:gd name="connsiteY13" fmla="*/ 146289 h 466137"/>
              <a:gd name="connsiteX14" fmla="*/ 53979 w 230641"/>
              <a:gd name="connsiteY14" fmla="*/ 239 h 46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0641" h="466137">
                <a:moveTo>
                  <a:pt x="53979" y="239"/>
                </a:moveTo>
                <a:cubicBezTo>
                  <a:pt x="51333" y="7118"/>
                  <a:pt x="6354" y="187564"/>
                  <a:pt x="6354" y="187564"/>
                </a:cubicBezTo>
                <a:cubicBezTo>
                  <a:pt x="-525" y="216668"/>
                  <a:pt x="-5817" y="144173"/>
                  <a:pt x="12704" y="174864"/>
                </a:cubicBezTo>
                <a:cubicBezTo>
                  <a:pt x="31225" y="205555"/>
                  <a:pt x="98958" y="340493"/>
                  <a:pt x="117479" y="371714"/>
                </a:cubicBezTo>
                <a:cubicBezTo>
                  <a:pt x="136000" y="402935"/>
                  <a:pt x="105308" y="346843"/>
                  <a:pt x="123829" y="362189"/>
                </a:cubicBezTo>
                <a:cubicBezTo>
                  <a:pt x="142350" y="377535"/>
                  <a:pt x="218550" y="453735"/>
                  <a:pt x="228604" y="463789"/>
                </a:cubicBezTo>
                <a:cubicBezTo>
                  <a:pt x="238658" y="473843"/>
                  <a:pt x="209554" y="450031"/>
                  <a:pt x="184154" y="422514"/>
                </a:cubicBezTo>
                <a:cubicBezTo>
                  <a:pt x="158754" y="394997"/>
                  <a:pt x="89433" y="310860"/>
                  <a:pt x="76204" y="298689"/>
                </a:cubicBezTo>
                <a:cubicBezTo>
                  <a:pt x="62975" y="286518"/>
                  <a:pt x="114833" y="366422"/>
                  <a:pt x="104779" y="349489"/>
                </a:cubicBezTo>
                <a:cubicBezTo>
                  <a:pt x="94725" y="332556"/>
                  <a:pt x="30166" y="227781"/>
                  <a:pt x="15879" y="197089"/>
                </a:cubicBezTo>
                <a:cubicBezTo>
                  <a:pt x="1592" y="166397"/>
                  <a:pt x="17996" y="160048"/>
                  <a:pt x="19054" y="165339"/>
                </a:cubicBezTo>
                <a:cubicBezTo>
                  <a:pt x="20112" y="170630"/>
                  <a:pt x="17996" y="242597"/>
                  <a:pt x="22229" y="228839"/>
                </a:cubicBezTo>
                <a:cubicBezTo>
                  <a:pt x="26462" y="215081"/>
                  <a:pt x="44454" y="96547"/>
                  <a:pt x="44454" y="82789"/>
                </a:cubicBezTo>
                <a:cubicBezTo>
                  <a:pt x="44454" y="69031"/>
                  <a:pt x="19583" y="155814"/>
                  <a:pt x="22229" y="146289"/>
                </a:cubicBezTo>
                <a:cubicBezTo>
                  <a:pt x="24875" y="136764"/>
                  <a:pt x="56625" y="-6640"/>
                  <a:pt x="53979" y="2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FB2E64F0-EDAC-B19B-D9B8-38D9D2F54293}"/>
              </a:ext>
            </a:extLst>
          </p:cNvPr>
          <p:cNvSpPr/>
          <p:nvPr/>
        </p:nvSpPr>
        <p:spPr>
          <a:xfrm>
            <a:off x="8120368" y="1198410"/>
            <a:ext cx="105020" cy="129347"/>
          </a:xfrm>
          <a:custGeom>
            <a:avLst/>
            <a:gdLst>
              <a:gd name="connsiteX0" fmla="*/ 12 w 105020"/>
              <a:gd name="connsiteY0" fmla="*/ 6820 h 129347"/>
              <a:gd name="connsiteX1" fmla="*/ 79387 w 105020"/>
              <a:gd name="connsiteY1" fmla="*/ 95720 h 129347"/>
              <a:gd name="connsiteX2" fmla="*/ 95262 w 105020"/>
              <a:gd name="connsiteY2" fmla="*/ 124295 h 129347"/>
              <a:gd name="connsiteX3" fmla="*/ 104787 w 105020"/>
              <a:gd name="connsiteY3" fmla="*/ 470 h 129347"/>
              <a:gd name="connsiteX4" fmla="*/ 85737 w 105020"/>
              <a:gd name="connsiteY4" fmla="*/ 79845 h 129347"/>
              <a:gd name="connsiteX5" fmla="*/ 12 w 105020"/>
              <a:gd name="connsiteY5" fmla="*/ 6820 h 129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020" h="129347">
                <a:moveTo>
                  <a:pt x="12" y="6820"/>
                </a:moveTo>
                <a:cubicBezTo>
                  <a:pt x="-1046" y="9466"/>
                  <a:pt x="63512" y="76141"/>
                  <a:pt x="79387" y="95720"/>
                </a:cubicBezTo>
                <a:cubicBezTo>
                  <a:pt x="95262" y="115299"/>
                  <a:pt x="91029" y="140170"/>
                  <a:pt x="95262" y="124295"/>
                </a:cubicBezTo>
                <a:cubicBezTo>
                  <a:pt x="99495" y="108420"/>
                  <a:pt x="106374" y="7878"/>
                  <a:pt x="104787" y="470"/>
                </a:cubicBezTo>
                <a:cubicBezTo>
                  <a:pt x="103200" y="-6938"/>
                  <a:pt x="96320" y="75612"/>
                  <a:pt x="85737" y="79845"/>
                </a:cubicBezTo>
                <a:cubicBezTo>
                  <a:pt x="75154" y="84078"/>
                  <a:pt x="1070" y="4174"/>
                  <a:pt x="12" y="682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6238BFB6-0B7B-98EF-591E-B6684C48FC4B}"/>
              </a:ext>
            </a:extLst>
          </p:cNvPr>
          <p:cNvSpPr/>
          <p:nvPr/>
        </p:nvSpPr>
        <p:spPr>
          <a:xfrm>
            <a:off x="8164809" y="1620568"/>
            <a:ext cx="260435" cy="143540"/>
          </a:xfrm>
          <a:custGeom>
            <a:avLst/>
            <a:gdLst>
              <a:gd name="connsiteX0" fmla="*/ 260371 w 260435"/>
              <a:gd name="connsiteY0" fmla="*/ 51387 h 143540"/>
              <a:gd name="connsiteX1" fmla="*/ 123846 w 260435"/>
              <a:gd name="connsiteY1" fmla="*/ 54562 h 143540"/>
              <a:gd name="connsiteX2" fmla="*/ 73046 w 260435"/>
              <a:gd name="connsiteY2" fmla="*/ 89487 h 143540"/>
              <a:gd name="connsiteX3" fmla="*/ 107971 w 260435"/>
              <a:gd name="connsiteY3" fmla="*/ 143462 h 143540"/>
              <a:gd name="connsiteX4" fmla="*/ 47646 w 260435"/>
              <a:gd name="connsiteY4" fmla="*/ 76787 h 143540"/>
              <a:gd name="connsiteX5" fmla="*/ 95271 w 260435"/>
              <a:gd name="connsiteY5" fmla="*/ 127587 h 143540"/>
              <a:gd name="connsiteX6" fmla="*/ 222271 w 260435"/>
              <a:gd name="connsiteY6" fmla="*/ 102187 h 143540"/>
              <a:gd name="connsiteX7" fmla="*/ 152421 w 260435"/>
              <a:gd name="connsiteY7" fmla="*/ 111712 h 143540"/>
              <a:gd name="connsiteX8" fmla="*/ 114321 w 260435"/>
              <a:gd name="connsiteY8" fmla="*/ 114887 h 143540"/>
              <a:gd name="connsiteX9" fmla="*/ 63521 w 260435"/>
              <a:gd name="connsiteY9" fmla="*/ 76787 h 143540"/>
              <a:gd name="connsiteX10" fmla="*/ 21 w 260435"/>
              <a:gd name="connsiteY10" fmla="*/ 587 h 143540"/>
              <a:gd name="connsiteX11" fmla="*/ 57171 w 260435"/>
              <a:gd name="connsiteY11" fmla="*/ 41862 h 143540"/>
              <a:gd name="connsiteX12" fmla="*/ 117496 w 260435"/>
              <a:gd name="connsiteY12" fmla="*/ 48212 h 143540"/>
              <a:gd name="connsiteX13" fmla="*/ 190521 w 260435"/>
              <a:gd name="connsiteY13" fmla="*/ 73612 h 143540"/>
              <a:gd name="connsiteX14" fmla="*/ 142896 w 260435"/>
              <a:gd name="connsiteY14" fmla="*/ 70437 h 143540"/>
              <a:gd name="connsiteX15" fmla="*/ 260371 w 260435"/>
              <a:gd name="connsiteY15" fmla="*/ 51387 h 14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0435" h="143540">
                <a:moveTo>
                  <a:pt x="260371" y="51387"/>
                </a:moveTo>
                <a:cubicBezTo>
                  <a:pt x="257196" y="48741"/>
                  <a:pt x="155067" y="48212"/>
                  <a:pt x="123846" y="54562"/>
                </a:cubicBezTo>
                <a:cubicBezTo>
                  <a:pt x="92625" y="60912"/>
                  <a:pt x="75692" y="74670"/>
                  <a:pt x="73046" y="89487"/>
                </a:cubicBezTo>
                <a:cubicBezTo>
                  <a:pt x="70400" y="104304"/>
                  <a:pt x="112204" y="145579"/>
                  <a:pt x="107971" y="143462"/>
                </a:cubicBezTo>
                <a:cubicBezTo>
                  <a:pt x="103738" y="141345"/>
                  <a:pt x="49763" y="79433"/>
                  <a:pt x="47646" y="76787"/>
                </a:cubicBezTo>
                <a:cubicBezTo>
                  <a:pt x="45529" y="74141"/>
                  <a:pt x="66167" y="123354"/>
                  <a:pt x="95271" y="127587"/>
                </a:cubicBezTo>
                <a:cubicBezTo>
                  <a:pt x="124375" y="131820"/>
                  <a:pt x="212746" y="104833"/>
                  <a:pt x="222271" y="102187"/>
                </a:cubicBezTo>
                <a:cubicBezTo>
                  <a:pt x="231796" y="99541"/>
                  <a:pt x="170413" y="109595"/>
                  <a:pt x="152421" y="111712"/>
                </a:cubicBezTo>
                <a:cubicBezTo>
                  <a:pt x="134429" y="113829"/>
                  <a:pt x="129138" y="120708"/>
                  <a:pt x="114321" y="114887"/>
                </a:cubicBezTo>
                <a:cubicBezTo>
                  <a:pt x="99504" y="109066"/>
                  <a:pt x="82571" y="95837"/>
                  <a:pt x="63521" y="76787"/>
                </a:cubicBezTo>
                <a:cubicBezTo>
                  <a:pt x="44471" y="57737"/>
                  <a:pt x="1079" y="6408"/>
                  <a:pt x="21" y="587"/>
                </a:cubicBezTo>
                <a:cubicBezTo>
                  <a:pt x="-1037" y="-5234"/>
                  <a:pt x="37592" y="33924"/>
                  <a:pt x="57171" y="41862"/>
                </a:cubicBezTo>
                <a:cubicBezTo>
                  <a:pt x="76750" y="49800"/>
                  <a:pt x="95271" y="42920"/>
                  <a:pt x="117496" y="48212"/>
                </a:cubicBezTo>
                <a:cubicBezTo>
                  <a:pt x="139721" y="53504"/>
                  <a:pt x="186288" y="69908"/>
                  <a:pt x="190521" y="73612"/>
                </a:cubicBezTo>
                <a:cubicBezTo>
                  <a:pt x="194754" y="77316"/>
                  <a:pt x="136546" y="70966"/>
                  <a:pt x="142896" y="70437"/>
                </a:cubicBezTo>
                <a:cubicBezTo>
                  <a:pt x="149246" y="69908"/>
                  <a:pt x="263546" y="54033"/>
                  <a:pt x="260371" y="5138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6B929BFB-F1CD-6FC5-58E2-895D498C3904}"/>
              </a:ext>
            </a:extLst>
          </p:cNvPr>
          <p:cNvSpPr/>
          <p:nvPr/>
        </p:nvSpPr>
        <p:spPr>
          <a:xfrm>
            <a:off x="8399130" y="1579880"/>
            <a:ext cx="134065" cy="130221"/>
          </a:xfrm>
          <a:custGeom>
            <a:avLst/>
            <a:gdLst>
              <a:gd name="connsiteX0" fmla="*/ 32400 w 134065"/>
              <a:gd name="connsiteY0" fmla="*/ 130175 h 130221"/>
              <a:gd name="connsiteX1" fmla="*/ 29225 w 134065"/>
              <a:gd name="connsiteY1" fmla="*/ 41275 h 130221"/>
              <a:gd name="connsiteX2" fmla="*/ 650 w 134065"/>
              <a:gd name="connsiteY2" fmla="*/ 6350 h 130221"/>
              <a:gd name="connsiteX3" fmla="*/ 60975 w 134065"/>
              <a:gd name="connsiteY3" fmla="*/ 41275 h 130221"/>
              <a:gd name="connsiteX4" fmla="*/ 89550 w 134065"/>
              <a:gd name="connsiteY4" fmla="*/ 76200 h 130221"/>
              <a:gd name="connsiteX5" fmla="*/ 60975 w 134065"/>
              <a:gd name="connsiteY5" fmla="*/ 34925 h 130221"/>
              <a:gd name="connsiteX6" fmla="*/ 35575 w 134065"/>
              <a:gd name="connsiteY6" fmla="*/ 0 h 130221"/>
              <a:gd name="connsiteX7" fmla="*/ 134000 w 134065"/>
              <a:gd name="connsiteY7" fmla="*/ 34925 h 130221"/>
              <a:gd name="connsiteX8" fmla="*/ 51450 w 134065"/>
              <a:gd name="connsiteY8" fmla="*/ 3175 h 130221"/>
              <a:gd name="connsiteX9" fmla="*/ 89550 w 134065"/>
              <a:gd name="connsiteY9" fmla="*/ 85725 h 130221"/>
              <a:gd name="connsiteX10" fmla="*/ 10175 w 134065"/>
              <a:gd name="connsiteY10" fmla="*/ 28575 h 130221"/>
              <a:gd name="connsiteX11" fmla="*/ 32400 w 134065"/>
              <a:gd name="connsiteY11" fmla="*/ 130175 h 130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4065" h="130221">
                <a:moveTo>
                  <a:pt x="32400" y="130175"/>
                </a:moveTo>
                <a:cubicBezTo>
                  <a:pt x="35575" y="132292"/>
                  <a:pt x="34517" y="61912"/>
                  <a:pt x="29225" y="41275"/>
                </a:cubicBezTo>
                <a:cubicBezTo>
                  <a:pt x="23933" y="20638"/>
                  <a:pt x="-4642" y="6350"/>
                  <a:pt x="650" y="6350"/>
                </a:cubicBezTo>
                <a:cubicBezTo>
                  <a:pt x="5942" y="6350"/>
                  <a:pt x="46159" y="29633"/>
                  <a:pt x="60975" y="41275"/>
                </a:cubicBezTo>
                <a:cubicBezTo>
                  <a:pt x="75791" y="52917"/>
                  <a:pt x="89550" y="77258"/>
                  <a:pt x="89550" y="76200"/>
                </a:cubicBezTo>
                <a:cubicBezTo>
                  <a:pt x="89550" y="75142"/>
                  <a:pt x="69971" y="47625"/>
                  <a:pt x="60975" y="34925"/>
                </a:cubicBezTo>
                <a:cubicBezTo>
                  <a:pt x="51979" y="22225"/>
                  <a:pt x="23404" y="0"/>
                  <a:pt x="35575" y="0"/>
                </a:cubicBezTo>
                <a:cubicBezTo>
                  <a:pt x="47746" y="0"/>
                  <a:pt x="131354" y="34396"/>
                  <a:pt x="134000" y="34925"/>
                </a:cubicBezTo>
                <a:cubicBezTo>
                  <a:pt x="136646" y="35454"/>
                  <a:pt x="58858" y="-5292"/>
                  <a:pt x="51450" y="3175"/>
                </a:cubicBezTo>
                <a:cubicBezTo>
                  <a:pt x="44042" y="11642"/>
                  <a:pt x="96429" y="81492"/>
                  <a:pt x="89550" y="85725"/>
                </a:cubicBezTo>
                <a:cubicBezTo>
                  <a:pt x="82671" y="89958"/>
                  <a:pt x="21287" y="22754"/>
                  <a:pt x="10175" y="28575"/>
                </a:cubicBezTo>
                <a:cubicBezTo>
                  <a:pt x="-937" y="34396"/>
                  <a:pt x="29225" y="128058"/>
                  <a:pt x="32400" y="13017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4011562F-16DF-B97F-BFD6-4F595BEF8769}"/>
              </a:ext>
            </a:extLst>
          </p:cNvPr>
          <p:cNvSpPr/>
          <p:nvPr/>
        </p:nvSpPr>
        <p:spPr>
          <a:xfrm>
            <a:off x="8005188" y="979722"/>
            <a:ext cx="216067" cy="340604"/>
          </a:xfrm>
          <a:custGeom>
            <a:avLst/>
            <a:gdLst>
              <a:gd name="connsiteX0" fmla="*/ 156467 w 216067"/>
              <a:gd name="connsiteY0" fmla="*/ 83 h 340604"/>
              <a:gd name="connsiteX1" fmla="*/ 200917 w 216067"/>
              <a:gd name="connsiteY1" fmla="*/ 120733 h 340604"/>
              <a:gd name="connsiteX2" fmla="*/ 134242 w 216067"/>
              <a:gd name="connsiteY2" fmla="*/ 168358 h 340604"/>
              <a:gd name="connsiteX3" fmla="*/ 200917 w 216067"/>
              <a:gd name="connsiteY3" fmla="*/ 158833 h 340604"/>
              <a:gd name="connsiteX4" fmla="*/ 73917 w 216067"/>
              <a:gd name="connsiteY4" fmla="*/ 238208 h 340604"/>
              <a:gd name="connsiteX5" fmla="*/ 892 w 216067"/>
              <a:gd name="connsiteY5" fmla="*/ 339808 h 340604"/>
              <a:gd name="connsiteX6" fmla="*/ 38992 w 216067"/>
              <a:gd name="connsiteY6" fmla="*/ 279483 h 340604"/>
              <a:gd name="connsiteX7" fmla="*/ 121542 w 216067"/>
              <a:gd name="connsiteY7" fmla="*/ 171533 h 340604"/>
              <a:gd name="connsiteX8" fmla="*/ 89792 w 216067"/>
              <a:gd name="connsiteY8" fmla="*/ 190583 h 340604"/>
              <a:gd name="connsiteX9" fmla="*/ 204092 w 216067"/>
              <a:gd name="connsiteY9" fmla="*/ 139783 h 340604"/>
              <a:gd name="connsiteX10" fmla="*/ 210442 w 216067"/>
              <a:gd name="connsiteY10" fmla="*/ 101683 h 340604"/>
              <a:gd name="connsiteX11" fmla="*/ 156467 w 216067"/>
              <a:gd name="connsiteY11" fmla="*/ 83 h 34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067" h="340604">
                <a:moveTo>
                  <a:pt x="156467" y="83"/>
                </a:moveTo>
                <a:cubicBezTo>
                  <a:pt x="154880" y="3258"/>
                  <a:pt x="204621" y="92687"/>
                  <a:pt x="200917" y="120733"/>
                </a:cubicBezTo>
                <a:cubicBezTo>
                  <a:pt x="197213" y="148779"/>
                  <a:pt x="134242" y="162008"/>
                  <a:pt x="134242" y="168358"/>
                </a:cubicBezTo>
                <a:cubicBezTo>
                  <a:pt x="134242" y="174708"/>
                  <a:pt x="210971" y="147191"/>
                  <a:pt x="200917" y="158833"/>
                </a:cubicBezTo>
                <a:cubicBezTo>
                  <a:pt x="190863" y="170475"/>
                  <a:pt x="107254" y="208046"/>
                  <a:pt x="73917" y="238208"/>
                </a:cubicBezTo>
                <a:cubicBezTo>
                  <a:pt x="40580" y="268370"/>
                  <a:pt x="6713" y="332929"/>
                  <a:pt x="892" y="339808"/>
                </a:cubicBezTo>
                <a:cubicBezTo>
                  <a:pt x="-4929" y="346687"/>
                  <a:pt x="18884" y="307529"/>
                  <a:pt x="38992" y="279483"/>
                </a:cubicBezTo>
                <a:cubicBezTo>
                  <a:pt x="59100" y="251437"/>
                  <a:pt x="113075" y="186350"/>
                  <a:pt x="121542" y="171533"/>
                </a:cubicBezTo>
                <a:cubicBezTo>
                  <a:pt x="130009" y="156716"/>
                  <a:pt x="76034" y="195875"/>
                  <a:pt x="89792" y="190583"/>
                </a:cubicBezTo>
                <a:cubicBezTo>
                  <a:pt x="103550" y="185291"/>
                  <a:pt x="183984" y="154600"/>
                  <a:pt x="204092" y="139783"/>
                </a:cubicBezTo>
                <a:cubicBezTo>
                  <a:pt x="224200" y="124966"/>
                  <a:pt x="213617" y="118616"/>
                  <a:pt x="210442" y="101683"/>
                </a:cubicBezTo>
                <a:cubicBezTo>
                  <a:pt x="207267" y="84750"/>
                  <a:pt x="158054" y="-3092"/>
                  <a:pt x="156467" y="8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FEB3800A-2736-2A66-102A-8C5490082585}"/>
              </a:ext>
            </a:extLst>
          </p:cNvPr>
          <p:cNvSpPr/>
          <p:nvPr/>
        </p:nvSpPr>
        <p:spPr>
          <a:xfrm>
            <a:off x="7815218" y="985744"/>
            <a:ext cx="359143" cy="343283"/>
          </a:xfrm>
          <a:custGeom>
            <a:avLst/>
            <a:gdLst>
              <a:gd name="connsiteX0" fmla="*/ 359137 w 359143"/>
              <a:gd name="connsiteY0" fmla="*/ 411 h 343283"/>
              <a:gd name="connsiteX1" fmla="*/ 35287 w 359143"/>
              <a:gd name="connsiteY1" fmla="*/ 124236 h 343283"/>
              <a:gd name="connsiteX2" fmla="*/ 47987 w 359143"/>
              <a:gd name="connsiteY2" fmla="*/ 133761 h 343283"/>
              <a:gd name="connsiteX3" fmla="*/ 32112 w 359143"/>
              <a:gd name="connsiteY3" fmla="*/ 184561 h 343283"/>
              <a:gd name="connsiteX4" fmla="*/ 25762 w 359143"/>
              <a:gd name="connsiteY4" fmla="*/ 340136 h 343283"/>
              <a:gd name="connsiteX5" fmla="*/ 19412 w 359143"/>
              <a:gd name="connsiteY5" fmla="*/ 276636 h 343283"/>
              <a:gd name="connsiteX6" fmla="*/ 362 w 359143"/>
              <a:gd name="connsiteY6" fmla="*/ 130586 h 343283"/>
              <a:gd name="connsiteX7" fmla="*/ 9887 w 359143"/>
              <a:gd name="connsiteY7" fmla="*/ 197261 h 343283"/>
              <a:gd name="connsiteX8" fmla="*/ 44812 w 359143"/>
              <a:gd name="connsiteY8" fmla="*/ 95661 h 343283"/>
              <a:gd name="connsiteX9" fmla="*/ 6712 w 359143"/>
              <a:gd name="connsiteY9" fmla="*/ 124236 h 343283"/>
              <a:gd name="connsiteX10" fmla="*/ 143237 w 359143"/>
              <a:gd name="connsiteY10" fmla="*/ 63911 h 343283"/>
              <a:gd name="connsiteX11" fmla="*/ 44812 w 359143"/>
              <a:gd name="connsiteY11" fmla="*/ 82961 h 343283"/>
              <a:gd name="connsiteX12" fmla="*/ 359137 w 359143"/>
              <a:gd name="connsiteY12" fmla="*/ 411 h 343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9143" h="343283">
                <a:moveTo>
                  <a:pt x="359137" y="411"/>
                </a:moveTo>
                <a:cubicBezTo>
                  <a:pt x="357550" y="7290"/>
                  <a:pt x="35287" y="124236"/>
                  <a:pt x="35287" y="124236"/>
                </a:cubicBezTo>
                <a:cubicBezTo>
                  <a:pt x="-16571" y="146461"/>
                  <a:pt x="48516" y="123707"/>
                  <a:pt x="47987" y="133761"/>
                </a:cubicBezTo>
                <a:cubicBezTo>
                  <a:pt x="47458" y="143815"/>
                  <a:pt x="35816" y="150165"/>
                  <a:pt x="32112" y="184561"/>
                </a:cubicBezTo>
                <a:cubicBezTo>
                  <a:pt x="28408" y="218957"/>
                  <a:pt x="27879" y="324790"/>
                  <a:pt x="25762" y="340136"/>
                </a:cubicBezTo>
                <a:cubicBezTo>
                  <a:pt x="23645" y="355482"/>
                  <a:pt x="23645" y="311561"/>
                  <a:pt x="19412" y="276636"/>
                </a:cubicBezTo>
                <a:cubicBezTo>
                  <a:pt x="15179" y="241711"/>
                  <a:pt x="1949" y="143815"/>
                  <a:pt x="362" y="130586"/>
                </a:cubicBezTo>
                <a:cubicBezTo>
                  <a:pt x="-1225" y="117357"/>
                  <a:pt x="2479" y="203082"/>
                  <a:pt x="9887" y="197261"/>
                </a:cubicBezTo>
                <a:cubicBezTo>
                  <a:pt x="17295" y="191440"/>
                  <a:pt x="45341" y="107832"/>
                  <a:pt x="44812" y="95661"/>
                </a:cubicBezTo>
                <a:cubicBezTo>
                  <a:pt x="44283" y="83490"/>
                  <a:pt x="-9692" y="129528"/>
                  <a:pt x="6712" y="124236"/>
                </a:cubicBezTo>
                <a:cubicBezTo>
                  <a:pt x="23116" y="118944"/>
                  <a:pt x="136887" y="70790"/>
                  <a:pt x="143237" y="63911"/>
                </a:cubicBezTo>
                <a:cubicBezTo>
                  <a:pt x="149587" y="57032"/>
                  <a:pt x="13591" y="90898"/>
                  <a:pt x="44812" y="82961"/>
                </a:cubicBezTo>
                <a:cubicBezTo>
                  <a:pt x="76033" y="75024"/>
                  <a:pt x="360724" y="-6468"/>
                  <a:pt x="359137" y="41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EEC67324-A38D-009B-F82E-4E68FD775F39}"/>
              </a:ext>
            </a:extLst>
          </p:cNvPr>
          <p:cNvSpPr/>
          <p:nvPr/>
        </p:nvSpPr>
        <p:spPr>
          <a:xfrm>
            <a:off x="7811133" y="1299796"/>
            <a:ext cx="379206" cy="671203"/>
          </a:xfrm>
          <a:custGeom>
            <a:avLst/>
            <a:gdLst>
              <a:gd name="connsiteX0" fmla="*/ 1272 w 379206"/>
              <a:gd name="connsiteY0" fmla="*/ 684 h 671203"/>
              <a:gd name="connsiteX1" fmla="*/ 191772 w 379206"/>
              <a:gd name="connsiteY1" fmla="*/ 308659 h 671203"/>
              <a:gd name="connsiteX2" fmla="*/ 172722 w 379206"/>
              <a:gd name="connsiteY2" fmla="*/ 286434 h 671203"/>
              <a:gd name="connsiteX3" fmla="*/ 267972 w 379206"/>
              <a:gd name="connsiteY3" fmla="*/ 457884 h 671203"/>
              <a:gd name="connsiteX4" fmla="*/ 236222 w 379206"/>
              <a:gd name="connsiteY4" fmla="*/ 400734 h 671203"/>
              <a:gd name="connsiteX5" fmla="*/ 344172 w 379206"/>
              <a:gd name="connsiteY5" fmla="*/ 584884 h 671203"/>
              <a:gd name="connsiteX6" fmla="*/ 318772 w 379206"/>
              <a:gd name="connsiteY6" fmla="*/ 527734 h 671203"/>
              <a:gd name="connsiteX7" fmla="*/ 379097 w 379206"/>
              <a:gd name="connsiteY7" fmla="*/ 670609 h 671203"/>
              <a:gd name="connsiteX8" fmla="*/ 331472 w 379206"/>
              <a:gd name="connsiteY8" fmla="*/ 569009 h 671203"/>
              <a:gd name="connsiteX9" fmla="*/ 255272 w 379206"/>
              <a:gd name="connsiteY9" fmla="*/ 343584 h 671203"/>
              <a:gd name="connsiteX10" fmla="*/ 248922 w 379206"/>
              <a:gd name="connsiteY10" fmla="*/ 378509 h 671203"/>
              <a:gd name="connsiteX11" fmla="*/ 74297 w 379206"/>
              <a:gd name="connsiteY11" fmla="*/ 168959 h 671203"/>
              <a:gd name="connsiteX12" fmla="*/ 106047 w 379206"/>
              <a:gd name="connsiteY12" fmla="*/ 222934 h 671203"/>
              <a:gd name="connsiteX13" fmla="*/ 1272 w 379206"/>
              <a:gd name="connsiteY13" fmla="*/ 684 h 67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9206" h="671203">
                <a:moveTo>
                  <a:pt x="1272" y="684"/>
                </a:moveTo>
                <a:cubicBezTo>
                  <a:pt x="15559" y="14971"/>
                  <a:pt x="191772" y="308659"/>
                  <a:pt x="191772" y="308659"/>
                </a:cubicBezTo>
                <a:cubicBezTo>
                  <a:pt x="220347" y="356284"/>
                  <a:pt x="160022" y="261563"/>
                  <a:pt x="172722" y="286434"/>
                </a:cubicBezTo>
                <a:cubicBezTo>
                  <a:pt x="185422" y="311305"/>
                  <a:pt x="267972" y="457884"/>
                  <a:pt x="267972" y="457884"/>
                </a:cubicBezTo>
                <a:cubicBezTo>
                  <a:pt x="278555" y="476934"/>
                  <a:pt x="223522" y="379567"/>
                  <a:pt x="236222" y="400734"/>
                </a:cubicBezTo>
                <a:cubicBezTo>
                  <a:pt x="248922" y="421901"/>
                  <a:pt x="330414" y="563717"/>
                  <a:pt x="344172" y="584884"/>
                </a:cubicBezTo>
                <a:cubicBezTo>
                  <a:pt x="357930" y="606051"/>
                  <a:pt x="312951" y="513447"/>
                  <a:pt x="318772" y="527734"/>
                </a:cubicBezTo>
                <a:cubicBezTo>
                  <a:pt x="324593" y="542021"/>
                  <a:pt x="376980" y="663730"/>
                  <a:pt x="379097" y="670609"/>
                </a:cubicBezTo>
                <a:cubicBezTo>
                  <a:pt x="381214" y="677488"/>
                  <a:pt x="352110" y="623513"/>
                  <a:pt x="331472" y="569009"/>
                </a:cubicBezTo>
                <a:cubicBezTo>
                  <a:pt x="310835" y="514505"/>
                  <a:pt x="269030" y="375334"/>
                  <a:pt x="255272" y="343584"/>
                </a:cubicBezTo>
                <a:cubicBezTo>
                  <a:pt x="241514" y="311834"/>
                  <a:pt x="279084" y="407613"/>
                  <a:pt x="248922" y="378509"/>
                </a:cubicBezTo>
                <a:cubicBezTo>
                  <a:pt x="218760" y="349405"/>
                  <a:pt x="98109" y="194888"/>
                  <a:pt x="74297" y="168959"/>
                </a:cubicBezTo>
                <a:cubicBezTo>
                  <a:pt x="50485" y="143030"/>
                  <a:pt x="114514" y="245688"/>
                  <a:pt x="106047" y="222934"/>
                </a:cubicBezTo>
                <a:cubicBezTo>
                  <a:pt x="97580" y="200180"/>
                  <a:pt x="-13015" y="-13603"/>
                  <a:pt x="1272" y="68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39E612D2-49B4-65F4-8C4E-FDAF188E3D5E}"/>
              </a:ext>
            </a:extLst>
          </p:cNvPr>
          <p:cNvSpPr/>
          <p:nvPr/>
        </p:nvSpPr>
        <p:spPr>
          <a:xfrm>
            <a:off x="8564034" y="1578374"/>
            <a:ext cx="181022" cy="172045"/>
          </a:xfrm>
          <a:custGeom>
            <a:avLst/>
            <a:gdLst>
              <a:gd name="connsiteX0" fmla="*/ 846 w 181022"/>
              <a:gd name="connsiteY0" fmla="*/ 1506 h 172045"/>
              <a:gd name="connsiteX1" fmla="*/ 175471 w 181022"/>
              <a:gd name="connsiteY1" fmla="*/ 166606 h 172045"/>
              <a:gd name="connsiteX2" fmla="*/ 131021 w 181022"/>
              <a:gd name="connsiteY2" fmla="*/ 128506 h 172045"/>
              <a:gd name="connsiteX3" fmla="*/ 64346 w 181022"/>
              <a:gd name="connsiteY3" fmla="*/ 90406 h 172045"/>
              <a:gd name="connsiteX4" fmla="*/ 105621 w 181022"/>
              <a:gd name="connsiteY4" fmla="*/ 84056 h 172045"/>
              <a:gd name="connsiteX5" fmla="*/ 846 w 181022"/>
              <a:gd name="connsiteY5" fmla="*/ 1506 h 17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022" h="172045">
                <a:moveTo>
                  <a:pt x="846" y="1506"/>
                </a:moveTo>
                <a:cubicBezTo>
                  <a:pt x="12488" y="15264"/>
                  <a:pt x="153775" y="145439"/>
                  <a:pt x="175471" y="166606"/>
                </a:cubicBezTo>
                <a:cubicBezTo>
                  <a:pt x="197167" y="187773"/>
                  <a:pt x="149542" y="141206"/>
                  <a:pt x="131021" y="128506"/>
                </a:cubicBezTo>
                <a:cubicBezTo>
                  <a:pt x="112500" y="115806"/>
                  <a:pt x="68579" y="97814"/>
                  <a:pt x="64346" y="90406"/>
                </a:cubicBezTo>
                <a:cubicBezTo>
                  <a:pt x="60113" y="82998"/>
                  <a:pt x="109854" y="95698"/>
                  <a:pt x="105621" y="84056"/>
                </a:cubicBezTo>
                <a:cubicBezTo>
                  <a:pt x="101388" y="72414"/>
                  <a:pt x="-10796" y="-12252"/>
                  <a:pt x="846" y="150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495D11DE-E781-D296-5A54-9419E33CFED1}"/>
              </a:ext>
            </a:extLst>
          </p:cNvPr>
          <p:cNvSpPr/>
          <p:nvPr/>
        </p:nvSpPr>
        <p:spPr>
          <a:xfrm>
            <a:off x="8245127" y="1611629"/>
            <a:ext cx="502877" cy="384059"/>
          </a:xfrm>
          <a:custGeom>
            <a:avLst/>
            <a:gdLst>
              <a:gd name="connsiteX0" fmla="*/ 319753 w 502877"/>
              <a:gd name="connsiteY0" fmla="*/ 1 h 384059"/>
              <a:gd name="connsiteX1" fmla="*/ 459453 w 502877"/>
              <a:gd name="connsiteY1" fmla="*/ 155576 h 384059"/>
              <a:gd name="connsiteX2" fmla="*/ 478503 w 502877"/>
              <a:gd name="connsiteY2" fmla="*/ 212726 h 384059"/>
              <a:gd name="connsiteX3" fmla="*/ 475328 w 502877"/>
              <a:gd name="connsiteY3" fmla="*/ 196851 h 384059"/>
              <a:gd name="connsiteX4" fmla="*/ 443578 w 502877"/>
              <a:gd name="connsiteY4" fmla="*/ 257176 h 384059"/>
              <a:gd name="connsiteX5" fmla="*/ 481678 w 502877"/>
              <a:gd name="connsiteY5" fmla="*/ 228601 h 384059"/>
              <a:gd name="connsiteX6" fmla="*/ 345153 w 502877"/>
              <a:gd name="connsiteY6" fmla="*/ 342901 h 384059"/>
              <a:gd name="connsiteX7" fmla="*/ 386428 w 502877"/>
              <a:gd name="connsiteY7" fmla="*/ 311151 h 384059"/>
              <a:gd name="connsiteX8" fmla="*/ 338803 w 502877"/>
              <a:gd name="connsiteY8" fmla="*/ 355601 h 384059"/>
              <a:gd name="connsiteX9" fmla="*/ 148303 w 502877"/>
              <a:gd name="connsiteY9" fmla="*/ 358776 h 384059"/>
              <a:gd name="connsiteX10" fmla="*/ 214978 w 502877"/>
              <a:gd name="connsiteY10" fmla="*/ 381001 h 384059"/>
              <a:gd name="connsiteX11" fmla="*/ 5428 w 502877"/>
              <a:gd name="connsiteY11" fmla="*/ 282576 h 384059"/>
              <a:gd name="connsiteX12" fmla="*/ 68928 w 502877"/>
              <a:gd name="connsiteY12" fmla="*/ 311151 h 384059"/>
              <a:gd name="connsiteX13" fmla="*/ 148303 w 502877"/>
              <a:gd name="connsiteY13" fmla="*/ 377826 h 384059"/>
              <a:gd name="connsiteX14" fmla="*/ 310228 w 502877"/>
              <a:gd name="connsiteY14" fmla="*/ 361951 h 384059"/>
              <a:gd name="connsiteX15" fmla="*/ 303878 w 502877"/>
              <a:gd name="connsiteY15" fmla="*/ 371476 h 384059"/>
              <a:gd name="connsiteX16" fmla="*/ 491203 w 502877"/>
              <a:gd name="connsiteY16" fmla="*/ 247651 h 384059"/>
              <a:gd name="connsiteX17" fmla="*/ 475328 w 502877"/>
              <a:gd name="connsiteY17" fmla="*/ 196851 h 384059"/>
              <a:gd name="connsiteX18" fmla="*/ 411828 w 502877"/>
              <a:gd name="connsiteY18" fmla="*/ 152401 h 384059"/>
              <a:gd name="connsiteX19" fmla="*/ 421353 w 502877"/>
              <a:gd name="connsiteY19" fmla="*/ 158751 h 384059"/>
              <a:gd name="connsiteX20" fmla="*/ 319753 w 502877"/>
              <a:gd name="connsiteY20" fmla="*/ 1 h 384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2877" h="384059">
                <a:moveTo>
                  <a:pt x="319753" y="1"/>
                </a:moveTo>
                <a:cubicBezTo>
                  <a:pt x="326103" y="-528"/>
                  <a:pt x="432995" y="120122"/>
                  <a:pt x="459453" y="155576"/>
                </a:cubicBezTo>
                <a:cubicBezTo>
                  <a:pt x="485911" y="191030"/>
                  <a:pt x="478503" y="212726"/>
                  <a:pt x="478503" y="212726"/>
                </a:cubicBezTo>
                <a:cubicBezTo>
                  <a:pt x="481149" y="219605"/>
                  <a:pt x="481149" y="189443"/>
                  <a:pt x="475328" y="196851"/>
                </a:cubicBezTo>
                <a:cubicBezTo>
                  <a:pt x="469507" y="204259"/>
                  <a:pt x="442520" y="251885"/>
                  <a:pt x="443578" y="257176"/>
                </a:cubicBezTo>
                <a:cubicBezTo>
                  <a:pt x="444636" y="262467"/>
                  <a:pt x="498082" y="214313"/>
                  <a:pt x="481678" y="228601"/>
                </a:cubicBezTo>
                <a:cubicBezTo>
                  <a:pt x="465274" y="242889"/>
                  <a:pt x="361028" y="329143"/>
                  <a:pt x="345153" y="342901"/>
                </a:cubicBezTo>
                <a:cubicBezTo>
                  <a:pt x="329278" y="356659"/>
                  <a:pt x="387486" y="309034"/>
                  <a:pt x="386428" y="311151"/>
                </a:cubicBezTo>
                <a:cubicBezTo>
                  <a:pt x="385370" y="313268"/>
                  <a:pt x="378490" y="347664"/>
                  <a:pt x="338803" y="355601"/>
                </a:cubicBezTo>
                <a:cubicBezTo>
                  <a:pt x="299116" y="363538"/>
                  <a:pt x="168940" y="354543"/>
                  <a:pt x="148303" y="358776"/>
                </a:cubicBezTo>
                <a:cubicBezTo>
                  <a:pt x="127666" y="363009"/>
                  <a:pt x="238790" y="393701"/>
                  <a:pt x="214978" y="381001"/>
                </a:cubicBezTo>
                <a:cubicBezTo>
                  <a:pt x="191165" y="368301"/>
                  <a:pt x="29770" y="294218"/>
                  <a:pt x="5428" y="282576"/>
                </a:cubicBezTo>
                <a:cubicBezTo>
                  <a:pt x="-18914" y="270934"/>
                  <a:pt x="45115" y="295276"/>
                  <a:pt x="68928" y="311151"/>
                </a:cubicBezTo>
                <a:cubicBezTo>
                  <a:pt x="92740" y="327026"/>
                  <a:pt x="108087" y="369359"/>
                  <a:pt x="148303" y="377826"/>
                </a:cubicBezTo>
                <a:cubicBezTo>
                  <a:pt x="188519" y="386293"/>
                  <a:pt x="310228" y="361951"/>
                  <a:pt x="310228" y="361951"/>
                </a:cubicBezTo>
                <a:cubicBezTo>
                  <a:pt x="336157" y="360893"/>
                  <a:pt x="273715" y="390526"/>
                  <a:pt x="303878" y="371476"/>
                </a:cubicBezTo>
                <a:cubicBezTo>
                  <a:pt x="334041" y="352426"/>
                  <a:pt x="462628" y="276755"/>
                  <a:pt x="491203" y="247651"/>
                </a:cubicBezTo>
                <a:cubicBezTo>
                  <a:pt x="519778" y="218547"/>
                  <a:pt x="488557" y="212726"/>
                  <a:pt x="475328" y="196851"/>
                </a:cubicBezTo>
                <a:cubicBezTo>
                  <a:pt x="462099" y="180976"/>
                  <a:pt x="420824" y="158751"/>
                  <a:pt x="411828" y="152401"/>
                </a:cubicBezTo>
                <a:cubicBezTo>
                  <a:pt x="402832" y="146051"/>
                  <a:pt x="434582" y="184151"/>
                  <a:pt x="421353" y="158751"/>
                </a:cubicBezTo>
                <a:cubicBezTo>
                  <a:pt x="408124" y="133351"/>
                  <a:pt x="313403" y="530"/>
                  <a:pt x="319753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5D0AA3AE-741A-EE37-17D2-6E6CDEEED5BE}"/>
              </a:ext>
            </a:extLst>
          </p:cNvPr>
          <p:cNvSpPr/>
          <p:nvPr/>
        </p:nvSpPr>
        <p:spPr>
          <a:xfrm>
            <a:off x="8250555" y="1678120"/>
            <a:ext cx="425806" cy="254205"/>
          </a:xfrm>
          <a:custGeom>
            <a:avLst/>
            <a:gdLst>
              <a:gd name="connsiteX0" fmla="*/ 314325 w 425806"/>
              <a:gd name="connsiteY0" fmla="*/ 185 h 254205"/>
              <a:gd name="connsiteX1" fmla="*/ 409575 w 425806"/>
              <a:gd name="connsiteY1" fmla="*/ 111310 h 254205"/>
              <a:gd name="connsiteX2" fmla="*/ 403225 w 425806"/>
              <a:gd name="connsiteY2" fmla="*/ 165285 h 254205"/>
              <a:gd name="connsiteX3" fmla="*/ 387350 w 425806"/>
              <a:gd name="connsiteY3" fmla="*/ 193860 h 254205"/>
              <a:gd name="connsiteX4" fmla="*/ 387350 w 425806"/>
              <a:gd name="connsiteY4" fmla="*/ 206560 h 254205"/>
              <a:gd name="connsiteX5" fmla="*/ 298450 w 425806"/>
              <a:gd name="connsiteY5" fmla="*/ 241485 h 254205"/>
              <a:gd name="connsiteX6" fmla="*/ 323850 w 425806"/>
              <a:gd name="connsiteY6" fmla="*/ 254185 h 254205"/>
              <a:gd name="connsiteX7" fmla="*/ 85725 w 425806"/>
              <a:gd name="connsiteY7" fmla="*/ 244660 h 254205"/>
              <a:gd name="connsiteX8" fmla="*/ 0 w 425806"/>
              <a:gd name="connsiteY8" fmla="*/ 241485 h 254205"/>
              <a:gd name="connsiteX9" fmla="*/ 320675 w 425806"/>
              <a:gd name="connsiteY9" fmla="*/ 251010 h 254205"/>
              <a:gd name="connsiteX10" fmla="*/ 355600 w 425806"/>
              <a:gd name="connsiteY10" fmla="*/ 212910 h 254205"/>
              <a:gd name="connsiteX11" fmla="*/ 425450 w 425806"/>
              <a:gd name="connsiteY11" fmla="*/ 152585 h 254205"/>
              <a:gd name="connsiteX12" fmla="*/ 384175 w 425806"/>
              <a:gd name="connsiteY12" fmla="*/ 98610 h 254205"/>
              <a:gd name="connsiteX13" fmla="*/ 415925 w 425806"/>
              <a:gd name="connsiteY13" fmla="*/ 139885 h 254205"/>
              <a:gd name="connsiteX14" fmla="*/ 314325 w 425806"/>
              <a:gd name="connsiteY14" fmla="*/ 185 h 25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5806" h="254205">
                <a:moveTo>
                  <a:pt x="314325" y="185"/>
                </a:moveTo>
                <a:cubicBezTo>
                  <a:pt x="313267" y="-4577"/>
                  <a:pt x="394758" y="83793"/>
                  <a:pt x="409575" y="111310"/>
                </a:cubicBezTo>
                <a:cubicBezTo>
                  <a:pt x="424392" y="138827"/>
                  <a:pt x="406929" y="151527"/>
                  <a:pt x="403225" y="165285"/>
                </a:cubicBezTo>
                <a:cubicBezTo>
                  <a:pt x="399521" y="179043"/>
                  <a:pt x="387350" y="193860"/>
                  <a:pt x="387350" y="193860"/>
                </a:cubicBezTo>
                <a:cubicBezTo>
                  <a:pt x="384704" y="200739"/>
                  <a:pt x="402167" y="198623"/>
                  <a:pt x="387350" y="206560"/>
                </a:cubicBezTo>
                <a:cubicBezTo>
                  <a:pt x="372533" y="214498"/>
                  <a:pt x="309033" y="233548"/>
                  <a:pt x="298450" y="241485"/>
                </a:cubicBezTo>
                <a:cubicBezTo>
                  <a:pt x="287867" y="249422"/>
                  <a:pt x="359304" y="253656"/>
                  <a:pt x="323850" y="254185"/>
                </a:cubicBezTo>
                <a:cubicBezTo>
                  <a:pt x="288396" y="254714"/>
                  <a:pt x="85725" y="244660"/>
                  <a:pt x="85725" y="244660"/>
                </a:cubicBezTo>
                <a:lnTo>
                  <a:pt x="0" y="241485"/>
                </a:lnTo>
                <a:cubicBezTo>
                  <a:pt x="39158" y="242543"/>
                  <a:pt x="261408" y="255773"/>
                  <a:pt x="320675" y="251010"/>
                </a:cubicBezTo>
                <a:cubicBezTo>
                  <a:pt x="379942" y="246248"/>
                  <a:pt x="338138" y="229314"/>
                  <a:pt x="355600" y="212910"/>
                </a:cubicBezTo>
                <a:cubicBezTo>
                  <a:pt x="373063" y="196506"/>
                  <a:pt x="420688" y="171635"/>
                  <a:pt x="425450" y="152585"/>
                </a:cubicBezTo>
                <a:cubicBezTo>
                  <a:pt x="430212" y="133535"/>
                  <a:pt x="385763" y="100727"/>
                  <a:pt x="384175" y="98610"/>
                </a:cubicBezTo>
                <a:cubicBezTo>
                  <a:pt x="382587" y="96493"/>
                  <a:pt x="425450" y="153114"/>
                  <a:pt x="415925" y="139885"/>
                </a:cubicBezTo>
                <a:cubicBezTo>
                  <a:pt x="406400" y="126656"/>
                  <a:pt x="315383" y="4947"/>
                  <a:pt x="314325" y="18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ABC21232-3293-9F30-E606-AAF7DBF26617}"/>
              </a:ext>
            </a:extLst>
          </p:cNvPr>
          <p:cNvSpPr/>
          <p:nvPr/>
        </p:nvSpPr>
        <p:spPr>
          <a:xfrm>
            <a:off x="8206017" y="1722642"/>
            <a:ext cx="390856" cy="171892"/>
          </a:xfrm>
          <a:custGeom>
            <a:avLst/>
            <a:gdLst>
              <a:gd name="connsiteX0" fmla="*/ 88 w 390856"/>
              <a:gd name="connsiteY0" fmla="*/ 98538 h 171892"/>
              <a:gd name="connsiteX1" fmla="*/ 289013 w 390856"/>
              <a:gd name="connsiteY1" fmla="*/ 165213 h 171892"/>
              <a:gd name="connsiteX2" fmla="*/ 349338 w 390856"/>
              <a:gd name="connsiteY2" fmla="*/ 104888 h 171892"/>
              <a:gd name="connsiteX3" fmla="*/ 330288 w 390856"/>
              <a:gd name="connsiteY3" fmla="*/ 127113 h 171892"/>
              <a:gd name="connsiteX4" fmla="*/ 390613 w 390856"/>
              <a:gd name="connsiteY4" fmla="*/ 79488 h 171892"/>
              <a:gd name="connsiteX5" fmla="*/ 352513 w 390856"/>
              <a:gd name="connsiteY5" fmla="*/ 113 h 171892"/>
              <a:gd name="connsiteX6" fmla="*/ 377913 w 390856"/>
              <a:gd name="connsiteY6" fmla="*/ 63613 h 171892"/>
              <a:gd name="connsiteX7" fmla="*/ 308063 w 390856"/>
              <a:gd name="connsiteY7" fmla="*/ 130288 h 171892"/>
              <a:gd name="connsiteX8" fmla="*/ 193763 w 390856"/>
              <a:gd name="connsiteY8" fmla="*/ 139813 h 171892"/>
              <a:gd name="connsiteX9" fmla="*/ 257263 w 390856"/>
              <a:gd name="connsiteY9" fmla="*/ 171563 h 171892"/>
              <a:gd name="connsiteX10" fmla="*/ 88 w 390856"/>
              <a:gd name="connsiteY10" fmla="*/ 98538 h 17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0856" h="171892">
                <a:moveTo>
                  <a:pt x="88" y="98538"/>
                </a:moveTo>
                <a:cubicBezTo>
                  <a:pt x="5379" y="97480"/>
                  <a:pt x="230805" y="164155"/>
                  <a:pt x="289013" y="165213"/>
                </a:cubicBezTo>
                <a:cubicBezTo>
                  <a:pt x="347221" y="166271"/>
                  <a:pt x="342459" y="111238"/>
                  <a:pt x="349338" y="104888"/>
                </a:cubicBezTo>
                <a:cubicBezTo>
                  <a:pt x="356217" y="98538"/>
                  <a:pt x="323409" y="131346"/>
                  <a:pt x="330288" y="127113"/>
                </a:cubicBezTo>
                <a:cubicBezTo>
                  <a:pt x="337167" y="122880"/>
                  <a:pt x="386909" y="100655"/>
                  <a:pt x="390613" y="79488"/>
                </a:cubicBezTo>
                <a:cubicBezTo>
                  <a:pt x="394317" y="58321"/>
                  <a:pt x="354630" y="2759"/>
                  <a:pt x="352513" y="113"/>
                </a:cubicBezTo>
                <a:cubicBezTo>
                  <a:pt x="350396" y="-2533"/>
                  <a:pt x="385321" y="41917"/>
                  <a:pt x="377913" y="63613"/>
                </a:cubicBezTo>
                <a:cubicBezTo>
                  <a:pt x="370505" y="85309"/>
                  <a:pt x="338755" y="117588"/>
                  <a:pt x="308063" y="130288"/>
                </a:cubicBezTo>
                <a:cubicBezTo>
                  <a:pt x="277371" y="142988"/>
                  <a:pt x="202230" y="132934"/>
                  <a:pt x="193763" y="139813"/>
                </a:cubicBezTo>
                <a:cubicBezTo>
                  <a:pt x="185296" y="146692"/>
                  <a:pt x="284780" y="175267"/>
                  <a:pt x="257263" y="171563"/>
                </a:cubicBezTo>
                <a:cubicBezTo>
                  <a:pt x="229746" y="167859"/>
                  <a:pt x="-5203" y="99596"/>
                  <a:pt x="88" y="9853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DEF1AF5B-AD06-07C6-5C45-6A6A30084806}"/>
              </a:ext>
            </a:extLst>
          </p:cNvPr>
          <p:cNvSpPr/>
          <p:nvPr/>
        </p:nvSpPr>
        <p:spPr>
          <a:xfrm>
            <a:off x="7644130" y="1184395"/>
            <a:ext cx="295400" cy="119260"/>
          </a:xfrm>
          <a:custGeom>
            <a:avLst/>
            <a:gdLst>
              <a:gd name="connsiteX0" fmla="*/ 295275 w 295400"/>
              <a:gd name="connsiteY0" fmla="*/ 17660 h 119260"/>
              <a:gd name="connsiteX1" fmla="*/ 127000 w 295400"/>
              <a:gd name="connsiteY1" fmla="*/ 24010 h 119260"/>
              <a:gd name="connsiteX2" fmla="*/ 0 w 295400"/>
              <a:gd name="connsiteY2" fmla="*/ 119260 h 119260"/>
              <a:gd name="connsiteX3" fmla="*/ 152400 w 295400"/>
              <a:gd name="connsiteY3" fmla="*/ 4960 h 119260"/>
              <a:gd name="connsiteX4" fmla="*/ 295275 w 295400"/>
              <a:gd name="connsiteY4" fmla="*/ 17660 h 119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400" h="119260">
                <a:moveTo>
                  <a:pt x="295275" y="17660"/>
                </a:moveTo>
                <a:cubicBezTo>
                  <a:pt x="291042" y="20835"/>
                  <a:pt x="176212" y="7077"/>
                  <a:pt x="127000" y="24010"/>
                </a:cubicBezTo>
                <a:cubicBezTo>
                  <a:pt x="77788" y="40943"/>
                  <a:pt x="0" y="119260"/>
                  <a:pt x="0" y="119260"/>
                </a:cubicBezTo>
                <a:cubicBezTo>
                  <a:pt x="4233" y="116085"/>
                  <a:pt x="109537" y="20306"/>
                  <a:pt x="152400" y="4960"/>
                </a:cubicBezTo>
                <a:cubicBezTo>
                  <a:pt x="195263" y="-10386"/>
                  <a:pt x="299508" y="14485"/>
                  <a:pt x="295275" y="1766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10E52F76-58BD-BDB9-0156-C66EB85C04F9}"/>
              </a:ext>
            </a:extLst>
          </p:cNvPr>
          <p:cNvSpPr/>
          <p:nvPr/>
        </p:nvSpPr>
        <p:spPr>
          <a:xfrm>
            <a:off x="7599676" y="1235864"/>
            <a:ext cx="325863" cy="232966"/>
          </a:xfrm>
          <a:custGeom>
            <a:avLst/>
            <a:gdLst>
              <a:gd name="connsiteX0" fmla="*/ 323854 w 325863"/>
              <a:gd name="connsiteY0" fmla="*/ 1116 h 232966"/>
              <a:gd name="connsiteX1" fmla="*/ 203204 w 325863"/>
              <a:gd name="connsiteY1" fmla="*/ 42391 h 232966"/>
              <a:gd name="connsiteX2" fmla="*/ 101604 w 325863"/>
              <a:gd name="connsiteY2" fmla="*/ 105891 h 232966"/>
              <a:gd name="connsiteX3" fmla="*/ 4 w 325863"/>
              <a:gd name="connsiteY3" fmla="*/ 232891 h 232966"/>
              <a:gd name="connsiteX4" fmla="*/ 98429 w 325863"/>
              <a:gd name="connsiteY4" fmla="*/ 86841 h 232966"/>
              <a:gd name="connsiteX5" fmla="*/ 323854 w 325863"/>
              <a:gd name="connsiteY5" fmla="*/ 1116 h 23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863" h="232966">
                <a:moveTo>
                  <a:pt x="323854" y="1116"/>
                </a:moveTo>
                <a:cubicBezTo>
                  <a:pt x="341316" y="-6292"/>
                  <a:pt x="240246" y="24929"/>
                  <a:pt x="203204" y="42391"/>
                </a:cubicBezTo>
                <a:cubicBezTo>
                  <a:pt x="166162" y="59853"/>
                  <a:pt x="135471" y="74141"/>
                  <a:pt x="101604" y="105891"/>
                </a:cubicBezTo>
                <a:cubicBezTo>
                  <a:pt x="67737" y="137641"/>
                  <a:pt x="533" y="236066"/>
                  <a:pt x="4" y="232891"/>
                </a:cubicBezTo>
                <a:cubicBezTo>
                  <a:pt x="-525" y="229716"/>
                  <a:pt x="45512" y="123354"/>
                  <a:pt x="98429" y="86841"/>
                </a:cubicBezTo>
                <a:cubicBezTo>
                  <a:pt x="151346" y="50329"/>
                  <a:pt x="306392" y="8524"/>
                  <a:pt x="323854" y="111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2346E6DB-BEB4-6E33-C12D-7F8A73935749}"/>
              </a:ext>
            </a:extLst>
          </p:cNvPr>
          <p:cNvSpPr/>
          <p:nvPr/>
        </p:nvSpPr>
        <p:spPr>
          <a:xfrm>
            <a:off x="7726529" y="1262341"/>
            <a:ext cx="225625" cy="301693"/>
          </a:xfrm>
          <a:custGeom>
            <a:avLst/>
            <a:gdLst>
              <a:gd name="connsiteX0" fmla="*/ 225576 w 225625"/>
              <a:gd name="connsiteY0" fmla="*/ 39 h 301693"/>
              <a:gd name="connsiteX1" fmla="*/ 85876 w 225625"/>
              <a:gd name="connsiteY1" fmla="*/ 142914 h 301693"/>
              <a:gd name="connsiteX2" fmla="*/ 151 w 225625"/>
              <a:gd name="connsiteY2" fmla="*/ 301664 h 301693"/>
              <a:gd name="connsiteX3" fmla="*/ 70001 w 225625"/>
              <a:gd name="connsiteY3" fmla="*/ 130214 h 301693"/>
              <a:gd name="connsiteX4" fmla="*/ 225576 w 225625"/>
              <a:gd name="connsiteY4" fmla="*/ 39 h 30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625" h="301693">
                <a:moveTo>
                  <a:pt x="225576" y="39"/>
                </a:moveTo>
                <a:cubicBezTo>
                  <a:pt x="228222" y="2156"/>
                  <a:pt x="123447" y="92643"/>
                  <a:pt x="85876" y="142914"/>
                </a:cubicBezTo>
                <a:cubicBezTo>
                  <a:pt x="48305" y="193185"/>
                  <a:pt x="2797" y="303781"/>
                  <a:pt x="151" y="301664"/>
                </a:cubicBezTo>
                <a:cubicBezTo>
                  <a:pt x="-2495" y="299547"/>
                  <a:pt x="29784" y="179956"/>
                  <a:pt x="70001" y="130214"/>
                </a:cubicBezTo>
                <a:cubicBezTo>
                  <a:pt x="110218" y="80472"/>
                  <a:pt x="222930" y="-2078"/>
                  <a:pt x="225576" y="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91550067-607E-D498-171E-645C3A9D49CB}"/>
              </a:ext>
            </a:extLst>
          </p:cNvPr>
          <p:cNvSpPr/>
          <p:nvPr/>
        </p:nvSpPr>
        <p:spPr>
          <a:xfrm>
            <a:off x="7832306" y="1405273"/>
            <a:ext cx="130074" cy="315793"/>
          </a:xfrm>
          <a:custGeom>
            <a:avLst/>
            <a:gdLst>
              <a:gd name="connsiteX0" fmla="*/ 129324 w 130074"/>
              <a:gd name="connsiteY0" fmla="*/ 3157 h 315793"/>
              <a:gd name="connsiteX1" fmla="*/ 59474 w 130074"/>
              <a:gd name="connsiteY1" fmla="*/ 82532 h 315793"/>
              <a:gd name="connsiteX2" fmla="*/ 5499 w 130074"/>
              <a:gd name="connsiteY2" fmla="*/ 314307 h 315793"/>
              <a:gd name="connsiteX3" fmla="*/ 11849 w 130074"/>
              <a:gd name="connsiteY3" fmla="*/ 174607 h 315793"/>
              <a:gd name="connsiteX4" fmla="*/ 129324 w 130074"/>
              <a:gd name="connsiteY4" fmla="*/ 3157 h 31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074" h="315793">
                <a:moveTo>
                  <a:pt x="129324" y="3157"/>
                </a:moveTo>
                <a:cubicBezTo>
                  <a:pt x="137261" y="-12189"/>
                  <a:pt x="80112" y="30674"/>
                  <a:pt x="59474" y="82532"/>
                </a:cubicBezTo>
                <a:cubicBezTo>
                  <a:pt x="38836" y="134390"/>
                  <a:pt x="13436" y="298961"/>
                  <a:pt x="5499" y="314307"/>
                </a:cubicBezTo>
                <a:cubicBezTo>
                  <a:pt x="-2438" y="329653"/>
                  <a:pt x="-2968" y="222232"/>
                  <a:pt x="11849" y="174607"/>
                </a:cubicBezTo>
                <a:cubicBezTo>
                  <a:pt x="26666" y="126982"/>
                  <a:pt x="121387" y="18503"/>
                  <a:pt x="129324" y="315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53FC868D-E8EC-85AC-D5D3-1658782C2409}"/>
              </a:ext>
            </a:extLst>
          </p:cNvPr>
          <p:cNvSpPr/>
          <p:nvPr/>
        </p:nvSpPr>
        <p:spPr>
          <a:xfrm>
            <a:off x="7970354" y="1437646"/>
            <a:ext cx="20337" cy="289017"/>
          </a:xfrm>
          <a:custGeom>
            <a:avLst/>
            <a:gdLst>
              <a:gd name="connsiteX0" fmla="*/ 19851 w 20337"/>
              <a:gd name="connsiteY0" fmla="*/ 2534 h 289017"/>
              <a:gd name="connsiteX1" fmla="*/ 13501 w 20337"/>
              <a:gd name="connsiteY1" fmla="*/ 285109 h 289017"/>
              <a:gd name="connsiteX2" fmla="*/ 801 w 20337"/>
              <a:gd name="connsiteY2" fmla="*/ 154934 h 289017"/>
              <a:gd name="connsiteX3" fmla="*/ 19851 w 20337"/>
              <a:gd name="connsiteY3" fmla="*/ 2534 h 28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37" h="289017">
                <a:moveTo>
                  <a:pt x="19851" y="2534"/>
                </a:moveTo>
                <a:cubicBezTo>
                  <a:pt x="21968" y="24230"/>
                  <a:pt x="16676" y="259709"/>
                  <a:pt x="13501" y="285109"/>
                </a:cubicBezTo>
                <a:cubicBezTo>
                  <a:pt x="10326" y="310509"/>
                  <a:pt x="-3432" y="205734"/>
                  <a:pt x="801" y="154934"/>
                </a:cubicBezTo>
                <a:cubicBezTo>
                  <a:pt x="5034" y="104134"/>
                  <a:pt x="17734" y="-19162"/>
                  <a:pt x="19851" y="253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1DCF142D-3BA6-6257-8D32-085339D72D94}"/>
              </a:ext>
            </a:extLst>
          </p:cNvPr>
          <p:cNvSpPr/>
          <p:nvPr/>
        </p:nvSpPr>
        <p:spPr>
          <a:xfrm>
            <a:off x="8012302" y="1880552"/>
            <a:ext cx="383181" cy="191589"/>
          </a:xfrm>
          <a:custGeom>
            <a:avLst/>
            <a:gdLst>
              <a:gd name="connsiteX0" fmla="*/ 111253 w 383181"/>
              <a:gd name="connsiteY0" fmla="*/ 953 h 191589"/>
              <a:gd name="connsiteX1" fmla="*/ 374778 w 383181"/>
              <a:gd name="connsiteY1" fmla="*/ 108903 h 191589"/>
              <a:gd name="connsiteX2" fmla="*/ 304928 w 383181"/>
              <a:gd name="connsiteY2" fmla="*/ 89853 h 191589"/>
              <a:gd name="connsiteX3" fmla="*/ 174753 w 383181"/>
              <a:gd name="connsiteY3" fmla="*/ 105728 h 191589"/>
              <a:gd name="connsiteX4" fmla="*/ 128 w 383181"/>
              <a:gd name="connsiteY4" fmla="*/ 191453 h 191589"/>
              <a:gd name="connsiteX5" fmla="*/ 203328 w 383181"/>
              <a:gd name="connsiteY5" fmla="*/ 83503 h 191589"/>
              <a:gd name="connsiteX6" fmla="*/ 216028 w 383181"/>
              <a:gd name="connsiteY6" fmla="*/ 80328 h 191589"/>
              <a:gd name="connsiteX7" fmla="*/ 165228 w 383181"/>
              <a:gd name="connsiteY7" fmla="*/ 48578 h 191589"/>
              <a:gd name="connsiteX8" fmla="*/ 333503 w 383181"/>
              <a:gd name="connsiteY8" fmla="*/ 96203 h 191589"/>
              <a:gd name="connsiteX9" fmla="*/ 279528 w 383181"/>
              <a:gd name="connsiteY9" fmla="*/ 58103 h 191589"/>
              <a:gd name="connsiteX10" fmla="*/ 111253 w 383181"/>
              <a:gd name="connsiteY10" fmla="*/ 953 h 191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3181" h="191589">
                <a:moveTo>
                  <a:pt x="111253" y="953"/>
                </a:moveTo>
                <a:cubicBezTo>
                  <a:pt x="127128" y="9420"/>
                  <a:pt x="342499" y="94086"/>
                  <a:pt x="374778" y="108903"/>
                </a:cubicBezTo>
                <a:cubicBezTo>
                  <a:pt x="407057" y="123720"/>
                  <a:pt x="338265" y="90382"/>
                  <a:pt x="304928" y="89853"/>
                </a:cubicBezTo>
                <a:cubicBezTo>
                  <a:pt x="271591" y="89324"/>
                  <a:pt x="225553" y="88795"/>
                  <a:pt x="174753" y="105728"/>
                </a:cubicBezTo>
                <a:cubicBezTo>
                  <a:pt x="123953" y="122661"/>
                  <a:pt x="-4634" y="195157"/>
                  <a:pt x="128" y="191453"/>
                </a:cubicBezTo>
                <a:cubicBezTo>
                  <a:pt x="4890" y="187749"/>
                  <a:pt x="203328" y="83503"/>
                  <a:pt x="203328" y="83503"/>
                </a:cubicBezTo>
                <a:cubicBezTo>
                  <a:pt x="239311" y="64982"/>
                  <a:pt x="222378" y="86149"/>
                  <a:pt x="216028" y="80328"/>
                </a:cubicBezTo>
                <a:cubicBezTo>
                  <a:pt x="209678" y="74507"/>
                  <a:pt x="145649" y="45932"/>
                  <a:pt x="165228" y="48578"/>
                </a:cubicBezTo>
                <a:cubicBezTo>
                  <a:pt x="184807" y="51224"/>
                  <a:pt x="314453" y="94616"/>
                  <a:pt x="333503" y="96203"/>
                </a:cubicBezTo>
                <a:cubicBezTo>
                  <a:pt x="352553" y="97790"/>
                  <a:pt x="311278" y="73449"/>
                  <a:pt x="279528" y="58103"/>
                </a:cubicBezTo>
                <a:cubicBezTo>
                  <a:pt x="247778" y="42757"/>
                  <a:pt x="95378" y="-7514"/>
                  <a:pt x="111253" y="95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E0D00D30-B884-FEB3-492B-7E701005B720}"/>
              </a:ext>
            </a:extLst>
          </p:cNvPr>
          <p:cNvSpPr/>
          <p:nvPr/>
        </p:nvSpPr>
        <p:spPr>
          <a:xfrm>
            <a:off x="7856853" y="1935471"/>
            <a:ext cx="226011" cy="306912"/>
          </a:xfrm>
          <a:custGeom>
            <a:avLst/>
            <a:gdLst>
              <a:gd name="connsiteX0" fmla="*/ 225427 w 226011"/>
              <a:gd name="connsiteY0" fmla="*/ 9 h 306912"/>
              <a:gd name="connsiteX1" fmla="*/ 149227 w 226011"/>
              <a:gd name="connsiteY1" fmla="*/ 136534 h 306912"/>
              <a:gd name="connsiteX2" fmla="*/ 114302 w 226011"/>
              <a:gd name="connsiteY2" fmla="*/ 304809 h 306912"/>
              <a:gd name="connsiteX3" fmla="*/ 92077 w 226011"/>
              <a:gd name="connsiteY3" fmla="*/ 222259 h 306912"/>
              <a:gd name="connsiteX4" fmla="*/ 120652 w 226011"/>
              <a:gd name="connsiteY4" fmla="*/ 95259 h 306912"/>
              <a:gd name="connsiteX5" fmla="*/ 57152 w 226011"/>
              <a:gd name="connsiteY5" fmla="*/ 219084 h 306912"/>
              <a:gd name="connsiteX6" fmla="*/ 95252 w 226011"/>
              <a:gd name="connsiteY6" fmla="*/ 266709 h 306912"/>
              <a:gd name="connsiteX7" fmla="*/ 2 w 226011"/>
              <a:gd name="connsiteY7" fmla="*/ 85734 h 306912"/>
              <a:gd name="connsiteX8" fmla="*/ 92077 w 226011"/>
              <a:gd name="connsiteY8" fmla="*/ 219084 h 306912"/>
              <a:gd name="connsiteX9" fmla="*/ 85727 w 226011"/>
              <a:gd name="connsiteY9" fmla="*/ 104784 h 306912"/>
              <a:gd name="connsiteX10" fmla="*/ 76202 w 226011"/>
              <a:gd name="connsiteY10" fmla="*/ 215909 h 306912"/>
              <a:gd name="connsiteX11" fmla="*/ 187327 w 226011"/>
              <a:gd name="connsiteY11" fmla="*/ 76209 h 306912"/>
              <a:gd name="connsiteX12" fmla="*/ 104777 w 226011"/>
              <a:gd name="connsiteY12" fmla="*/ 142884 h 306912"/>
              <a:gd name="connsiteX13" fmla="*/ 225427 w 226011"/>
              <a:gd name="connsiteY13" fmla="*/ 9 h 30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6011" h="306912">
                <a:moveTo>
                  <a:pt x="225427" y="9"/>
                </a:moveTo>
                <a:cubicBezTo>
                  <a:pt x="232835" y="-1049"/>
                  <a:pt x="167748" y="85734"/>
                  <a:pt x="149227" y="136534"/>
                </a:cubicBezTo>
                <a:cubicBezTo>
                  <a:pt x="130706" y="187334"/>
                  <a:pt x="123827" y="290522"/>
                  <a:pt x="114302" y="304809"/>
                </a:cubicBezTo>
                <a:cubicBezTo>
                  <a:pt x="104777" y="319096"/>
                  <a:pt x="91019" y="257184"/>
                  <a:pt x="92077" y="222259"/>
                </a:cubicBezTo>
                <a:cubicBezTo>
                  <a:pt x="93135" y="187334"/>
                  <a:pt x="126473" y="95788"/>
                  <a:pt x="120652" y="95259"/>
                </a:cubicBezTo>
                <a:cubicBezTo>
                  <a:pt x="114831" y="94730"/>
                  <a:pt x="61385" y="190509"/>
                  <a:pt x="57152" y="219084"/>
                </a:cubicBezTo>
                <a:cubicBezTo>
                  <a:pt x="52919" y="247659"/>
                  <a:pt x="104777" y="288934"/>
                  <a:pt x="95252" y="266709"/>
                </a:cubicBezTo>
                <a:cubicBezTo>
                  <a:pt x="85727" y="244484"/>
                  <a:pt x="531" y="93672"/>
                  <a:pt x="2" y="85734"/>
                </a:cubicBezTo>
                <a:cubicBezTo>
                  <a:pt x="-527" y="77797"/>
                  <a:pt x="77790" y="215909"/>
                  <a:pt x="92077" y="219084"/>
                </a:cubicBezTo>
                <a:cubicBezTo>
                  <a:pt x="106364" y="222259"/>
                  <a:pt x="88373" y="105313"/>
                  <a:pt x="85727" y="104784"/>
                </a:cubicBezTo>
                <a:cubicBezTo>
                  <a:pt x="83081" y="104255"/>
                  <a:pt x="59269" y="220671"/>
                  <a:pt x="76202" y="215909"/>
                </a:cubicBezTo>
                <a:cubicBezTo>
                  <a:pt x="93135" y="211147"/>
                  <a:pt x="182565" y="88380"/>
                  <a:pt x="187327" y="76209"/>
                </a:cubicBezTo>
                <a:cubicBezTo>
                  <a:pt x="192089" y="64038"/>
                  <a:pt x="99485" y="152409"/>
                  <a:pt x="104777" y="142884"/>
                </a:cubicBezTo>
                <a:cubicBezTo>
                  <a:pt x="110069" y="133359"/>
                  <a:pt x="218019" y="1067"/>
                  <a:pt x="225427" y="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721C8A60-A878-BEED-15C2-5D3854F34483}"/>
              </a:ext>
            </a:extLst>
          </p:cNvPr>
          <p:cNvSpPr/>
          <p:nvPr/>
        </p:nvSpPr>
        <p:spPr>
          <a:xfrm>
            <a:off x="6944833" y="1541488"/>
            <a:ext cx="182179" cy="387642"/>
          </a:xfrm>
          <a:custGeom>
            <a:avLst/>
            <a:gdLst>
              <a:gd name="connsiteX0" fmla="*/ 181772 w 182179"/>
              <a:gd name="connsiteY0" fmla="*/ 292 h 387642"/>
              <a:gd name="connsiteX1" fmla="*/ 67472 w 182179"/>
              <a:gd name="connsiteY1" fmla="*/ 178092 h 387642"/>
              <a:gd name="connsiteX2" fmla="*/ 26197 w 182179"/>
              <a:gd name="connsiteY2" fmla="*/ 298742 h 387642"/>
              <a:gd name="connsiteX3" fmla="*/ 13497 w 182179"/>
              <a:gd name="connsiteY3" fmla="*/ 282867 h 387642"/>
              <a:gd name="connsiteX4" fmla="*/ 42072 w 182179"/>
              <a:gd name="connsiteY4" fmla="*/ 327317 h 387642"/>
              <a:gd name="connsiteX5" fmla="*/ 3972 w 182179"/>
              <a:gd name="connsiteY5" fmla="*/ 311442 h 387642"/>
              <a:gd name="connsiteX6" fmla="*/ 156372 w 182179"/>
              <a:gd name="connsiteY6" fmla="*/ 387642 h 387642"/>
              <a:gd name="connsiteX7" fmla="*/ 10322 w 182179"/>
              <a:gd name="connsiteY7" fmla="*/ 311442 h 387642"/>
              <a:gd name="connsiteX8" fmla="*/ 48422 w 182179"/>
              <a:gd name="connsiteY8" fmla="*/ 155867 h 387642"/>
              <a:gd name="connsiteX9" fmla="*/ 23022 w 182179"/>
              <a:gd name="connsiteY9" fmla="*/ 222542 h 387642"/>
              <a:gd name="connsiteX10" fmla="*/ 181772 w 182179"/>
              <a:gd name="connsiteY10" fmla="*/ 292 h 387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2179" h="387642">
                <a:moveTo>
                  <a:pt x="181772" y="292"/>
                </a:moveTo>
                <a:cubicBezTo>
                  <a:pt x="189180" y="-7116"/>
                  <a:pt x="93401" y="128350"/>
                  <a:pt x="67472" y="178092"/>
                </a:cubicBezTo>
                <a:cubicBezTo>
                  <a:pt x="41543" y="227834"/>
                  <a:pt x="26197" y="298742"/>
                  <a:pt x="26197" y="298742"/>
                </a:cubicBezTo>
                <a:cubicBezTo>
                  <a:pt x="17201" y="316205"/>
                  <a:pt x="10851" y="278105"/>
                  <a:pt x="13497" y="282867"/>
                </a:cubicBezTo>
                <a:cubicBezTo>
                  <a:pt x="16143" y="287629"/>
                  <a:pt x="43659" y="322555"/>
                  <a:pt x="42072" y="327317"/>
                </a:cubicBezTo>
                <a:cubicBezTo>
                  <a:pt x="40485" y="332079"/>
                  <a:pt x="-15078" y="301388"/>
                  <a:pt x="3972" y="311442"/>
                </a:cubicBezTo>
                <a:cubicBezTo>
                  <a:pt x="23022" y="321496"/>
                  <a:pt x="155314" y="387642"/>
                  <a:pt x="156372" y="387642"/>
                </a:cubicBezTo>
                <a:cubicBezTo>
                  <a:pt x="157430" y="387642"/>
                  <a:pt x="28314" y="350071"/>
                  <a:pt x="10322" y="311442"/>
                </a:cubicBezTo>
                <a:cubicBezTo>
                  <a:pt x="-7670" y="272813"/>
                  <a:pt x="46305" y="170684"/>
                  <a:pt x="48422" y="155867"/>
                </a:cubicBezTo>
                <a:cubicBezTo>
                  <a:pt x="50539" y="141050"/>
                  <a:pt x="5560" y="246354"/>
                  <a:pt x="23022" y="222542"/>
                </a:cubicBezTo>
                <a:cubicBezTo>
                  <a:pt x="40484" y="198730"/>
                  <a:pt x="174364" y="7700"/>
                  <a:pt x="181772" y="29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B26896F7-A268-A73C-64D4-0BF0B3979430}"/>
              </a:ext>
            </a:extLst>
          </p:cNvPr>
          <p:cNvSpPr/>
          <p:nvPr/>
        </p:nvSpPr>
        <p:spPr>
          <a:xfrm>
            <a:off x="7002682" y="1633246"/>
            <a:ext cx="123956" cy="266522"/>
          </a:xfrm>
          <a:custGeom>
            <a:avLst/>
            <a:gdLst>
              <a:gd name="connsiteX0" fmla="*/ 123923 w 123956"/>
              <a:gd name="connsiteY0" fmla="*/ 609 h 266522"/>
              <a:gd name="connsiteX1" fmla="*/ 98 w 123956"/>
              <a:gd name="connsiteY1" fmla="*/ 175234 h 266522"/>
              <a:gd name="connsiteX2" fmla="*/ 101698 w 123956"/>
              <a:gd name="connsiteY2" fmla="*/ 102209 h 266522"/>
              <a:gd name="connsiteX3" fmla="*/ 22323 w 123956"/>
              <a:gd name="connsiteY3" fmla="*/ 194284 h 266522"/>
              <a:gd name="connsiteX4" fmla="*/ 69948 w 123956"/>
              <a:gd name="connsiteY4" fmla="*/ 245084 h 266522"/>
              <a:gd name="connsiteX5" fmla="*/ 120748 w 123956"/>
              <a:gd name="connsiteY5" fmla="*/ 264134 h 266522"/>
              <a:gd name="connsiteX6" fmla="*/ 9623 w 123956"/>
              <a:gd name="connsiteY6" fmla="*/ 194284 h 266522"/>
              <a:gd name="connsiteX7" fmla="*/ 47723 w 123956"/>
              <a:gd name="connsiteY7" fmla="*/ 45059 h 266522"/>
              <a:gd name="connsiteX8" fmla="*/ 12798 w 123956"/>
              <a:gd name="connsiteY8" fmla="*/ 114909 h 266522"/>
              <a:gd name="connsiteX9" fmla="*/ 123923 w 123956"/>
              <a:gd name="connsiteY9" fmla="*/ 609 h 26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956" h="266522">
                <a:moveTo>
                  <a:pt x="123923" y="609"/>
                </a:moveTo>
                <a:cubicBezTo>
                  <a:pt x="121806" y="10663"/>
                  <a:pt x="3802" y="158301"/>
                  <a:pt x="98" y="175234"/>
                </a:cubicBezTo>
                <a:cubicBezTo>
                  <a:pt x="-3606" y="192167"/>
                  <a:pt x="97994" y="99034"/>
                  <a:pt x="101698" y="102209"/>
                </a:cubicBezTo>
                <a:cubicBezTo>
                  <a:pt x="105402" y="105384"/>
                  <a:pt x="27615" y="170471"/>
                  <a:pt x="22323" y="194284"/>
                </a:cubicBezTo>
                <a:cubicBezTo>
                  <a:pt x="17031" y="218097"/>
                  <a:pt x="53544" y="233442"/>
                  <a:pt x="69948" y="245084"/>
                </a:cubicBezTo>
                <a:cubicBezTo>
                  <a:pt x="86352" y="256726"/>
                  <a:pt x="130802" y="272601"/>
                  <a:pt x="120748" y="264134"/>
                </a:cubicBezTo>
                <a:cubicBezTo>
                  <a:pt x="110694" y="255667"/>
                  <a:pt x="21794" y="230796"/>
                  <a:pt x="9623" y="194284"/>
                </a:cubicBezTo>
                <a:cubicBezTo>
                  <a:pt x="-2548" y="157772"/>
                  <a:pt x="47194" y="58288"/>
                  <a:pt x="47723" y="45059"/>
                </a:cubicBezTo>
                <a:cubicBezTo>
                  <a:pt x="48252" y="31830"/>
                  <a:pt x="-1490" y="121788"/>
                  <a:pt x="12798" y="114909"/>
                </a:cubicBezTo>
                <a:cubicBezTo>
                  <a:pt x="27085" y="108030"/>
                  <a:pt x="126040" y="-9445"/>
                  <a:pt x="123923" y="60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7481B97E-7A86-1261-9155-0F5258F761DF}"/>
              </a:ext>
            </a:extLst>
          </p:cNvPr>
          <p:cNvSpPr/>
          <p:nvPr/>
        </p:nvSpPr>
        <p:spPr>
          <a:xfrm>
            <a:off x="7464293" y="1693879"/>
            <a:ext cx="198535" cy="1021467"/>
          </a:xfrm>
          <a:custGeom>
            <a:avLst/>
            <a:gdLst>
              <a:gd name="connsiteX0" fmla="*/ 129037 w 198535"/>
              <a:gd name="connsiteY0" fmla="*/ 6651 h 1021467"/>
              <a:gd name="connsiteX1" fmla="*/ 30612 w 198535"/>
              <a:gd name="connsiteY1" fmla="*/ 517826 h 1021467"/>
              <a:gd name="connsiteX2" fmla="*/ 46487 w 198535"/>
              <a:gd name="connsiteY2" fmla="*/ 467026 h 1021467"/>
              <a:gd name="connsiteX3" fmla="*/ 2037 w 198535"/>
              <a:gd name="connsiteY3" fmla="*/ 714676 h 1021467"/>
              <a:gd name="connsiteX4" fmla="*/ 14737 w 198535"/>
              <a:gd name="connsiteY4" fmla="*/ 679751 h 1021467"/>
              <a:gd name="connsiteX5" fmla="*/ 78237 w 198535"/>
              <a:gd name="connsiteY5" fmla="*/ 828976 h 1021467"/>
              <a:gd name="connsiteX6" fmla="*/ 186187 w 198535"/>
              <a:gd name="connsiteY6" fmla="*/ 1006776 h 1021467"/>
              <a:gd name="connsiteX7" fmla="*/ 183012 w 198535"/>
              <a:gd name="connsiteY7" fmla="*/ 984551 h 1021467"/>
              <a:gd name="connsiteX8" fmla="*/ 68712 w 198535"/>
              <a:gd name="connsiteY8" fmla="*/ 771826 h 1021467"/>
              <a:gd name="connsiteX9" fmla="*/ 94112 w 198535"/>
              <a:gd name="connsiteY9" fmla="*/ 822626 h 1021467"/>
              <a:gd name="connsiteX10" fmla="*/ 46487 w 198535"/>
              <a:gd name="connsiteY10" fmla="*/ 619426 h 1021467"/>
              <a:gd name="connsiteX11" fmla="*/ 59187 w 198535"/>
              <a:gd name="connsiteY11" fmla="*/ 416226 h 1021467"/>
              <a:gd name="connsiteX12" fmla="*/ 5212 w 198535"/>
              <a:gd name="connsiteY12" fmla="*/ 511476 h 1021467"/>
              <a:gd name="connsiteX13" fmla="*/ 100462 w 198535"/>
              <a:gd name="connsiteY13" fmla="*/ 140001 h 1021467"/>
              <a:gd name="connsiteX14" fmla="*/ 56012 w 198535"/>
              <a:gd name="connsiteY14" fmla="*/ 219376 h 1021467"/>
              <a:gd name="connsiteX15" fmla="*/ 129037 w 198535"/>
              <a:gd name="connsiteY15" fmla="*/ 6651 h 1021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8535" h="1021467">
                <a:moveTo>
                  <a:pt x="129037" y="6651"/>
                </a:moveTo>
                <a:cubicBezTo>
                  <a:pt x="124804" y="56393"/>
                  <a:pt x="44370" y="441097"/>
                  <a:pt x="30612" y="517826"/>
                </a:cubicBezTo>
                <a:cubicBezTo>
                  <a:pt x="16854" y="594555"/>
                  <a:pt x="51250" y="434218"/>
                  <a:pt x="46487" y="467026"/>
                </a:cubicBezTo>
                <a:cubicBezTo>
                  <a:pt x="41724" y="499834"/>
                  <a:pt x="7329" y="679222"/>
                  <a:pt x="2037" y="714676"/>
                </a:cubicBezTo>
                <a:cubicBezTo>
                  <a:pt x="-3255" y="750130"/>
                  <a:pt x="2037" y="660701"/>
                  <a:pt x="14737" y="679751"/>
                </a:cubicBezTo>
                <a:cubicBezTo>
                  <a:pt x="27437" y="698801"/>
                  <a:pt x="49662" y="774472"/>
                  <a:pt x="78237" y="828976"/>
                </a:cubicBezTo>
                <a:cubicBezTo>
                  <a:pt x="106812" y="883480"/>
                  <a:pt x="186187" y="1006776"/>
                  <a:pt x="186187" y="1006776"/>
                </a:cubicBezTo>
                <a:cubicBezTo>
                  <a:pt x="203649" y="1032705"/>
                  <a:pt x="202591" y="1023709"/>
                  <a:pt x="183012" y="984551"/>
                </a:cubicBezTo>
                <a:cubicBezTo>
                  <a:pt x="163433" y="945393"/>
                  <a:pt x="83529" y="798814"/>
                  <a:pt x="68712" y="771826"/>
                </a:cubicBezTo>
                <a:cubicBezTo>
                  <a:pt x="53895" y="744838"/>
                  <a:pt x="97816" y="848026"/>
                  <a:pt x="94112" y="822626"/>
                </a:cubicBezTo>
                <a:cubicBezTo>
                  <a:pt x="90408" y="797226"/>
                  <a:pt x="52308" y="687159"/>
                  <a:pt x="46487" y="619426"/>
                </a:cubicBezTo>
                <a:cubicBezTo>
                  <a:pt x="40666" y="551693"/>
                  <a:pt x="66066" y="434218"/>
                  <a:pt x="59187" y="416226"/>
                </a:cubicBezTo>
                <a:cubicBezTo>
                  <a:pt x="52308" y="398234"/>
                  <a:pt x="-1667" y="557514"/>
                  <a:pt x="5212" y="511476"/>
                </a:cubicBezTo>
                <a:cubicBezTo>
                  <a:pt x="12091" y="465439"/>
                  <a:pt x="91995" y="188684"/>
                  <a:pt x="100462" y="140001"/>
                </a:cubicBezTo>
                <a:cubicBezTo>
                  <a:pt x="108929" y="91318"/>
                  <a:pt x="51779" y="236838"/>
                  <a:pt x="56012" y="219376"/>
                </a:cubicBezTo>
                <a:cubicBezTo>
                  <a:pt x="60245" y="201914"/>
                  <a:pt x="133270" y="-43091"/>
                  <a:pt x="129037" y="665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585AC1C0-56D4-67FB-4266-D76B1DEA6F8B}"/>
              </a:ext>
            </a:extLst>
          </p:cNvPr>
          <p:cNvSpPr/>
          <p:nvPr/>
        </p:nvSpPr>
        <p:spPr>
          <a:xfrm>
            <a:off x="7529786" y="1814549"/>
            <a:ext cx="561798" cy="1187301"/>
          </a:xfrm>
          <a:custGeom>
            <a:avLst/>
            <a:gdLst>
              <a:gd name="connsiteX0" fmla="*/ 63544 w 561798"/>
              <a:gd name="connsiteY0" fmla="*/ 281 h 1187301"/>
              <a:gd name="connsiteX1" fmla="*/ 22269 w 561798"/>
              <a:gd name="connsiteY1" fmla="*/ 295556 h 1187301"/>
              <a:gd name="connsiteX2" fmla="*/ 92119 w 561798"/>
              <a:gd name="connsiteY2" fmla="*/ 489231 h 1187301"/>
              <a:gd name="connsiteX3" fmla="*/ 85769 w 561798"/>
              <a:gd name="connsiteY3" fmla="*/ 476531 h 1187301"/>
              <a:gd name="connsiteX4" fmla="*/ 181019 w 561798"/>
              <a:gd name="connsiteY4" fmla="*/ 660681 h 1187301"/>
              <a:gd name="connsiteX5" fmla="*/ 174669 w 561798"/>
              <a:gd name="connsiteY5" fmla="*/ 616231 h 1187301"/>
              <a:gd name="connsiteX6" fmla="*/ 320719 w 561798"/>
              <a:gd name="connsiteY6" fmla="*/ 736881 h 1187301"/>
              <a:gd name="connsiteX7" fmla="*/ 330244 w 561798"/>
              <a:gd name="connsiteY7" fmla="*/ 721006 h 1187301"/>
              <a:gd name="connsiteX8" fmla="*/ 435019 w 561798"/>
              <a:gd name="connsiteY8" fmla="*/ 924206 h 1187301"/>
              <a:gd name="connsiteX9" fmla="*/ 444544 w 561798"/>
              <a:gd name="connsiteY9" fmla="*/ 851181 h 1187301"/>
              <a:gd name="connsiteX10" fmla="*/ 555669 w 561798"/>
              <a:gd name="connsiteY10" fmla="*/ 1181381 h 1187301"/>
              <a:gd name="connsiteX11" fmla="*/ 511219 w 561798"/>
              <a:gd name="connsiteY11" fmla="*/ 1032156 h 1187301"/>
              <a:gd name="connsiteX12" fmla="*/ 212769 w 561798"/>
              <a:gd name="connsiteY12" fmla="*/ 647981 h 1187301"/>
              <a:gd name="connsiteX13" fmla="*/ 120694 w 561798"/>
              <a:gd name="connsiteY13" fmla="*/ 457481 h 1187301"/>
              <a:gd name="connsiteX14" fmla="*/ 152444 w 561798"/>
              <a:gd name="connsiteY14" fmla="*/ 517806 h 1187301"/>
              <a:gd name="connsiteX15" fmla="*/ 50844 w 561798"/>
              <a:gd name="connsiteY15" fmla="*/ 292381 h 1187301"/>
              <a:gd name="connsiteX16" fmla="*/ 50844 w 561798"/>
              <a:gd name="connsiteY16" fmla="*/ 400331 h 1187301"/>
              <a:gd name="connsiteX17" fmla="*/ 25444 w 561798"/>
              <a:gd name="connsiteY17" fmla="*/ 260631 h 1187301"/>
              <a:gd name="connsiteX18" fmla="*/ 44 w 561798"/>
              <a:gd name="connsiteY18" fmla="*/ 241581 h 1187301"/>
              <a:gd name="connsiteX19" fmla="*/ 63544 w 561798"/>
              <a:gd name="connsiteY19" fmla="*/ 281 h 118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798" h="1187301">
                <a:moveTo>
                  <a:pt x="63544" y="281"/>
                </a:moveTo>
                <a:cubicBezTo>
                  <a:pt x="67248" y="9277"/>
                  <a:pt x="17507" y="214064"/>
                  <a:pt x="22269" y="295556"/>
                </a:cubicBezTo>
                <a:cubicBezTo>
                  <a:pt x="27031" y="377048"/>
                  <a:pt x="81536" y="459069"/>
                  <a:pt x="92119" y="489231"/>
                </a:cubicBezTo>
                <a:cubicBezTo>
                  <a:pt x="102702" y="519394"/>
                  <a:pt x="85769" y="476531"/>
                  <a:pt x="85769" y="476531"/>
                </a:cubicBezTo>
                <a:cubicBezTo>
                  <a:pt x="100586" y="505106"/>
                  <a:pt x="166202" y="637398"/>
                  <a:pt x="181019" y="660681"/>
                </a:cubicBezTo>
                <a:cubicBezTo>
                  <a:pt x="195836" y="683964"/>
                  <a:pt x="151386" y="603531"/>
                  <a:pt x="174669" y="616231"/>
                </a:cubicBezTo>
                <a:cubicBezTo>
                  <a:pt x="197952" y="628931"/>
                  <a:pt x="294790" y="719419"/>
                  <a:pt x="320719" y="736881"/>
                </a:cubicBezTo>
                <a:cubicBezTo>
                  <a:pt x="346648" y="754343"/>
                  <a:pt x="311194" y="689785"/>
                  <a:pt x="330244" y="721006"/>
                </a:cubicBezTo>
                <a:cubicBezTo>
                  <a:pt x="349294" y="752227"/>
                  <a:pt x="415969" y="902510"/>
                  <a:pt x="435019" y="924206"/>
                </a:cubicBezTo>
                <a:cubicBezTo>
                  <a:pt x="454069" y="945902"/>
                  <a:pt x="424436" y="808319"/>
                  <a:pt x="444544" y="851181"/>
                </a:cubicBezTo>
                <a:cubicBezTo>
                  <a:pt x="464652" y="894043"/>
                  <a:pt x="544557" y="1151219"/>
                  <a:pt x="555669" y="1181381"/>
                </a:cubicBezTo>
                <a:cubicBezTo>
                  <a:pt x="566781" y="1211543"/>
                  <a:pt x="568369" y="1121056"/>
                  <a:pt x="511219" y="1032156"/>
                </a:cubicBezTo>
                <a:cubicBezTo>
                  <a:pt x="454069" y="943256"/>
                  <a:pt x="277856" y="743760"/>
                  <a:pt x="212769" y="647981"/>
                </a:cubicBezTo>
                <a:cubicBezTo>
                  <a:pt x="147682" y="552202"/>
                  <a:pt x="130748" y="479177"/>
                  <a:pt x="120694" y="457481"/>
                </a:cubicBezTo>
                <a:cubicBezTo>
                  <a:pt x="110640" y="435785"/>
                  <a:pt x="164086" y="545323"/>
                  <a:pt x="152444" y="517806"/>
                </a:cubicBezTo>
                <a:cubicBezTo>
                  <a:pt x="140802" y="490289"/>
                  <a:pt x="67777" y="311960"/>
                  <a:pt x="50844" y="292381"/>
                </a:cubicBezTo>
                <a:cubicBezTo>
                  <a:pt x="33911" y="272802"/>
                  <a:pt x="55077" y="405623"/>
                  <a:pt x="50844" y="400331"/>
                </a:cubicBezTo>
                <a:cubicBezTo>
                  <a:pt x="46611" y="395039"/>
                  <a:pt x="33911" y="287089"/>
                  <a:pt x="25444" y="260631"/>
                </a:cubicBezTo>
                <a:cubicBezTo>
                  <a:pt x="16977" y="234173"/>
                  <a:pt x="-1014" y="282856"/>
                  <a:pt x="44" y="241581"/>
                </a:cubicBezTo>
                <a:cubicBezTo>
                  <a:pt x="1102" y="200306"/>
                  <a:pt x="59840" y="-8715"/>
                  <a:pt x="63544" y="28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1665FA56-C78E-8985-7BD9-48E9FDCB1EA6}"/>
              </a:ext>
            </a:extLst>
          </p:cNvPr>
          <p:cNvSpPr/>
          <p:nvPr/>
        </p:nvSpPr>
        <p:spPr>
          <a:xfrm>
            <a:off x="7618700" y="1741571"/>
            <a:ext cx="171512" cy="529948"/>
          </a:xfrm>
          <a:custGeom>
            <a:avLst/>
            <a:gdLst>
              <a:gd name="connsiteX0" fmla="*/ 28605 w 171512"/>
              <a:gd name="connsiteY0" fmla="*/ 234 h 529948"/>
              <a:gd name="connsiteX1" fmla="*/ 15905 w 171512"/>
              <a:gd name="connsiteY1" fmla="*/ 292334 h 529948"/>
              <a:gd name="connsiteX2" fmla="*/ 31780 w 171512"/>
              <a:gd name="connsiteY2" fmla="*/ 232009 h 529948"/>
              <a:gd name="connsiteX3" fmla="*/ 161955 w 171512"/>
              <a:gd name="connsiteY3" fmla="*/ 524109 h 529948"/>
              <a:gd name="connsiteX4" fmla="*/ 117505 w 171512"/>
              <a:gd name="connsiteY4" fmla="*/ 412984 h 529948"/>
              <a:gd name="connsiteX5" fmla="*/ 63530 w 171512"/>
              <a:gd name="connsiteY5" fmla="*/ 241534 h 529948"/>
              <a:gd name="connsiteX6" fmla="*/ 171480 w 171512"/>
              <a:gd name="connsiteY6" fmla="*/ 403459 h 529948"/>
              <a:gd name="connsiteX7" fmla="*/ 50830 w 171512"/>
              <a:gd name="connsiteY7" fmla="*/ 203434 h 529948"/>
              <a:gd name="connsiteX8" fmla="*/ 44480 w 171512"/>
              <a:gd name="connsiteY8" fmla="*/ 251059 h 529948"/>
              <a:gd name="connsiteX9" fmla="*/ 25430 w 171512"/>
              <a:gd name="connsiteY9" fmla="*/ 168509 h 529948"/>
              <a:gd name="connsiteX10" fmla="*/ 30 w 171512"/>
              <a:gd name="connsiteY10" fmla="*/ 241534 h 529948"/>
              <a:gd name="connsiteX11" fmla="*/ 28605 w 171512"/>
              <a:gd name="connsiteY11" fmla="*/ 234 h 52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1512" h="529948">
                <a:moveTo>
                  <a:pt x="28605" y="234"/>
                </a:moveTo>
                <a:cubicBezTo>
                  <a:pt x="31251" y="8701"/>
                  <a:pt x="15376" y="253705"/>
                  <a:pt x="15905" y="292334"/>
                </a:cubicBezTo>
                <a:cubicBezTo>
                  <a:pt x="16434" y="330963"/>
                  <a:pt x="7438" y="193380"/>
                  <a:pt x="31780" y="232009"/>
                </a:cubicBezTo>
                <a:cubicBezTo>
                  <a:pt x="56122" y="270638"/>
                  <a:pt x="147668" y="493947"/>
                  <a:pt x="161955" y="524109"/>
                </a:cubicBezTo>
                <a:cubicBezTo>
                  <a:pt x="176242" y="554271"/>
                  <a:pt x="133909" y="460080"/>
                  <a:pt x="117505" y="412984"/>
                </a:cubicBezTo>
                <a:cubicBezTo>
                  <a:pt x="101101" y="365888"/>
                  <a:pt x="54534" y="243121"/>
                  <a:pt x="63530" y="241534"/>
                </a:cubicBezTo>
                <a:cubicBezTo>
                  <a:pt x="72526" y="239947"/>
                  <a:pt x="173597" y="409809"/>
                  <a:pt x="171480" y="403459"/>
                </a:cubicBezTo>
                <a:cubicBezTo>
                  <a:pt x="169363" y="397109"/>
                  <a:pt x="71997" y="228834"/>
                  <a:pt x="50830" y="203434"/>
                </a:cubicBezTo>
                <a:cubicBezTo>
                  <a:pt x="29663" y="178034"/>
                  <a:pt x="48713" y="256880"/>
                  <a:pt x="44480" y="251059"/>
                </a:cubicBezTo>
                <a:cubicBezTo>
                  <a:pt x="40247" y="245238"/>
                  <a:pt x="32838" y="170096"/>
                  <a:pt x="25430" y="168509"/>
                </a:cubicBezTo>
                <a:cubicBezTo>
                  <a:pt x="18022" y="166922"/>
                  <a:pt x="1088" y="267463"/>
                  <a:pt x="30" y="241534"/>
                </a:cubicBezTo>
                <a:cubicBezTo>
                  <a:pt x="-1028" y="215605"/>
                  <a:pt x="25959" y="-8233"/>
                  <a:pt x="28605" y="23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3993A253-0872-4DBA-B0CF-7AB5380F9294}"/>
              </a:ext>
            </a:extLst>
          </p:cNvPr>
          <p:cNvSpPr/>
          <p:nvPr/>
        </p:nvSpPr>
        <p:spPr>
          <a:xfrm>
            <a:off x="8175934" y="1978412"/>
            <a:ext cx="466571" cy="804965"/>
          </a:xfrm>
          <a:custGeom>
            <a:avLst/>
            <a:gdLst>
              <a:gd name="connsiteX0" fmla="*/ 55571 w 466571"/>
              <a:gd name="connsiteY0" fmla="*/ 1518 h 804965"/>
              <a:gd name="connsiteX1" fmla="*/ 33346 w 466571"/>
              <a:gd name="connsiteY1" fmla="*/ 93593 h 804965"/>
              <a:gd name="connsiteX2" fmla="*/ 125421 w 466571"/>
              <a:gd name="connsiteY2" fmla="*/ 277743 h 804965"/>
              <a:gd name="connsiteX3" fmla="*/ 96846 w 466571"/>
              <a:gd name="connsiteY3" fmla="*/ 245993 h 804965"/>
              <a:gd name="connsiteX4" fmla="*/ 230196 w 466571"/>
              <a:gd name="connsiteY4" fmla="*/ 439668 h 804965"/>
              <a:gd name="connsiteX5" fmla="*/ 449271 w 466571"/>
              <a:gd name="connsiteY5" fmla="*/ 779393 h 804965"/>
              <a:gd name="connsiteX6" fmla="*/ 427046 w 466571"/>
              <a:gd name="connsiteY6" fmla="*/ 750818 h 804965"/>
              <a:gd name="connsiteX7" fmla="*/ 223846 w 466571"/>
              <a:gd name="connsiteY7" fmla="*/ 512693 h 804965"/>
              <a:gd name="connsiteX8" fmla="*/ 306396 w 466571"/>
              <a:gd name="connsiteY8" fmla="*/ 607943 h 804965"/>
              <a:gd name="connsiteX9" fmla="*/ 268296 w 466571"/>
              <a:gd name="connsiteY9" fmla="*/ 506343 h 804965"/>
              <a:gd name="connsiteX10" fmla="*/ 26996 w 466571"/>
              <a:gd name="connsiteY10" fmla="*/ 134868 h 804965"/>
              <a:gd name="connsiteX11" fmla="*/ 7946 w 466571"/>
              <a:gd name="connsiteY11" fmla="*/ 163443 h 804965"/>
              <a:gd name="connsiteX12" fmla="*/ 55571 w 466571"/>
              <a:gd name="connsiteY12" fmla="*/ 1518 h 80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6571" h="804965">
                <a:moveTo>
                  <a:pt x="55571" y="1518"/>
                </a:moveTo>
                <a:cubicBezTo>
                  <a:pt x="59804" y="-10124"/>
                  <a:pt x="21704" y="47556"/>
                  <a:pt x="33346" y="93593"/>
                </a:cubicBezTo>
                <a:cubicBezTo>
                  <a:pt x="44988" y="139630"/>
                  <a:pt x="114838" y="252343"/>
                  <a:pt x="125421" y="277743"/>
                </a:cubicBezTo>
                <a:cubicBezTo>
                  <a:pt x="136004" y="303143"/>
                  <a:pt x="79383" y="219005"/>
                  <a:pt x="96846" y="245993"/>
                </a:cubicBezTo>
                <a:cubicBezTo>
                  <a:pt x="114309" y="272981"/>
                  <a:pt x="171459" y="350768"/>
                  <a:pt x="230196" y="439668"/>
                </a:cubicBezTo>
                <a:cubicBezTo>
                  <a:pt x="288933" y="528568"/>
                  <a:pt x="416463" y="727535"/>
                  <a:pt x="449271" y="779393"/>
                </a:cubicBezTo>
                <a:cubicBezTo>
                  <a:pt x="482079" y="831251"/>
                  <a:pt x="464617" y="795268"/>
                  <a:pt x="427046" y="750818"/>
                </a:cubicBezTo>
                <a:cubicBezTo>
                  <a:pt x="389475" y="706368"/>
                  <a:pt x="243954" y="536505"/>
                  <a:pt x="223846" y="512693"/>
                </a:cubicBezTo>
                <a:cubicBezTo>
                  <a:pt x="203738" y="488881"/>
                  <a:pt x="298988" y="609001"/>
                  <a:pt x="306396" y="607943"/>
                </a:cubicBezTo>
                <a:cubicBezTo>
                  <a:pt x="313804" y="606885"/>
                  <a:pt x="314863" y="585189"/>
                  <a:pt x="268296" y="506343"/>
                </a:cubicBezTo>
                <a:cubicBezTo>
                  <a:pt x="221729" y="427497"/>
                  <a:pt x="70388" y="192018"/>
                  <a:pt x="26996" y="134868"/>
                </a:cubicBezTo>
                <a:cubicBezTo>
                  <a:pt x="-16396" y="77718"/>
                  <a:pt x="4771" y="181435"/>
                  <a:pt x="7946" y="163443"/>
                </a:cubicBezTo>
                <a:cubicBezTo>
                  <a:pt x="11121" y="145451"/>
                  <a:pt x="51338" y="13160"/>
                  <a:pt x="55571" y="15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1F2471A6-653D-0BD8-118F-C7DDC1BBCCCB}"/>
              </a:ext>
            </a:extLst>
          </p:cNvPr>
          <p:cNvSpPr/>
          <p:nvPr/>
        </p:nvSpPr>
        <p:spPr>
          <a:xfrm>
            <a:off x="8092253" y="2024332"/>
            <a:ext cx="187186" cy="413371"/>
          </a:xfrm>
          <a:custGeom>
            <a:avLst/>
            <a:gdLst>
              <a:gd name="connsiteX0" fmla="*/ 50352 w 187186"/>
              <a:gd name="connsiteY0" fmla="*/ 48 h 413371"/>
              <a:gd name="connsiteX1" fmla="*/ 21777 w 187186"/>
              <a:gd name="connsiteY1" fmla="*/ 104823 h 413371"/>
              <a:gd name="connsiteX2" fmla="*/ 91627 w 187186"/>
              <a:gd name="connsiteY2" fmla="*/ 234998 h 413371"/>
              <a:gd name="connsiteX3" fmla="*/ 50352 w 187186"/>
              <a:gd name="connsiteY3" fmla="*/ 193723 h 413371"/>
              <a:gd name="connsiteX4" fmla="*/ 186877 w 187186"/>
              <a:gd name="connsiteY4" fmla="*/ 412798 h 413371"/>
              <a:gd name="connsiteX5" fmla="*/ 5902 w 187186"/>
              <a:gd name="connsiteY5" fmla="*/ 117523 h 413371"/>
              <a:gd name="connsiteX6" fmla="*/ 50352 w 187186"/>
              <a:gd name="connsiteY6" fmla="*/ 48 h 41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186" h="413371">
                <a:moveTo>
                  <a:pt x="50352" y="48"/>
                </a:moveTo>
                <a:cubicBezTo>
                  <a:pt x="52998" y="-2069"/>
                  <a:pt x="14898" y="65665"/>
                  <a:pt x="21777" y="104823"/>
                </a:cubicBezTo>
                <a:cubicBezTo>
                  <a:pt x="28656" y="143981"/>
                  <a:pt x="86864" y="220181"/>
                  <a:pt x="91627" y="234998"/>
                </a:cubicBezTo>
                <a:cubicBezTo>
                  <a:pt x="96390" y="249815"/>
                  <a:pt x="34477" y="164090"/>
                  <a:pt x="50352" y="193723"/>
                </a:cubicBezTo>
                <a:cubicBezTo>
                  <a:pt x="66227" y="223356"/>
                  <a:pt x="194285" y="425498"/>
                  <a:pt x="186877" y="412798"/>
                </a:cubicBezTo>
                <a:cubicBezTo>
                  <a:pt x="179469" y="400098"/>
                  <a:pt x="31831" y="182081"/>
                  <a:pt x="5902" y="117523"/>
                </a:cubicBezTo>
                <a:cubicBezTo>
                  <a:pt x="-20027" y="52965"/>
                  <a:pt x="47706" y="2165"/>
                  <a:pt x="50352" y="4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F212A8A1-B356-1DD2-1C04-DCB81AB37C7C}"/>
              </a:ext>
            </a:extLst>
          </p:cNvPr>
          <p:cNvSpPr/>
          <p:nvPr/>
        </p:nvSpPr>
        <p:spPr>
          <a:xfrm>
            <a:off x="7983721" y="1947825"/>
            <a:ext cx="193874" cy="184683"/>
          </a:xfrm>
          <a:custGeom>
            <a:avLst/>
            <a:gdLst>
              <a:gd name="connsiteX0" fmla="*/ 193809 w 193874"/>
              <a:gd name="connsiteY0" fmla="*/ 355 h 184683"/>
              <a:gd name="connsiteX1" fmla="*/ 66809 w 193874"/>
              <a:gd name="connsiteY1" fmla="*/ 86080 h 184683"/>
              <a:gd name="connsiteX2" fmla="*/ 134 w 193874"/>
              <a:gd name="connsiteY2" fmla="*/ 184505 h 184683"/>
              <a:gd name="connsiteX3" fmla="*/ 82684 w 193874"/>
              <a:gd name="connsiteY3" fmla="*/ 60680 h 184683"/>
              <a:gd name="connsiteX4" fmla="*/ 193809 w 193874"/>
              <a:gd name="connsiteY4" fmla="*/ 355 h 18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874" h="184683">
                <a:moveTo>
                  <a:pt x="193809" y="355"/>
                </a:moveTo>
                <a:cubicBezTo>
                  <a:pt x="191163" y="4588"/>
                  <a:pt x="99088" y="55388"/>
                  <a:pt x="66809" y="86080"/>
                </a:cubicBezTo>
                <a:cubicBezTo>
                  <a:pt x="34530" y="116772"/>
                  <a:pt x="-2512" y="188738"/>
                  <a:pt x="134" y="184505"/>
                </a:cubicBezTo>
                <a:cubicBezTo>
                  <a:pt x="2780" y="180272"/>
                  <a:pt x="47230" y="90842"/>
                  <a:pt x="82684" y="60680"/>
                </a:cubicBezTo>
                <a:cubicBezTo>
                  <a:pt x="118138" y="30518"/>
                  <a:pt x="196455" y="-3878"/>
                  <a:pt x="193809" y="35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111E7988-FF0D-E4DC-A931-2262AC0E1A46}"/>
              </a:ext>
            </a:extLst>
          </p:cNvPr>
          <p:cNvSpPr/>
          <p:nvPr/>
        </p:nvSpPr>
        <p:spPr>
          <a:xfrm>
            <a:off x="8214879" y="2179314"/>
            <a:ext cx="229220" cy="369983"/>
          </a:xfrm>
          <a:custGeom>
            <a:avLst/>
            <a:gdLst>
              <a:gd name="connsiteX0" fmla="*/ 751 w 229220"/>
              <a:gd name="connsiteY0" fmla="*/ 641 h 369983"/>
              <a:gd name="connsiteX1" fmla="*/ 223001 w 229220"/>
              <a:gd name="connsiteY1" fmla="*/ 356241 h 369983"/>
              <a:gd name="connsiteX2" fmla="*/ 153151 w 229220"/>
              <a:gd name="connsiteY2" fmla="*/ 270516 h 369983"/>
              <a:gd name="connsiteX3" fmla="*/ 751 w 229220"/>
              <a:gd name="connsiteY3" fmla="*/ 641 h 36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220" h="369983">
                <a:moveTo>
                  <a:pt x="751" y="641"/>
                </a:moveTo>
                <a:cubicBezTo>
                  <a:pt x="12393" y="14928"/>
                  <a:pt x="197601" y="311262"/>
                  <a:pt x="223001" y="356241"/>
                </a:cubicBezTo>
                <a:cubicBezTo>
                  <a:pt x="248401" y="401220"/>
                  <a:pt x="190193" y="326079"/>
                  <a:pt x="153151" y="270516"/>
                </a:cubicBezTo>
                <a:cubicBezTo>
                  <a:pt x="116109" y="214954"/>
                  <a:pt x="-10891" y="-13646"/>
                  <a:pt x="751" y="64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CF333EC7-7323-AA2F-4425-CFE0148A6C08}"/>
              </a:ext>
            </a:extLst>
          </p:cNvPr>
          <p:cNvSpPr/>
          <p:nvPr/>
        </p:nvSpPr>
        <p:spPr>
          <a:xfrm>
            <a:off x="7758430" y="2027555"/>
            <a:ext cx="709472" cy="627358"/>
          </a:xfrm>
          <a:custGeom>
            <a:avLst/>
            <a:gdLst>
              <a:gd name="connsiteX0" fmla="*/ 0 w 709472"/>
              <a:gd name="connsiteY0" fmla="*/ 0 h 627358"/>
              <a:gd name="connsiteX1" fmla="*/ 247650 w 709472"/>
              <a:gd name="connsiteY1" fmla="*/ 263525 h 627358"/>
              <a:gd name="connsiteX2" fmla="*/ 520700 w 709472"/>
              <a:gd name="connsiteY2" fmla="*/ 400050 h 627358"/>
              <a:gd name="connsiteX3" fmla="*/ 508000 w 709472"/>
              <a:gd name="connsiteY3" fmla="*/ 393700 h 627358"/>
              <a:gd name="connsiteX4" fmla="*/ 708025 w 709472"/>
              <a:gd name="connsiteY4" fmla="*/ 625475 h 627358"/>
              <a:gd name="connsiteX5" fmla="*/ 587375 w 709472"/>
              <a:gd name="connsiteY5" fmla="*/ 488950 h 627358"/>
              <a:gd name="connsiteX6" fmla="*/ 387350 w 709472"/>
              <a:gd name="connsiteY6" fmla="*/ 238125 h 627358"/>
              <a:gd name="connsiteX7" fmla="*/ 447675 w 709472"/>
              <a:gd name="connsiteY7" fmla="*/ 358775 h 627358"/>
              <a:gd name="connsiteX8" fmla="*/ 377825 w 709472"/>
              <a:gd name="connsiteY8" fmla="*/ 346075 h 627358"/>
              <a:gd name="connsiteX9" fmla="*/ 288925 w 709472"/>
              <a:gd name="connsiteY9" fmla="*/ 288925 h 627358"/>
              <a:gd name="connsiteX10" fmla="*/ 349250 w 709472"/>
              <a:gd name="connsiteY10" fmla="*/ 342900 h 627358"/>
              <a:gd name="connsiteX11" fmla="*/ 0 w 709472"/>
              <a:gd name="connsiteY11" fmla="*/ 0 h 627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9472" h="627358">
                <a:moveTo>
                  <a:pt x="0" y="0"/>
                </a:moveTo>
                <a:cubicBezTo>
                  <a:pt x="80433" y="98425"/>
                  <a:pt x="160867" y="196850"/>
                  <a:pt x="247650" y="263525"/>
                </a:cubicBezTo>
                <a:cubicBezTo>
                  <a:pt x="334433" y="330200"/>
                  <a:pt x="520700" y="400050"/>
                  <a:pt x="520700" y="400050"/>
                </a:cubicBezTo>
                <a:cubicBezTo>
                  <a:pt x="564092" y="421746"/>
                  <a:pt x="476779" y="356129"/>
                  <a:pt x="508000" y="393700"/>
                </a:cubicBezTo>
                <a:cubicBezTo>
                  <a:pt x="539221" y="431271"/>
                  <a:pt x="694796" y="609600"/>
                  <a:pt x="708025" y="625475"/>
                </a:cubicBezTo>
                <a:cubicBezTo>
                  <a:pt x="721254" y="641350"/>
                  <a:pt x="640821" y="553508"/>
                  <a:pt x="587375" y="488950"/>
                </a:cubicBezTo>
                <a:cubicBezTo>
                  <a:pt x="533929" y="424392"/>
                  <a:pt x="410633" y="259821"/>
                  <a:pt x="387350" y="238125"/>
                </a:cubicBezTo>
                <a:cubicBezTo>
                  <a:pt x="364067" y="216429"/>
                  <a:pt x="449263" y="340783"/>
                  <a:pt x="447675" y="358775"/>
                </a:cubicBezTo>
                <a:cubicBezTo>
                  <a:pt x="446088" y="376767"/>
                  <a:pt x="404283" y="357717"/>
                  <a:pt x="377825" y="346075"/>
                </a:cubicBezTo>
                <a:cubicBezTo>
                  <a:pt x="351367" y="334433"/>
                  <a:pt x="293688" y="289454"/>
                  <a:pt x="288925" y="288925"/>
                </a:cubicBezTo>
                <a:cubicBezTo>
                  <a:pt x="284163" y="288396"/>
                  <a:pt x="349250" y="342900"/>
                  <a:pt x="349250" y="3429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888991C2-57C2-9D3F-2AC8-E2D56A8E676F}"/>
              </a:ext>
            </a:extLst>
          </p:cNvPr>
          <p:cNvSpPr/>
          <p:nvPr/>
        </p:nvSpPr>
        <p:spPr>
          <a:xfrm>
            <a:off x="8455064" y="2571130"/>
            <a:ext cx="247832" cy="1102105"/>
          </a:xfrm>
          <a:custGeom>
            <a:avLst/>
            <a:gdLst>
              <a:gd name="connsiteX0" fmla="*/ 1866 w 247832"/>
              <a:gd name="connsiteY0" fmla="*/ 2525 h 1102105"/>
              <a:gd name="connsiteX1" fmla="*/ 239991 w 247832"/>
              <a:gd name="connsiteY1" fmla="*/ 478775 h 1102105"/>
              <a:gd name="connsiteX2" fmla="*/ 192366 w 247832"/>
              <a:gd name="connsiteY2" fmla="*/ 412100 h 1102105"/>
              <a:gd name="connsiteX3" fmla="*/ 211416 w 247832"/>
              <a:gd name="connsiteY3" fmla="*/ 570850 h 1102105"/>
              <a:gd name="connsiteX4" fmla="*/ 170141 w 247832"/>
              <a:gd name="connsiteY4" fmla="*/ 456550 h 1102105"/>
              <a:gd name="connsiteX5" fmla="*/ 195541 w 247832"/>
              <a:gd name="connsiteY5" fmla="*/ 621650 h 1102105"/>
              <a:gd name="connsiteX6" fmla="*/ 135216 w 247832"/>
              <a:gd name="connsiteY6" fmla="*/ 497825 h 1102105"/>
              <a:gd name="connsiteX7" fmla="*/ 176491 w 247832"/>
              <a:gd name="connsiteY7" fmla="*/ 640700 h 1102105"/>
              <a:gd name="connsiteX8" fmla="*/ 176491 w 247832"/>
              <a:gd name="connsiteY8" fmla="*/ 802625 h 1102105"/>
              <a:gd name="connsiteX9" fmla="*/ 186016 w 247832"/>
              <a:gd name="connsiteY9" fmla="*/ 729600 h 1102105"/>
              <a:gd name="connsiteX10" fmla="*/ 147916 w 247832"/>
              <a:gd name="connsiteY10" fmla="*/ 1101075 h 1102105"/>
              <a:gd name="connsiteX11" fmla="*/ 160616 w 247832"/>
              <a:gd name="connsiteY11" fmla="*/ 596250 h 1102105"/>
              <a:gd name="connsiteX12" fmla="*/ 157441 w 247832"/>
              <a:gd name="connsiteY12" fmla="*/ 618475 h 1102105"/>
              <a:gd name="connsiteX13" fmla="*/ 179666 w 247832"/>
              <a:gd name="connsiteY13" fmla="*/ 256525 h 1102105"/>
              <a:gd name="connsiteX14" fmla="*/ 186016 w 247832"/>
              <a:gd name="connsiteY14" fmla="*/ 332725 h 1102105"/>
              <a:gd name="connsiteX15" fmla="*/ 122516 w 247832"/>
              <a:gd name="connsiteY15" fmla="*/ 186675 h 1102105"/>
              <a:gd name="connsiteX16" fmla="*/ 170141 w 247832"/>
              <a:gd name="connsiteY16" fmla="*/ 354950 h 1102105"/>
              <a:gd name="connsiteX17" fmla="*/ 84416 w 247832"/>
              <a:gd name="connsiteY17" fmla="*/ 205725 h 1102105"/>
              <a:gd name="connsiteX18" fmla="*/ 125691 w 247832"/>
              <a:gd name="connsiteY18" fmla="*/ 285100 h 1102105"/>
              <a:gd name="connsiteX19" fmla="*/ 1866 w 247832"/>
              <a:gd name="connsiteY19" fmla="*/ 2525 h 110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7832" h="1102105">
                <a:moveTo>
                  <a:pt x="1866" y="2525"/>
                </a:moveTo>
                <a:cubicBezTo>
                  <a:pt x="20916" y="34804"/>
                  <a:pt x="208241" y="410513"/>
                  <a:pt x="239991" y="478775"/>
                </a:cubicBezTo>
                <a:cubicBezTo>
                  <a:pt x="271741" y="547038"/>
                  <a:pt x="197129" y="396754"/>
                  <a:pt x="192366" y="412100"/>
                </a:cubicBezTo>
                <a:cubicBezTo>
                  <a:pt x="187603" y="427446"/>
                  <a:pt x="215120" y="563442"/>
                  <a:pt x="211416" y="570850"/>
                </a:cubicBezTo>
                <a:cubicBezTo>
                  <a:pt x="207712" y="578258"/>
                  <a:pt x="172787" y="448083"/>
                  <a:pt x="170141" y="456550"/>
                </a:cubicBezTo>
                <a:cubicBezTo>
                  <a:pt x="167495" y="465017"/>
                  <a:pt x="201362" y="614771"/>
                  <a:pt x="195541" y="621650"/>
                </a:cubicBezTo>
                <a:cubicBezTo>
                  <a:pt x="189720" y="628529"/>
                  <a:pt x="138391" y="494650"/>
                  <a:pt x="135216" y="497825"/>
                </a:cubicBezTo>
                <a:cubicBezTo>
                  <a:pt x="132041" y="501000"/>
                  <a:pt x="169612" y="589900"/>
                  <a:pt x="176491" y="640700"/>
                </a:cubicBezTo>
                <a:cubicBezTo>
                  <a:pt x="183370" y="691500"/>
                  <a:pt x="174904" y="787808"/>
                  <a:pt x="176491" y="802625"/>
                </a:cubicBezTo>
                <a:cubicBezTo>
                  <a:pt x="178078" y="817442"/>
                  <a:pt x="190778" y="679858"/>
                  <a:pt x="186016" y="729600"/>
                </a:cubicBezTo>
                <a:cubicBezTo>
                  <a:pt x="181254" y="779342"/>
                  <a:pt x="152149" y="1123300"/>
                  <a:pt x="147916" y="1101075"/>
                </a:cubicBezTo>
                <a:cubicBezTo>
                  <a:pt x="143683" y="1078850"/>
                  <a:pt x="159029" y="676683"/>
                  <a:pt x="160616" y="596250"/>
                </a:cubicBezTo>
                <a:cubicBezTo>
                  <a:pt x="162204" y="515817"/>
                  <a:pt x="154266" y="675096"/>
                  <a:pt x="157441" y="618475"/>
                </a:cubicBezTo>
                <a:cubicBezTo>
                  <a:pt x="160616" y="561854"/>
                  <a:pt x="174904" y="304150"/>
                  <a:pt x="179666" y="256525"/>
                </a:cubicBezTo>
                <a:cubicBezTo>
                  <a:pt x="184428" y="208900"/>
                  <a:pt x="195541" y="344367"/>
                  <a:pt x="186016" y="332725"/>
                </a:cubicBezTo>
                <a:cubicBezTo>
                  <a:pt x="176491" y="321083"/>
                  <a:pt x="125162" y="182971"/>
                  <a:pt x="122516" y="186675"/>
                </a:cubicBezTo>
                <a:cubicBezTo>
                  <a:pt x="119870" y="190379"/>
                  <a:pt x="176491" y="351775"/>
                  <a:pt x="170141" y="354950"/>
                </a:cubicBezTo>
                <a:cubicBezTo>
                  <a:pt x="163791" y="358125"/>
                  <a:pt x="91824" y="217367"/>
                  <a:pt x="84416" y="205725"/>
                </a:cubicBezTo>
                <a:cubicBezTo>
                  <a:pt x="77008" y="194083"/>
                  <a:pt x="135745" y="312617"/>
                  <a:pt x="125691" y="285100"/>
                </a:cubicBezTo>
                <a:cubicBezTo>
                  <a:pt x="115637" y="257583"/>
                  <a:pt x="-17184" y="-29754"/>
                  <a:pt x="1866" y="252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58DF60AA-3BE1-FB0F-65FA-44AA4608D946}"/>
              </a:ext>
            </a:extLst>
          </p:cNvPr>
          <p:cNvSpPr/>
          <p:nvPr/>
        </p:nvSpPr>
        <p:spPr>
          <a:xfrm>
            <a:off x="8317216" y="2591560"/>
            <a:ext cx="209753" cy="557757"/>
          </a:xfrm>
          <a:custGeom>
            <a:avLst/>
            <a:gdLst>
              <a:gd name="connsiteX0" fmla="*/ 14 w 209753"/>
              <a:gd name="connsiteY0" fmla="*/ 1145 h 557757"/>
              <a:gd name="connsiteX1" fmla="*/ 168289 w 209753"/>
              <a:gd name="connsiteY1" fmla="*/ 312295 h 557757"/>
              <a:gd name="connsiteX2" fmla="*/ 209564 w 209753"/>
              <a:gd name="connsiteY2" fmla="*/ 556770 h 557757"/>
              <a:gd name="connsiteX3" fmla="*/ 158764 w 209753"/>
              <a:gd name="connsiteY3" fmla="*/ 220220 h 557757"/>
              <a:gd name="connsiteX4" fmla="*/ 14 w 209753"/>
              <a:gd name="connsiteY4" fmla="*/ 1145 h 55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753" h="557757">
                <a:moveTo>
                  <a:pt x="14" y="1145"/>
                </a:moveTo>
                <a:cubicBezTo>
                  <a:pt x="1602" y="16491"/>
                  <a:pt x="133364" y="219691"/>
                  <a:pt x="168289" y="312295"/>
                </a:cubicBezTo>
                <a:cubicBezTo>
                  <a:pt x="203214" y="404899"/>
                  <a:pt x="211152" y="572116"/>
                  <a:pt x="209564" y="556770"/>
                </a:cubicBezTo>
                <a:cubicBezTo>
                  <a:pt x="207977" y="541424"/>
                  <a:pt x="191572" y="312295"/>
                  <a:pt x="158764" y="220220"/>
                </a:cubicBezTo>
                <a:cubicBezTo>
                  <a:pt x="125956" y="128145"/>
                  <a:pt x="-1574" y="-14201"/>
                  <a:pt x="14" y="114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881AC975-DE0A-6F86-1E7F-026770F57245}"/>
              </a:ext>
            </a:extLst>
          </p:cNvPr>
          <p:cNvSpPr/>
          <p:nvPr/>
        </p:nvSpPr>
        <p:spPr>
          <a:xfrm>
            <a:off x="7558346" y="2776414"/>
            <a:ext cx="384312" cy="1016540"/>
          </a:xfrm>
          <a:custGeom>
            <a:avLst/>
            <a:gdLst>
              <a:gd name="connsiteX0" fmla="*/ 59 w 384312"/>
              <a:gd name="connsiteY0" fmla="*/ 441 h 1016540"/>
              <a:gd name="connsiteX1" fmla="*/ 6409 w 384312"/>
              <a:gd name="connsiteY1" fmla="*/ 263966 h 1016540"/>
              <a:gd name="connsiteX2" fmla="*/ 12759 w 384312"/>
              <a:gd name="connsiteY2" fmla="*/ 213166 h 1016540"/>
              <a:gd name="connsiteX3" fmla="*/ 101659 w 384312"/>
              <a:gd name="connsiteY3" fmla="*/ 352866 h 1016540"/>
              <a:gd name="connsiteX4" fmla="*/ 69909 w 384312"/>
              <a:gd name="connsiteY4" fmla="*/ 235391 h 1016540"/>
              <a:gd name="connsiteX5" fmla="*/ 155634 w 384312"/>
              <a:gd name="connsiteY5" fmla="*/ 403666 h 1016540"/>
              <a:gd name="connsiteX6" fmla="*/ 320734 w 384312"/>
              <a:gd name="connsiteY6" fmla="*/ 625916 h 1016540"/>
              <a:gd name="connsiteX7" fmla="*/ 352484 w 384312"/>
              <a:gd name="connsiteY7" fmla="*/ 740216 h 1016540"/>
              <a:gd name="connsiteX8" fmla="*/ 384234 w 384312"/>
              <a:gd name="connsiteY8" fmla="*/ 676716 h 1016540"/>
              <a:gd name="connsiteX9" fmla="*/ 342959 w 384312"/>
              <a:gd name="connsiteY9" fmla="*/ 1016441 h 1016540"/>
              <a:gd name="connsiteX10" fmla="*/ 346134 w 384312"/>
              <a:gd name="connsiteY10" fmla="*/ 638616 h 1016540"/>
              <a:gd name="connsiteX11" fmla="*/ 346134 w 384312"/>
              <a:gd name="connsiteY11" fmla="*/ 686241 h 1016540"/>
              <a:gd name="connsiteX12" fmla="*/ 63559 w 384312"/>
              <a:gd name="connsiteY12" fmla="*/ 276666 h 1016540"/>
              <a:gd name="connsiteX13" fmla="*/ 9584 w 384312"/>
              <a:gd name="connsiteY13" fmla="*/ 295716 h 1016540"/>
              <a:gd name="connsiteX14" fmla="*/ 31809 w 384312"/>
              <a:gd name="connsiteY14" fmla="*/ 222691 h 1016540"/>
              <a:gd name="connsiteX15" fmla="*/ 9584 w 384312"/>
              <a:gd name="connsiteY15" fmla="*/ 248091 h 1016540"/>
              <a:gd name="connsiteX16" fmla="*/ 15934 w 384312"/>
              <a:gd name="connsiteY16" fmla="*/ 63941 h 1016540"/>
              <a:gd name="connsiteX17" fmla="*/ 3234 w 384312"/>
              <a:gd name="connsiteY17" fmla="*/ 197291 h 1016540"/>
              <a:gd name="connsiteX18" fmla="*/ 59 w 384312"/>
              <a:gd name="connsiteY18" fmla="*/ 441 h 1016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4312" h="1016540">
                <a:moveTo>
                  <a:pt x="59" y="441"/>
                </a:moveTo>
                <a:cubicBezTo>
                  <a:pt x="588" y="11553"/>
                  <a:pt x="4292" y="228512"/>
                  <a:pt x="6409" y="263966"/>
                </a:cubicBezTo>
                <a:cubicBezTo>
                  <a:pt x="8526" y="299420"/>
                  <a:pt x="-3116" y="198349"/>
                  <a:pt x="12759" y="213166"/>
                </a:cubicBezTo>
                <a:cubicBezTo>
                  <a:pt x="28634" y="227983"/>
                  <a:pt x="92134" y="349162"/>
                  <a:pt x="101659" y="352866"/>
                </a:cubicBezTo>
                <a:cubicBezTo>
                  <a:pt x="111184" y="356570"/>
                  <a:pt x="60913" y="226924"/>
                  <a:pt x="69909" y="235391"/>
                </a:cubicBezTo>
                <a:cubicBezTo>
                  <a:pt x="78905" y="243858"/>
                  <a:pt x="113830" y="338579"/>
                  <a:pt x="155634" y="403666"/>
                </a:cubicBezTo>
                <a:cubicBezTo>
                  <a:pt x="197438" y="468754"/>
                  <a:pt x="287926" y="569824"/>
                  <a:pt x="320734" y="625916"/>
                </a:cubicBezTo>
                <a:cubicBezTo>
                  <a:pt x="353542" y="682008"/>
                  <a:pt x="341901" y="731749"/>
                  <a:pt x="352484" y="740216"/>
                </a:cubicBezTo>
                <a:cubicBezTo>
                  <a:pt x="363067" y="748683"/>
                  <a:pt x="385821" y="630679"/>
                  <a:pt x="384234" y="676716"/>
                </a:cubicBezTo>
                <a:cubicBezTo>
                  <a:pt x="382647" y="722753"/>
                  <a:pt x="349309" y="1022791"/>
                  <a:pt x="342959" y="1016441"/>
                </a:cubicBezTo>
                <a:cubicBezTo>
                  <a:pt x="336609" y="1010091"/>
                  <a:pt x="345605" y="693649"/>
                  <a:pt x="346134" y="638616"/>
                </a:cubicBezTo>
                <a:cubicBezTo>
                  <a:pt x="346663" y="583583"/>
                  <a:pt x="393230" y="746566"/>
                  <a:pt x="346134" y="686241"/>
                </a:cubicBezTo>
                <a:cubicBezTo>
                  <a:pt x="299038" y="625916"/>
                  <a:pt x="119651" y="341753"/>
                  <a:pt x="63559" y="276666"/>
                </a:cubicBezTo>
                <a:cubicBezTo>
                  <a:pt x="7467" y="211579"/>
                  <a:pt x="14876" y="304712"/>
                  <a:pt x="9584" y="295716"/>
                </a:cubicBezTo>
                <a:cubicBezTo>
                  <a:pt x="4292" y="286720"/>
                  <a:pt x="31809" y="230628"/>
                  <a:pt x="31809" y="222691"/>
                </a:cubicBezTo>
                <a:cubicBezTo>
                  <a:pt x="31809" y="214754"/>
                  <a:pt x="12230" y="274549"/>
                  <a:pt x="9584" y="248091"/>
                </a:cubicBezTo>
                <a:cubicBezTo>
                  <a:pt x="6938" y="221633"/>
                  <a:pt x="16992" y="72408"/>
                  <a:pt x="15934" y="63941"/>
                </a:cubicBezTo>
                <a:cubicBezTo>
                  <a:pt x="14876" y="55474"/>
                  <a:pt x="3763" y="203112"/>
                  <a:pt x="3234" y="197291"/>
                </a:cubicBezTo>
                <a:cubicBezTo>
                  <a:pt x="2705" y="191470"/>
                  <a:pt x="-470" y="-10671"/>
                  <a:pt x="59" y="44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81041705-4943-552F-85EF-E4E6B5E6DBF7}"/>
              </a:ext>
            </a:extLst>
          </p:cNvPr>
          <p:cNvSpPr/>
          <p:nvPr/>
        </p:nvSpPr>
        <p:spPr>
          <a:xfrm>
            <a:off x="8364826" y="2808574"/>
            <a:ext cx="105546" cy="491759"/>
          </a:xfrm>
          <a:custGeom>
            <a:avLst/>
            <a:gdLst>
              <a:gd name="connsiteX0" fmla="*/ 29 w 105546"/>
              <a:gd name="connsiteY0" fmla="*/ 31 h 491759"/>
              <a:gd name="connsiteX1" fmla="*/ 79404 w 105546"/>
              <a:gd name="connsiteY1" fmla="*/ 279431 h 491759"/>
              <a:gd name="connsiteX2" fmla="*/ 104804 w 105546"/>
              <a:gd name="connsiteY2" fmla="*/ 482631 h 491759"/>
              <a:gd name="connsiteX3" fmla="*/ 98454 w 105546"/>
              <a:gd name="connsiteY3" fmla="*/ 428656 h 491759"/>
              <a:gd name="connsiteX4" fmla="*/ 95279 w 105546"/>
              <a:gd name="connsiteY4" fmla="*/ 181006 h 491759"/>
              <a:gd name="connsiteX5" fmla="*/ 88929 w 105546"/>
              <a:gd name="connsiteY5" fmla="*/ 260381 h 491759"/>
              <a:gd name="connsiteX6" fmla="*/ 29 w 105546"/>
              <a:gd name="connsiteY6" fmla="*/ 31 h 491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546" h="491759">
                <a:moveTo>
                  <a:pt x="29" y="31"/>
                </a:moveTo>
                <a:cubicBezTo>
                  <a:pt x="-1558" y="3206"/>
                  <a:pt x="61942" y="198998"/>
                  <a:pt x="79404" y="279431"/>
                </a:cubicBezTo>
                <a:cubicBezTo>
                  <a:pt x="96866" y="359864"/>
                  <a:pt x="101629" y="457760"/>
                  <a:pt x="104804" y="482631"/>
                </a:cubicBezTo>
                <a:cubicBezTo>
                  <a:pt x="107979" y="507502"/>
                  <a:pt x="100041" y="478927"/>
                  <a:pt x="98454" y="428656"/>
                </a:cubicBezTo>
                <a:cubicBezTo>
                  <a:pt x="96867" y="378385"/>
                  <a:pt x="96866" y="209052"/>
                  <a:pt x="95279" y="181006"/>
                </a:cubicBezTo>
                <a:cubicBezTo>
                  <a:pt x="93692" y="152960"/>
                  <a:pt x="101100" y="284194"/>
                  <a:pt x="88929" y="260381"/>
                </a:cubicBezTo>
                <a:cubicBezTo>
                  <a:pt x="76758" y="236569"/>
                  <a:pt x="1616" y="-3144"/>
                  <a:pt x="29" y="3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F79E0DE5-4BD3-2E4C-B8D4-480844B03167}"/>
              </a:ext>
            </a:extLst>
          </p:cNvPr>
          <p:cNvSpPr/>
          <p:nvPr/>
        </p:nvSpPr>
        <p:spPr>
          <a:xfrm>
            <a:off x="7684841" y="3516630"/>
            <a:ext cx="514448" cy="762533"/>
          </a:xfrm>
          <a:custGeom>
            <a:avLst/>
            <a:gdLst>
              <a:gd name="connsiteX0" fmla="*/ 337114 w 514448"/>
              <a:gd name="connsiteY0" fmla="*/ 0 h 762533"/>
              <a:gd name="connsiteX1" fmla="*/ 175189 w 514448"/>
              <a:gd name="connsiteY1" fmla="*/ 336550 h 762533"/>
              <a:gd name="connsiteX2" fmla="*/ 225989 w 514448"/>
              <a:gd name="connsiteY2" fmla="*/ 260350 h 762533"/>
              <a:gd name="connsiteX3" fmla="*/ 184714 w 514448"/>
              <a:gd name="connsiteY3" fmla="*/ 371475 h 762533"/>
              <a:gd name="connsiteX4" fmla="*/ 279964 w 514448"/>
              <a:gd name="connsiteY4" fmla="*/ 244475 h 762533"/>
              <a:gd name="connsiteX5" fmla="*/ 159314 w 514448"/>
              <a:gd name="connsiteY5" fmla="*/ 447675 h 762533"/>
              <a:gd name="connsiteX6" fmla="*/ 302189 w 514448"/>
              <a:gd name="connsiteY6" fmla="*/ 295275 h 762533"/>
              <a:gd name="connsiteX7" fmla="*/ 238689 w 514448"/>
              <a:gd name="connsiteY7" fmla="*/ 403225 h 762533"/>
              <a:gd name="connsiteX8" fmla="*/ 241864 w 514448"/>
              <a:gd name="connsiteY8" fmla="*/ 441325 h 762533"/>
              <a:gd name="connsiteX9" fmla="*/ 10089 w 514448"/>
              <a:gd name="connsiteY9" fmla="*/ 749300 h 762533"/>
              <a:gd name="connsiteX10" fmla="*/ 89464 w 514448"/>
              <a:gd name="connsiteY10" fmla="*/ 666750 h 762533"/>
              <a:gd name="connsiteX11" fmla="*/ 511739 w 514448"/>
              <a:gd name="connsiteY11" fmla="*/ 311150 h 762533"/>
              <a:gd name="connsiteX12" fmla="*/ 270439 w 514448"/>
              <a:gd name="connsiteY12" fmla="*/ 511175 h 762533"/>
              <a:gd name="connsiteX13" fmla="*/ 267264 w 514448"/>
              <a:gd name="connsiteY13" fmla="*/ 355600 h 762533"/>
              <a:gd name="connsiteX14" fmla="*/ 251389 w 514448"/>
              <a:gd name="connsiteY14" fmla="*/ 311150 h 762533"/>
              <a:gd name="connsiteX15" fmla="*/ 264089 w 514448"/>
              <a:gd name="connsiteY15" fmla="*/ 209550 h 762533"/>
              <a:gd name="connsiteX16" fmla="*/ 203764 w 514448"/>
              <a:gd name="connsiteY16" fmla="*/ 250825 h 762533"/>
              <a:gd name="connsiteX17" fmla="*/ 251389 w 514448"/>
              <a:gd name="connsiteY17" fmla="*/ 146050 h 762533"/>
              <a:gd name="connsiteX18" fmla="*/ 203764 w 514448"/>
              <a:gd name="connsiteY18" fmla="*/ 206375 h 762533"/>
              <a:gd name="connsiteX19" fmla="*/ 337114 w 514448"/>
              <a:gd name="connsiteY19" fmla="*/ 0 h 76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14448" h="762533">
                <a:moveTo>
                  <a:pt x="337114" y="0"/>
                </a:moveTo>
                <a:cubicBezTo>
                  <a:pt x="265412" y="146579"/>
                  <a:pt x="193710" y="293158"/>
                  <a:pt x="175189" y="336550"/>
                </a:cubicBezTo>
                <a:cubicBezTo>
                  <a:pt x="156668" y="379942"/>
                  <a:pt x="224401" y="254529"/>
                  <a:pt x="225989" y="260350"/>
                </a:cubicBezTo>
                <a:cubicBezTo>
                  <a:pt x="227576" y="266171"/>
                  <a:pt x="175718" y="374121"/>
                  <a:pt x="184714" y="371475"/>
                </a:cubicBezTo>
                <a:cubicBezTo>
                  <a:pt x="193710" y="368829"/>
                  <a:pt x="284197" y="231775"/>
                  <a:pt x="279964" y="244475"/>
                </a:cubicBezTo>
                <a:cubicBezTo>
                  <a:pt x="275731" y="257175"/>
                  <a:pt x="155610" y="439208"/>
                  <a:pt x="159314" y="447675"/>
                </a:cubicBezTo>
                <a:cubicBezTo>
                  <a:pt x="163018" y="456142"/>
                  <a:pt x="288960" y="302683"/>
                  <a:pt x="302189" y="295275"/>
                </a:cubicBezTo>
                <a:cubicBezTo>
                  <a:pt x="315418" y="287867"/>
                  <a:pt x="248743" y="378883"/>
                  <a:pt x="238689" y="403225"/>
                </a:cubicBezTo>
                <a:cubicBezTo>
                  <a:pt x="228635" y="427567"/>
                  <a:pt x="279964" y="383646"/>
                  <a:pt x="241864" y="441325"/>
                </a:cubicBezTo>
                <a:cubicBezTo>
                  <a:pt x="203764" y="499004"/>
                  <a:pt x="35489" y="711729"/>
                  <a:pt x="10089" y="749300"/>
                </a:cubicBezTo>
                <a:cubicBezTo>
                  <a:pt x="-15311" y="786871"/>
                  <a:pt x="5856" y="739775"/>
                  <a:pt x="89464" y="666750"/>
                </a:cubicBezTo>
                <a:cubicBezTo>
                  <a:pt x="173072" y="593725"/>
                  <a:pt x="481577" y="337079"/>
                  <a:pt x="511739" y="311150"/>
                </a:cubicBezTo>
                <a:cubicBezTo>
                  <a:pt x="541901" y="285221"/>
                  <a:pt x="311185" y="503767"/>
                  <a:pt x="270439" y="511175"/>
                </a:cubicBezTo>
                <a:cubicBezTo>
                  <a:pt x="229693" y="518583"/>
                  <a:pt x="270439" y="388937"/>
                  <a:pt x="267264" y="355600"/>
                </a:cubicBezTo>
                <a:cubicBezTo>
                  <a:pt x="264089" y="322263"/>
                  <a:pt x="251918" y="335492"/>
                  <a:pt x="251389" y="311150"/>
                </a:cubicBezTo>
                <a:cubicBezTo>
                  <a:pt x="250860" y="286808"/>
                  <a:pt x="272026" y="219604"/>
                  <a:pt x="264089" y="209550"/>
                </a:cubicBezTo>
                <a:cubicBezTo>
                  <a:pt x="256152" y="199496"/>
                  <a:pt x="205881" y="261408"/>
                  <a:pt x="203764" y="250825"/>
                </a:cubicBezTo>
                <a:cubicBezTo>
                  <a:pt x="201647" y="240242"/>
                  <a:pt x="251389" y="153458"/>
                  <a:pt x="251389" y="146050"/>
                </a:cubicBezTo>
                <a:cubicBezTo>
                  <a:pt x="251389" y="138642"/>
                  <a:pt x="203764" y="206375"/>
                  <a:pt x="203764" y="206375"/>
                </a:cubicBezTo>
                <a:lnTo>
                  <a:pt x="337114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88EE46DF-01DB-C786-26E2-17B94C6718CF}"/>
              </a:ext>
            </a:extLst>
          </p:cNvPr>
          <p:cNvSpPr/>
          <p:nvPr/>
        </p:nvSpPr>
        <p:spPr>
          <a:xfrm>
            <a:off x="8053439" y="3238708"/>
            <a:ext cx="541841" cy="872953"/>
          </a:xfrm>
          <a:custGeom>
            <a:avLst/>
            <a:gdLst>
              <a:gd name="connsiteX0" fmla="*/ 466991 w 541841"/>
              <a:gd name="connsiteY0" fmla="*/ 1697 h 872953"/>
              <a:gd name="connsiteX1" fmla="*/ 346341 w 541841"/>
              <a:gd name="connsiteY1" fmla="*/ 417622 h 872953"/>
              <a:gd name="connsiteX2" fmla="*/ 381266 w 541841"/>
              <a:gd name="connsiteY2" fmla="*/ 325547 h 872953"/>
              <a:gd name="connsiteX3" fmla="*/ 149491 w 541841"/>
              <a:gd name="connsiteY3" fmla="*/ 681147 h 872953"/>
              <a:gd name="connsiteX4" fmla="*/ 200291 w 541841"/>
              <a:gd name="connsiteY4" fmla="*/ 570022 h 872953"/>
              <a:gd name="connsiteX5" fmla="*/ 3441 w 541841"/>
              <a:gd name="connsiteY5" fmla="*/ 779572 h 872953"/>
              <a:gd name="connsiteX6" fmla="*/ 393966 w 541841"/>
              <a:gd name="connsiteY6" fmla="*/ 373172 h 872953"/>
              <a:gd name="connsiteX7" fmla="*/ 384441 w 541841"/>
              <a:gd name="connsiteY7" fmla="*/ 471597 h 872953"/>
              <a:gd name="connsiteX8" fmla="*/ 330466 w 541841"/>
              <a:gd name="connsiteY8" fmla="*/ 817672 h 872953"/>
              <a:gd name="connsiteX9" fmla="*/ 311416 w 541841"/>
              <a:gd name="connsiteY9" fmla="*/ 865297 h 872953"/>
              <a:gd name="connsiteX10" fmla="*/ 317766 w 541841"/>
              <a:gd name="connsiteY10" fmla="*/ 744647 h 872953"/>
              <a:gd name="connsiteX11" fmla="*/ 320941 w 541841"/>
              <a:gd name="connsiteY11" fmla="*/ 608122 h 872953"/>
              <a:gd name="connsiteX12" fmla="*/ 320941 w 541841"/>
              <a:gd name="connsiteY12" fmla="*/ 728772 h 872953"/>
              <a:gd name="connsiteX13" fmla="*/ 536841 w 541841"/>
              <a:gd name="connsiteY13" fmla="*/ 379522 h 872953"/>
              <a:gd name="connsiteX14" fmla="*/ 470166 w 541841"/>
              <a:gd name="connsiteY14" fmla="*/ 477947 h 872953"/>
              <a:gd name="connsiteX15" fmla="*/ 438416 w 541841"/>
              <a:gd name="connsiteY15" fmla="*/ 646222 h 872953"/>
              <a:gd name="connsiteX16" fmla="*/ 413016 w 541841"/>
              <a:gd name="connsiteY16" fmla="*/ 465247 h 872953"/>
              <a:gd name="connsiteX17" fmla="*/ 355866 w 541841"/>
              <a:gd name="connsiteY17" fmla="*/ 439847 h 872953"/>
              <a:gd name="connsiteX18" fmla="*/ 336816 w 541841"/>
              <a:gd name="connsiteY18" fmla="*/ 436672 h 872953"/>
              <a:gd name="connsiteX19" fmla="*/ 457466 w 541841"/>
              <a:gd name="connsiteY19" fmla="*/ 252522 h 872953"/>
              <a:gd name="connsiteX20" fmla="*/ 428891 w 541841"/>
              <a:gd name="connsiteY20" fmla="*/ 268397 h 872953"/>
              <a:gd name="connsiteX21" fmla="*/ 466991 w 541841"/>
              <a:gd name="connsiteY21" fmla="*/ 1697 h 87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41841" h="872953">
                <a:moveTo>
                  <a:pt x="466991" y="1697"/>
                </a:moveTo>
                <a:cubicBezTo>
                  <a:pt x="453233" y="26568"/>
                  <a:pt x="360628" y="363647"/>
                  <a:pt x="346341" y="417622"/>
                </a:cubicBezTo>
                <a:cubicBezTo>
                  <a:pt x="332053" y="471597"/>
                  <a:pt x="414074" y="281626"/>
                  <a:pt x="381266" y="325547"/>
                </a:cubicBezTo>
                <a:cubicBezTo>
                  <a:pt x="348458" y="369468"/>
                  <a:pt x="179653" y="640401"/>
                  <a:pt x="149491" y="681147"/>
                </a:cubicBezTo>
                <a:cubicBezTo>
                  <a:pt x="119328" y="721893"/>
                  <a:pt x="224633" y="553618"/>
                  <a:pt x="200291" y="570022"/>
                </a:cubicBezTo>
                <a:cubicBezTo>
                  <a:pt x="175949" y="586426"/>
                  <a:pt x="-28838" y="812380"/>
                  <a:pt x="3441" y="779572"/>
                </a:cubicBezTo>
                <a:cubicBezTo>
                  <a:pt x="35720" y="746764"/>
                  <a:pt x="330466" y="424501"/>
                  <a:pt x="393966" y="373172"/>
                </a:cubicBezTo>
                <a:cubicBezTo>
                  <a:pt x="457466" y="321843"/>
                  <a:pt x="395024" y="397514"/>
                  <a:pt x="384441" y="471597"/>
                </a:cubicBezTo>
                <a:cubicBezTo>
                  <a:pt x="373858" y="545680"/>
                  <a:pt x="342637" y="752055"/>
                  <a:pt x="330466" y="817672"/>
                </a:cubicBezTo>
                <a:cubicBezTo>
                  <a:pt x="318295" y="883289"/>
                  <a:pt x="313533" y="877468"/>
                  <a:pt x="311416" y="865297"/>
                </a:cubicBezTo>
                <a:cubicBezTo>
                  <a:pt x="309299" y="853126"/>
                  <a:pt x="316179" y="787509"/>
                  <a:pt x="317766" y="744647"/>
                </a:cubicBezTo>
                <a:cubicBezTo>
                  <a:pt x="319353" y="701785"/>
                  <a:pt x="320412" y="610768"/>
                  <a:pt x="320941" y="608122"/>
                </a:cubicBezTo>
                <a:cubicBezTo>
                  <a:pt x="321470" y="605476"/>
                  <a:pt x="284958" y="766872"/>
                  <a:pt x="320941" y="728772"/>
                </a:cubicBezTo>
                <a:cubicBezTo>
                  <a:pt x="356924" y="690672"/>
                  <a:pt x="511970" y="421326"/>
                  <a:pt x="536841" y="379522"/>
                </a:cubicBezTo>
                <a:cubicBezTo>
                  <a:pt x="561712" y="337718"/>
                  <a:pt x="486570" y="433497"/>
                  <a:pt x="470166" y="477947"/>
                </a:cubicBezTo>
                <a:cubicBezTo>
                  <a:pt x="453762" y="522397"/>
                  <a:pt x="447941" y="648339"/>
                  <a:pt x="438416" y="646222"/>
                </a:cubicBezTo>
                <a:cubicBezTo>
                  <a:pt x="428891" y="644105"/>
                  <a:pt x="426774" y="499643"/>
                  <a:pt x="413016" y="465247"/>
                </a:cubicBezTo>
                <a:cubicBezTo>
                  <a:pt x="399258" y="430851"/>
                  <a:pt x="368566" y="444610"/>
                  <a:pt x="355866" y="439847"/>
                </a:cubicBezTo>
                <a:cubicBezTo>
                  <a:pt x="343166" y="435084"/>
                  <a:pt x="319883" y="467893"/>
                  <a:pt x="336816" y="436672"/>
                </a:cubicBezTo>
                <a:cubicBezTo>
                  <a:pt x="353749" y="405451"/>
                  <a:pt x="442120" y="280568"/>
                  <a:pt x="457466" y="252522"/>
                </a:cubicBezTo>
                <a:cubicBezTo>
                  <a:pt x="472812" y="224476"/>
                  <a:pt x="423070" y="303851"/>
                  <a:pt x="428891" y="268397"/>
                </a:cubicBezTo>
                <a:cubicBezTo>
                  <a:pt x="434712" y="232943"/>
                  <a:pt x="480749" y="-23174"/>
                  <a:pt x="466991" y="169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133E0745-3397-B647-788B-C4E20BF47AB3}"/>
              </a:ext>
            </a:extLst>
          </p:cNvPr>
          <p:cNvSpPr/>
          <p:nvPr/>
        </p:nvSpPr>
        <p:spPr>
          <a:xfrm>
            <a:off x="7974330" y="2811770"/>
            <a:ext cx="431230" cy="1133779"/>
          </a:xfrm>
          <a:custGeom>
            <a:avLst/>
            <a:gdLst>
              <a:gd name="connsiteX0" fmla="*/ 279400 w 431230"/>
              <a:gd name="connsiteY0" fmla="*/ 10 h 1133779"/>
              <a:gd name="connsiteX1" fmla="*/ 374650 w 431230"/>
              <a:gd name="connsiteY1" fmla="*/ 396885 h 1133779"/>
              <a:gd name="connsiteX2" fmla="*/ 266700 w 431230"/>
              <a:gd name="connsiteY2" fmla="*/ 889010 h 1133779"/>
              <a:gd name="connsiteX3" fmla="*/ 279400 w 431230"/>
              <a:gd name="connsiteY3" fmla="*/ 669935 h 1133779"/>
              <a:gd name="connsiteX4" fmla="*/ 0 w 431230"/>
              <a:gd name="connsiteY4" fmla="*/ 1133485 h 1133779"/>
              <a:gd name="connsiteX5" fmla="*/ 282575 w 431230"/>
              <a:gd name="connsiteY5" fmla="*/ 590560 h 1133779"/>
              <a:gd name="connsiteX6" fmla="*/ 206375 w 431230"/>
              <a:gd name="connsiteY6" fmla="*/ 758835 h 1133779"/>
              <a:gd name="connsiteX7" fmla="*/ 320675 w 431230"/>
              <a:gd name="connsiteY7" fmla="*/ 606435 h 1133779"/>
              <a:gd name="connsiteX8" fmla="*/ 282575 w 431230"/>
              <a:gd name="connsiteY8" fmla="*/ 688985 h 1133779"/>
              <a:gd name="connsiteX9" fmla="*/ 425450 w 431230"/>
              <a:gd name="connsiteY9" fmla="*/ 384185 h 1133779"/>
              <a:gd name="connsiteX10" fmla="*/ 393700 w 431230"/>
              <a:gd name="connsiteY10" fmla="*/ 384185 h 1133779"/>
              <a:gd name="connsiteX11" fmla="*/ 279400 w 431230"/>
              <a:gd name="connsiteY11" fmla="*/ 10 h 113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1230" h="1133779">
                <a:moveTo>
                  <a:pt x="279400" y="10"/>
                </a:moveTo>
                <a:cubicBezTo>
                  <a:pt x="276225" y="2127"/>
                  <a:pt x="376767" y="248718"/>
                  <a:pt x="374650" y="396885"/>
                </a:cubicBezTo>
                <a:cubicBezTo>
                  <a:pt x="372533" y="545052"/>
                  <a:pt x="282575" y="843502"/>
                  <a:pt x="266700" y="889010"/>
                </a:cubicBezTo>
                <a:cubicBezTo>
                  <a:pt x="250825" y="934518"/>
                  <a:pt x="323850" y="629189"/>
                  <a:pt x="279400" y="669935"/>
                </a:cubicBezTo>
                <a:cubicBezTo>
                  <a:pt x="234950" y="710681"/>
                  <a:pt x="-529" y="1146714"/>
                  <a:pt x="0" y="1133485"/>
                </a:cubicBezTo>
                <a:cubicBezTo>
                  <a:pt x="529" y="1120256"/>
                  <a:pt x="248179" y="653002"/>
                  <a:pt x="282575" y="590560"/>
                </a:cubicBezTo>
                <a:cubicBezTo>
                  <a:pt x="316971" y="528118"/>
                  <a:pt x="200025" y="756189"/>
                  <a:pt x="206375" y="758835"/>
                </a:cubicBezTo>
                <a:cubicBezTo>
                  <a:pt x="212725" y="761481"/>
                  <a:pt x="307975" y="618077"/>
                  <a:pt x="320675" y="606435"/>
                </a:cubicBezTo>
                <a:cubicBezTo>
                  <a:pt x="333375" y="594793"/>
                  <a:pt x="265113" y="726027"/>
                  <a:pt x="282575" y="688985"/>
                </a:cubicBezTo>
                <a:cubicBezTo>
                  <a:pt x="300037" y="651943"/>
                  <a:pt x="406929" y="434985"/>
                  <a:pt x="425450" y="384185"/>
                </a:cubicBezTo>
                <a:cubicBezTo>
                  <a:pt x="443971" y="333385"/>
                  <a:pt x="413808" y="443452"/>
                  <a:pt x="393700" y="384185"/>
                </a:cubicBezTo>
                <a:cubicBezTo>
                  <a:pt x="373592" y="324918"/>
                  <a:pt x="282575" y="-2107"/>
                  <a:pt x="279400" y="1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950A19C6-74A4-42B7-7103-393AA1BCEBE6}"/>
              </a:ext>
            </a:extLst>
          </p:cNvPr>
          <p:cNvSpPr/>
          <p:nvPr/>
        </p:nvSpPr>
        <p:spPr>
          <a:xfrm>
            <a:off x="6610719" y="1291731"/>
            <a:ext cx="324224" cy="1545501"/>
          </a:xfrm>
          <a:custGeom>
            <a:avLst/>
            <a:gdLst>
              <a:gd name="connsiteX0" fmla="*/ 290461 w 324224"/>
              <a:gd name="connsiteY0" fmla="*/ 46849 h 1545501"/>
              <a:gd name="connsiteX1" fmla="*/ 36461 w 324224"/>
              <a:gd name="connsiteY1" fmla="*/ 643749 h 1545501"/>
              <a:gd name="connsiteX2" fmla="*/ 23761 w 324224"/>
              <a:gd name="connsiteY2" fmla="*/ 1196199 h 1545501"/>
              <a:gd name="connsiteX3" fmla="*/ 61861 w 324224"/>
              <a:gd name="connsiteY3" fmla="*/ 1094599 h 1545501"/>
              <a:gd name="connsiteX4" fmla="*/ 42811 w 324224"/>
              <a:gd name="connsiteY4" fmla="*/ 1545449 h 1545501"/>
              <a:gd name="connsiteX5" fmla="*/ 150761 w 324224"/>
              <a:gd name="connsiteY5" fmla="*/ 1126349 h 1545501"/>
              <a:gd name="connsiteX6" fmla="*/ 68211 w 324224"/>
              <a:gd name="connsiteY6" fmla="*/ 1393049 h 1545501"/>
              <a:gd name="connsiteX7" fmla="*/ 4711 w 324224"/>
              <a:gd name="connsiteY7" fmla="*/ 1024749 h 1545501"/>
              <a:gd name="connsiteX8" fmla="*/ 11061 w 324224"/>
              <a:gd name="connsiteY8" fmla="*/ 611999 h 1545501"/>
              <a:gd name="connsiteX9" fmla="*/ 61861 w 324224"/>
              <a:gd name="connsiteY9" fmla="*/ 453249 h 1545501"/>
              <a:gd name="connsiteX10" fmla="*/ 17411 w 324224"/>
              <a:gd name="connsiteY10" fmla="*/ 592949 h 1545501"/>
              <a:gd name="connsiteX11" fmla="*/ 290461 w 324224"/>
              <a:gd name="connsiteY11" fmla="*/ 97649 h 1545501"/>
              <a:gd name="connsiteX12" fmla="*/ 290461 w 324224"/>
              <a:gd name="connsiteY12" fmla="*/ 46849 h 154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4224" h="1545501">
                <a:moveTo>
                  <a:pt x="290461" y="46849"/>
                </a:moveTo>
                <a:cubicBezTo>
                  <a:pt x="248128" y="137866"/>
                  <a:pt x="80911" y="452191"/>
                  <a:pt x="36461" y="643749"/>
                </a:cubicBezTo>
                <a:cubicBezTo>
                  <a:pt x="-7989" y="835307"/>
                  <a:pt x="19528" y="1121057"/>
                  <a:pt x="23761" y="1196199"/>
                </a:cubicBezTo>
                <a:cubicBezTo>
                  <a:pt x="27994" y="1271341"/>
                  <a:pt x="58686" y="1036391"/>
                  <a:pt x="61861" y="1094599"/>
                </a:cubicBezTo>
                <a:cubicBezTo>
                  <a:pt x="65036" y="1152807"/>
                  <a:pt x="27994" y="1540157"/>
                  <a:pt x="42811" y="1545449"/>
                </a:cubicBezTo>
                <a:cubicBezTo>
                  <a:pt x="57628" y="1550741"/>
                  <a:pt x="146528" y="1151749"/>
                  <a:pt x="150761" y="1126349"/>
                </a:cubicBezTo>
                <a:cubicBezTo>
                  <a:pt x="154994" y="1100949"/>
                  <a:pt x="92553" y="1409982"/>
                  <a:pt x="68211" y="1393049"/>
                </a:cubicBezTo>
                <a:cubicBezTo>
                  <a:pt x="43869" y="1376116"/>
                  <a:pt x="14236" y="1154924"/>
                  <a:pt x="4711" y="1024749"/>
                </a:cubicBezTo>
                <a:cubicBezTo>
                  <a:pt x="-4814" y="894574"/>
                  <a:pt x="1536" y="707249"/>
                  <a:pt x="11061" y="611999"/>
                </a:cubicBezTo>
                <a:cubicBezTo>
                  <a:pt x="20586" y="516749"/>
                  <a:pt x="60803" y="456424"/>
                  <a:pt x="61861" y="453249"/>
                </a:cubicBezTo>
                <a:cubicBezTo>
                  <a:pt x="62919" y="450074"/>
                  <a:pt x="-20689" y="652216"/>
                  <a:pt x="17411" y="592949"/>
                </a:cubicBezTo>
                <a:cubicBezTo>
                  <a:pt x="55511" y="533682"/>
                  <a:pt x="242836" y="184432"/>
                  <a:pt x="290461" y="97649"/>
                </a:cubicBezTo>
                <a:cubicBezTo>
                  <a:pt x="338086" y="10866"/>
                  <a:pt x="332794" y="-44168"/>
                  <a:pt x="290461" y="4684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8E9B7D5F-2C09-ABBC-534C-199A26607D90}"/>
              </a:ext>
            </a:extLst>
          </p:cNvPr>
          <p:cNvSpPr/>
          <p:nvPr/>
        </p:nvSpPr>
        <p:spPr>
          <a:xfrm>
            <a:off x="7141746" y="1173478"/>
            <a:ext cx="326454" cy="1529750"/>
          </a:xfrm>
          <a:custGeom>
            <a:avLst/>
            <a:gdLst>
              <a:gd name="connsiteX0" fmla="*/ 51534 w 326454"/>
              <a:gd name="connsiteY0" fmla="*/ 2 h 1529750"/>
              <a:gd name="connsiteX1" fmla="*/ 273784 w 326454"/>
              <a:gd name="connsiteY1" fmla="*/ 514352 h 1529750"/>
              <a:gd name="connsiteX2" fmla="*/ 172184 w 326454"/>
              <a:gd name="connsiteY2" fmla="*/ 1035052 h 1529750"/>
              <a:gd name="connsiteX3" fmla="*/ 222984 w 326454"/>
              <a:gd name="connsiteY3" fmla="*/ 1504952 h 1529750"/>
              <a:gd name="connsiteX4" fmla="*/ 184884 w 326454"/>
              <a:gd name="connsiteY4" fmla="*/ 1428752 h 1529750"/>
              <a:gd name="connsiteX5" fmla="*/ 734 w 326454"/>
              <a:gd name="connsiteY5" fmla="*/ 1123952 h 1529750"/>
              <a:gd name="connsiteX6" fmla="*/ 121384 w 326454"/>
              <a:gd name="connsiteY6" fmla="*/ 1301752 h 1529750"/>
              <a:gd name="connsiteX7" fmla="*/ 146784 w 326454"/>
              <a:gd name="connsiteY7" fmla="*/ 1193802 h 1529750"/>
              <a:gd name="connsiteX8" fmla="*/ 318234 w 326454"/>
              <a:gd name="connsiteY8" fmla="*/ 552452 h 1529750"/>
              <a:gd name="connsiteX9" fmla="*/ 299184 w 326454"/>
              <a:gd name="connsiteY9" fmla="*/ 571502 h 1529750"/>
              <a:gd name="connsiteX10" fmla="*/ 299184 w 326454"/>
              <a:gd name="connsiteY10" fmla="*/ 508002 h 1529750"/>
              <a:gd name="connsiteX11" fmla="*/ 51534 w 326454"/>
              <a:gd name="connsiteY11" fmla="*/ 2 h 152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6454" h="1529750">
                <a:moveTo>
                  <a:pt x="51534" y="2"/>
                </a:moveTo>
                <a:cubicBezTo>
                  <a:pt x="47301" y="1060"/>
                  <a:pt x="253676" y="341844"/>
                  <a:pt x="273784" y="514352"/>
                </a:cubicBezTo>
                <a:cubicBezTo>
                  <a:pt x="293892" y="686860"/>
                  <a:pt x="180651" y="869952"/>
                  <a:pt x="172184" y="1035052"/>
                </a:cubicBezTo>
                <a:cubicBezTo>
                  <a:pt x="163717" y="1200152"/>
                  <a:pt x="220867" y="1439335"/>
                  <a:pt x="222984" y="1504952"/>
                </a:cubicBezTo>
                <a:cubicBezTo>
                  <a:pt x="225101" y="1570569"/>
                  <a:pt x="221926" y="1492252"/>
                  <a:pt x="184884" y="1428752"/>
                </a:cubicBezTo>
                <a:cubicBezTo>
                  <a:pt x="147842" y="1365252"/>
                  <a:pt x="11317" y="1145119"/>
                  <a:pt x="734" y="1123952"/>
                </a:cubicBezTo>
                <a:cubicBezTo>
                  <a:pt x="-9849" y="1102785"/>
                  <a:pt x="97042" y="1290110"/>
                  <a:pt x="121384" y="1301752"/>
                </a:cubicBezTo>
                <a:cubicBezTo>
                  <a:pt x="145726" y="1313394"/>
                  <a:pt x="113976" y="1318685"/>
                  <a:pt x="146784" y="1193802"/>
                </a:cubicBezTo>
                <a:cubicBezTo>
                  <a:pt x="179592" y="1068919"/>
                  <a:pt x="318234" y="552452"/>
                  <a:pt x="318234" y="552452"/>
                </a:cubicBezTo>
                <a:cubicBezTo>
                  <a:pt x="343634" y="448735"/>
                  <a:pt x="302359" y="578910"/>
                  <a:pt x="299184" y="571502"/>
                </a:cubicBezTo>
                <a:cubicBezTo>
                  <a:pt x="296009" y="564094"/>
                  <a:pt x="336226" y="601135"/>
                  <a:pt x="299184" y="508002"/>
                </a:cubicBezTo>
                <a:cubicBezTo>
                  <a:pt x="262142" y="414869"/>
                  <a:pt x="55767" y="-1056"/>
                  <a:pt x="51534" y="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51DAB92F-6B5E-8486-C85C-E7FB1C965DA8}"/>
              </a:ext>
            </a:extLst>
          </p:cNvPr>
          <p:cNvSpPr/>
          <p:nvPr/>
        </p:nvSpPr>
        <p:spPr>
          <a:xfrm>
            <a:off x="7758426" y="2932404"/>
            <a:ext cx="243007" cy="635253"/>
          </a:xfrm>
          <a:custGeom>
            <a:avLst/>
            <a:gdLst>
              <a:gd name="connsiteX0" fmla="*/ 4 w 243007"/>
              <a:gd name="connsiteY0" fmla="*/ 26 h 635253"/>
              <a:gd name="connsiteX1" fmla="*/ 203204 w 243007"/>
              <a:gd name="connsiteY1" fmla="*/ 349276 h 635253"/>
              <a:gd name="connsiteX2" fmla="*/ 234954 w 243007"/>
              <a:gd name="connsiteY2" fmla="*/ 304826 h 635253"/>
              <a:gd name="connsiteX3" fmla="*/ 241304 w 243007"/>
              <a:gd name="connsiteY3" fmla="*/ 635026 h 635253"/>
              <a:gd name="connsiteX4" fmla="*/ 209554 w 243007"/>
              <a:gd name="connsiteY4" fmla="*/ 247676 h 635253"/>
              <a:gd name="connsiteX5" fmla="*/ 196854 w 243007"/>
              <a:gd name="connsiteY5" fmla="*/ 330226 h 635253"/>
              <a:gd name="connsiteX6" fmla="*/ 4 w 243007"/>
              <a:gd name="connsiteY6" fmla="*/ 26 h 635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007" h="635253">
                <a:moveTo>
                  <a:pt x="4" y="26"/>
                </a:moveTo>
                <a:cubicBezTo>
                  <a:pt x="1062" y="3201"/>
                  <a:pt x="164046" y="298476"/>
                  <a:pt x="203204" y="349276"/>
                </a:cubicBezTo>
                <a:cubicBezTo>
                  <a:pt x="242362" y="400076"/>
                  <a:pt x="228604" y="257201"/>
                  <a:pt x="234954" y="304826"/>
                </a:cubicBezTo>
                <a:cubicBezTo>
                  <a:pt x="241304" y="352451"/>
                  <a:pt x="245537" y="644551"/>
                  <a:pt x="241304" y="635026"/>
                </a:cubicBezTo>
                <a:cubicBezTo>
                  <a:pt x="237071" y="625501"/>
                  <a:pt x="216962" y="298476"/>
                  <a:pt x="209554" y="247676"/>
                </a:cubicBezTo>
                <a:cubicBezTo>
                  <a:pt x="202146" y="196876"/>
                  <a:pt x="227546" y="375734"/>
                  <a:pt x="196854" y="330226"/>
                </a:cubicBezTo>
                <a:cubicBezTo>
                  <a:pt x="166162" y="284718"/>
                  <a:pt x="-1054" y="-3149"/>
                  <a:pt x="4" y="2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28AB1C5D-50F6-8BBE-325A-FC78A5C6C8D6}"/>
              </a:ext>
            </a:extLst>
          </p:cNvPr>
          <p:cNvSpPr/>
          <p:nvPr/>
        </p:nvSpPr>
        <p:spPr>
          <a:xfrm>
            <a:off x="7826970" y="2391936"/>
            <a:ext cx="503908" cy="446207"/>
          </a:xfrm>
          <a:custGeom>
            <a:avLst/>
            <a:gdLst>
              <a:gd name="connsiteX0" fmla="*/ 1310 w 503908"/>
              <a:gd name="connsiteY0" fmla="*/ 744 h 446207"/>
              <a:gd name="connsiteX1" fmla="*/ 325160 w 503908"/>
              <a:gd name="connsiteY1" fmla="*/ 299194 h 446207"/>
              <a:gd name="connsiteX2" fmla="*/ 477560 w 503908"/>
              <a:gd name="connsiteY2" fmla="*/ 432544 h 446207"/>
              <a:gd name="connsiteX3" fmla="*/ 458510 w 503908"/>
              <a:gd name="connsiteY3" fmla="*/ 394444 h 446207"/>
              <a:gd name="connsiteX4" fmla="*/ 1310 w 503908"/>
              <a:gd name="connsiteY4" fmla="*/ 744 h 44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908" h="446207">
                <a:moveTo>
                  <a:pt x="1310" y="744"/>
                </a:moveTo>
                <a:cubicBezTo>
                  <a:pt x="-20915" y="-15131"/>
                  <a:pt x="245785" y="227227"/>
                  <a:pt x="325160" y="299194"/>
                </a:cubicBezTo>
                <a:cubicBezTo>
                  <a:pt x="404535" y="371161"/>
                  <a:pt x="477560" y="432544"/>
                  <a:pt x="477560" y="432544"/>
                </a:cubicBezTo>
                <a:cubicBezTo>
                  <a:pt x="499785" y="448419"/>
                  <a:pt x="531535" y="464294"/>
                  <a:pt x="458510" y="394444"/>
                </a:cubicBezTo>
                <a:cubicBezTo>
                  <a:pt x="385485" y="324594"/>
                  <a:pt x="23535" y="16619"/>
                  <a:pt x="1310" y="74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65861562-386A-0469-3728-15D141AD6AF5}"/>
              </a:ext>
            </a:extLst>
          </p:cNvPr>
          <p:cNvSpPr/>
          <p:nvPr/>
        </p:nvSpPr>
        <p:spPr>
          <a:xfrm>
            <a:off x="7577975" y="1125851"/>
            <a:ext cx="79956" cy="110352"/>
          </a:xfrm>
          <a:custGeom>
            <a:avLst/>
            <a:gdLst>
              <a:gd name="connsiteX0" fmla="*/ 9005 w 79956"/>
              <a:gd name="connsiteY0" fmla="*/ 4 h 110352"/>
              <a:gd name="connsiteX1" fmla="*/ 24880 w 79956"/>
              <a:gd name="connsiteY1" fmla="*/ 66679 h 110352"/>
              <a:gd name="connsiteX2" fmla="*/ 78855 w 79956"/>
              <a:gd name="connsiteY2" fmla="*/ 107954 h 110352"/>
              <a:gd name="connsiteX3" fmla="*/ 56630 w 79956"/>
              <a:gd name="connsiteY3" fmla="*/ 101604 h 110352"/>
              <a:gd name="connsiteX4" fmla="*/ 2655 w 79956"/>
              <a:gd name="connsiteY4" fmla="*/ 69854 h 110352"/>
              <a:gd name="connsiteX5" fmla="*/ 9005 w 79956"/>
              <a:gd name="connsiteY5" fmla="*/ 4 h 11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956" h="110352">
                <a:moveTo>
                  <a:pt x="9005" y="4"/>
                </a:moveTo>
                <a:cubicBezTo>
                  <a:pt x="12709" y="-525"/>
                  <a:pt x="13238" y="48687"/>
                  <a:pt x="24880" y="66679"/>
                </a:cubicBezTo>
                <a:cubicBezTo>
                  <a:pt x="36522" y="84671"/>
                  <a:pt x="73563" y="102133"/>
                  <a:pt x="78855" y="107954"/>
                </a:cubicBezTo>
                <a:cubicBezTo>
                  <a:pt x="84147" y="113775"/>
                  <a:pt x="69330" y="107954"/>
                  <a:pt x="56630" y="101604"/>
                </a:cubicBezTo>
                <a:cubicBezTo>
                  <a:pt x="43930" y="95254"/>
                  <a:pt x="10063" y="85200"/>
                  <a:pt x="2655" y="69854"/>
                </a:cubicBezTo>
                <a:cubicBezTo>
                  <a:pt x="-4753" y="54508"/>
                  <a:pt x="5301" y="533"/>
                  <a:pt x="9005" y="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5F8507F8-BF7A-5F9B-29AF-E359E87FBC87}"/>
              </a:ext>
            </a:extLst>
          </p:cNvPr>
          <p:cNvSpPr/>
          <p:nvPr/>
        </p:nvSpPr>
        <p:spPr>
          <a:xfrm>
            <a:off x="7574219" y="1129030"/>
            <a:ext cx="117573" cy="70298"/>
          </a:xfrm>
          <a:custGeom>
            <a:avLst/>
            <a:gdLst>
              <a:gd name="connsiteX0" fmla="*/ 61 w 117573"/>
              <a:gd name="connsiteY0" fmla="*/ 0 h 70298"/>
              <a:gd name="connsiteX1" fmla="*/ 111186 w 117573"/>
              <a:gd name="connsiteY1" fmla="*/ 63500 h 70298"/>
              <a:gd name="connsiteX2" fmla="*/ 95311 w 117573"/>
              <a:gd name="connsiteY2" fmla="*/ 63500 h 70298"/>
              <a:gd name="connsiteX3" fmla="*/ 61 w 117573"/>
              <a:gd name="connsiteY3" fmla="*/ 0 h 70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573" h="70298">
                <a:moveTo>
                  <a:pt x="61" y="0"/>
                </a:moveTo>
                <a:cubicBezTo>
                  <a:pt x="2707" y="0"/>
                  <a:pt x="111186" y="63500"/>
                  <a:pt x="111186" y="63500"/>
                </a:cubicBezTo>
                <a:cubicBezTo>
                  <a:pt x="127061" y="74083"/>
                  <a:pt x="110128" y="70908"/>
                  <a:pt x="95311" y="63500"/>
                </a:cubicBezTo>
                <a:cubicBezTo>
                  <a:pt x="80494" y="56092"/>
                  <a:pt x="-2585" y="0"/>
                  <a:pt x="6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EF4C952C-FBD5-FEEB-E6D0-704D369309C8}"/>
              </a:ext>
            </a:extLst>
          </p:cNvPr>
          <p:cNvSpPr/>
          <p:nvPr/>
        </p:nvSpPr>
        <p:spPr>
          <a:xfrm>
            <a:off x="7070836" y="2647727"/>
            <a:ext cx="696716" cy="1791369"/>
          </a:xfrm>
          <a:custGeom>
            <a:avLst/>
            <a:gdLst>
              <a:gd name="connsiteX0" fmla="*/ 1794 w 696716"/>
              <a:gd name="connsiteY0" fmla="*/ 5303 h 1791369"/>
              <a:gd name="connsiteX1" fmla="*/ 427244 w 696716"/>
              <a:gd name="connsiteY1" fmla="*/ 583153 h 1791369"/>
              <a:gd name="connsiteX2" fmla="*/ 643144 w 696716"/>
              <a:gd name="connsiteY2" fmla="*/ 856203 h 1791369"/>
              <a:gd name="connsiteX3" fmla="*/ 636794 w 696716"/>
              <a:gd name="connsiteY3" fmla="*/ 849853 h 1791369"/>
              <a:gd name="connsiteX4" fmla="*/ 274844 w 696716"/>
              <a:gd name="connsiteY4" fmla="*/ 1764253 h 1791369"/>
              <a:gd name="connsiteX5" fmla="*/ 414544 w 696716"/>
              <a:gd name="connsiteY5" fmla="*/ 1497553 h 1791369"/>
              <a:gd name="connsiteX6" fmla="*/ 674894 w 696716"/>
              <a:gd name="connsiteY6" fmla="*/ 957803 h 1791369"/>
              <a:gd name="connsiteX7" fmla="*/ 636794 w 696716"/>
              <a:gd name="connsiteY7" fmla="*/ 970503 h 1791369"/>
              <a:gd name="connsiteX8" fmla="*/ 274844 w 696716"/>
              <a:gd name="connsiteY8" fmla="*/ 208503 h 1791369"/>
              <a:gd name="connsiteX9" fmla="*/ 274844 w 696716"/>
              <a:gd name="connsiteY9" fmla="*/ 291053 h 1791369"/>
              <a:gd name="connsiteX10" fmla="*/ 1794 w 696716"/>
              <a:gd name="connsiteY10" fmla="*/ 5303 h 179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6716" h="1791369">
                <a:moveTo>
                  <a:pt x="1794" y="5303"/>
                </a:moveTo>
                <a:cubicBezTo>
                  <a:pt x="27194" y="53986"/>
                  <a:pt x="320352" y="441336"/>
                  <a:pt x="427244" y="583153"/>
                </a:cubicBezTo>
                <a:cubicBezTo>
                  <a:pt x="534136" y="724970"/>
                  <a:pt x="643144" y="856203"/>
                  <a:pt x="643144" y="856203"/>
                </a:cubicBezTo>
                <a:cubicBezTo>
                  <a:pt x="678069" y="900653"/>
                  <a:pt x="698177" y="698511"/>
                  <a:pt x="636794" y="849853"/>
                </a:cubicBezTo>
                <a:cubicBezTo>
                  <a:pt x="575411" y="1001195"/>
                  <a:pt x="311886" y="1656303"/>
                  <a:pt x="274844" y="1764253"/>
                </a:cubicBezTo>
                <a:cubicBezTo>
                  <a:pt x="237802" y="1872203"/>
                  <a:pt x="347869" y="1631961"/>
                  <a:pt x="414544" y="1497553"/>
                </a:cubicBezTo>
                <a:cubicBezTo>
                  <a:pt x="481219" y="1363145"/>
                  <a:pt x="637852" y="1045645"/>
                  <a:pt x="674894" y="957803"/>
                </a:cubicBezTo>
                <a:cubicBezTo>
                  <a:pt x="711936" y="869961"/>
                  <a:pt x="703469" y="1095386"/>
                  <a:pt x="636794" y="970503"/>
                </a:cubicBezTo>
                <a:cubicBezTo>
                  <a:pt x="570119" y="845620"/>
                  <a:pt x="335169" y="321745"/>
                  <a:pt x="274844" y="208503"/>
                </a:cubicBezTo>
                <a:cubicBezTo>
                  <a:pt x="214519" y="95261"/>
                  <a:pt x="321411" y="323861"/>
                  <a:pt x="274844" y="291053"/>
                </a:cubicBezTo>
                <a:cubicBezTo>
                  <a:pt x="228277" y="258245"/>
                  <a:pt x="-23606" y="-43380"/>
                  <a:pt x="1794" y="530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C6A14BF2-7E32-1FBE-8704-2C28E873B456}"/>
              </a:ext>
            </a:extLst>
          </p:cNvPr>
          <p:cNvSpPr/>
          <p:nvPr/>
        </p:nvSpPr>
        <p:spPr>
          <a:xfrm>
            <a:off x="6626189" y="2641214"/>
            <a:ext cx="423970" cy="757026"/>
          </a:xfrm>
          <a:custGeom>
            <a:avLst/>
            <a:gdLst>
              <a:gd name="connsiteX0" fmla="*/ 421041 w 423970"/>
              <a:gd name="connsiteY0" fmla="*/ 11816 h 757026"/>
              <a:gd name="connsiteX1" fmla="*/ 71791 w 423970"/>
              <a:gd name="connsiteY1" fmla="*/ 322966 h 757026"/>
              <a:gd name="connsiteX2" fmla="*/ 167041 w 423970"/>
              <a:gd name="connsiteY2" fmla="*/ 265816 h 757026"/>
              <a:gd name="connsiteX3" fmla="*/ 1941 w 423970"/>
              <a:gd name="connsiteY3" fmla="*/ 754766 h 757026"/>
              <a:gd name="connsiteX4" fmla="*/ 300391 w 423970"/>
              <a:gd name="connsiteY4" fmla="*/ 37216 h 757026"/>
              <a:gd name="connsiteX5" fmla="*/ 243241 w 423970"/>
              <a:gd name="connsiteY5" fmla="*/ 94366 h 757026"/>
              <a:gd name="connsiteX6" fmla="*/ 421041 w 423970"/>
              <a:gd name="connsiteY6" fmla="*/ 11816 h 75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970" h="757026">
                <a:moveTo>
                  <a:pt x="421041" y="11816"/>
                </a:moveTo>
                <a:cubicBezTo>
                  <a:pt x="392466" y="49916"/>
                  <a:pt x="114124" y="280633"/>
                  <a:pt x="71791" y="322966"/>
                </a:cubicBezTo>
                <a:cubicBezTo>
                  <a:pt x="29458" y="365299"/>
                  <a:pt x="178683" y="193849"/>
                  <a:pt x="167041" y="265816"/>
                </a:cubicBezTo>
                <a:cubicBezTo>
                  <a:pt x="155399" y="337783"/>
                  <a:pt x="-20284" y="792866"/>
                  <a:pt x="1941" y="754766"/>
                </a:cubicBezTo>
                <a:cubicBezTo>
                  <a:pt x="24166" y="716666"/>
                  <a:pt x="260174" y="147283"/>
                  <a:pt x="300391" y="37216"/>
                </a:cubicBezTo>
                <a:cubicBezTo>
                  <a:pt x="340608" y="-72851"/>
                  <a:pt x="226308" y="96483"/>
                  <a:pt x="243241" y="94366"/>
                </a:cubicBezTo>
                <a:cubicBezTo>
                  <a:pt x="260174" y="92249"/>
                  <a:pt x="449616" y="-26284"/>
                  <a:pt x="421041" y="1181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E05DFFFE-A92C-3558-42CD-08F8BE8149A1}"/>
              </a:ext>
            </a:extLst>
          </p:cNvPr>
          <p:cNvSpPr/>
          <p:nvPr/>
        </p:nvSpPr>
        <p:spPr>
          <a:xfrm>
            <a:off x="5896184" y="2962607"/>
            <a:ext cx="969500" cy="954906"/>
          </a:xfrm>
          <a:custGeom>
            <a:avLst/>
            <a:gdLst>
              <a:gd name="connsiteX0" fmla="*/ 966896 w 969500"/>
              <a:gd name="connsiteY0" fmla="*/ 1573 h 954906"/>
              <a:gd name="connsiteX1" fmla="*/ 414446 w 969500"/>
              <a:gd name="connsiteY1" fmla="*/ 566723 h 954906"/>
              <a:gd name="connsiteX2" fmla="*/ 490646 w 969500"/>
              <a:gd name="connsiteY2" fmla="*/ 522273 h 954906"/>
              <a:gd name="connsiteX3" fmla="*/ 1696 w 969500"/>
              <a:gd name="connsiteY3" fmla="*/ 954073 h 954906"/>
              <a:gd name="connsiteX4" fmla="*/ 687496 w 969500"/>
              <a:gd name="connsiteY4" fmla="*/ 395273 h 954906"/>
              <a:gd name="connsiteX5" fmla="*/ 617646 w 969500"/>
              <a:gd name="connsiteY5" fmla="*/ 427023 h 954906"/>
              <a:gd name="connsiteX6" fmla="*/ 655746 w 969500"/>
              <a:gd name="connsiteY6" fmla="*/ 350823 h 954906"/>
              <a:gd name="connsiteX7" fmla="*/ 623996 w 969500"/>
              <a:gd name="connsiteY7" fmla="*/ 395273 h 954906"/>
              <a:gd name="connsiteX8" fmla="*/ 966896 w 969500"/>
              <a:gd name="connsiteY8" fmla="*/ 1573 h 954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9500" h="954906">
                <a:moveTo>
                  <a:pt x="966896" y="1573"/>
                </a:moveTo>
                <a:cubicBezTo>
                  <a:pt x="931971" y="30148"/>
                  <a:pt x="493821" y="479940"/>
                  <a:pt x="414446" y="566723"/>
                </a:cubicBezTo>
                <a:cubicBezTo>
                  <a:pt x="335071" y="653506"/>
                  <a:pt x="559438" y="457715"/>
                  <a:pt x="490646" y="522273"/>
                </a:cubicBezTo>
                <a:cubicBezTo>
                  <a:pt x="421854" y="586831"/>
                  <a:pt x="-31112" y="975240"/>
                  <a:pt x="1696" y="954073"/>
                </a:cubicBezTo>
                <a:cubicBezTo>
                  <a:pt x="34504" y="932906"/>
                  <a:pt x="584838" y="483115"/>
                  <a:pt x="687496" y="395273"/>
                </a:cubicBezTo>
                <a:cubicBezTo>
                  <a:pt x="790154" y="307431"/>
                  <a:pt x="622938" y="434431"/>
                  <a:pt x="617646" y="427023"/>
                </a:cubicBezTo>
                <a:cubicBezTo>
                  <a:pt x="612354" y="419615"/>
                  <a:pt x="654688" y="356114"/>
                  <a:pt x="655746" y="350823"/>
                </a:cubicBezTo>
                <a:cubicBezTo>
                  <a:pt x="656804" y="345532"/>
                  <a:pt x="573196" y="448190"/>
                  <a:pt x="623996" y="395273"/>
                </a:cubicBezTo>
                <a:cubicBezTo>
                  <a:pt x="674796" y="342356"/>
                  <a:pt x="1001821" y="-27002"/>
                  <a:pt x="966896" y="157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7F4F7561-60B1-1711-EBC9-C47A7CD71092}"/>
              </a:ext>
            </a:extLst>
          </p:cNvPr>
          <p:cNvSpPr/>
          <p:nvPr/>
        </p:nvSpPr>
        <p:spPr>
          <a:xfrm>
            <a:off x="6499438" y="2563961"/>
            <a:ext cx="105323" cy="681579"/>
          </a:xfrm>
          <a:custGeom>
            <a:avLst/>
            <a:gdLst>
              <a:gd name="connsiteX0" fmla="*/ 59923 w 105323"/>
              <a:gd name="connsiteY0" fmla="*/ 574 h 681579"/>
              <a:gd name="connsiteX1" fmla="*/ 46953 w 105323"/>
              <a:gd name="connsiteY1" fmla="*/ 373468 h 681579"/>
              <a:gd name="connsiteX2" fmla="*/ 105319 w 105323"/>
              <a:gd name="connsiteY2" fmla="*/ 655570 h 681579"/>
              <a:gd name="connsiteX3" fmla="*/ 50195 w 105323"/>
              <a:gd name="connsiteY3" fmla="*/ 525868 h 681579"/>
              <a:gd name="connsiteX4" fmla="*/ 40468 w 105323"/>
              <a:gd name="connsiteY4" fmla="*/ 675025 h 681579"/>
              <a:gd name="connsiteX5" fmla="*/ 1557 w 105323"/>
              <a:gd name="connsiteY5" fmla="*/ 263221 h 681579"/>
              <a:gd name="connsiteX6" fmla="*/ 8042 w 105323"/>
              <a:gd name="connsiteY6" fmla="*/ 418864 h 681579"/>
              <a:gd name="connsiteX7" fmla="*/ 11285 w 105323"/>
              <a:gd name="connsiteY7" fmla="*/ 263221 h 681579"/>
              <a:gd name="connsiteX8" fmla="*/ 21012 w 105323"/>
              <a:gd name="connsiteY8" fmla="*/ 366983 h 681579"/>
              <a:gd name="connsiteX9" fmla="*/ 24255 w 105323"/>
              <a:gd name="connsiteY9" fmla="*/ 217825 h 681579"/>
              <a:gd name="connsiteX10" fmla="*/ 24255 w 105323"/>
              <a:gd name="connsiteY10" fmla="*/ 285919 h 681579"/>
              <a:gd name="connsiteX11" fmla="*/ 59923 w 105323"/>
              <a:gd name="connsiteY11" fmla="*/ 574 h 681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323" h="681579">
                <a:moveTo>
                  <a:pt x="59923" y="574"/>
                </a:moveTo>
                <a:cubicBezTo>
                  <a:pt x="63706" y="15166"/>
                  <a:pt x="39387" y="264302"/>
                  <a:pt x="46953" y="373468"/>
                </a:cubicBezTo>
                <a:cubicBezTo>
                  <a:pt x="54519" y="482634"/>
                  <a:pt x="104779" y="630170"/>
                  <a:pt x="105319" y="655570"/>
                </a:cubicBezTo>
                <a:cubicBezTo>
                  <a:pt x="105859" y="680970"/>
                  <a:pt x="61004" y="522626"/>
                  <a:pt x="50195" y="525868"/>
                </a:cubicBezTo>
                <a:cubicBezTo>
                  <a:pt x="39386" y="529111"/>
                  <a:pt x="48574" y="718799"/>
                  <a:pt x="40468" y="675025"/>
                </a:cubicBezTo>
                <a:cubicBezTo>
                  <a:pt x="32362" y="631251"/>
                  <a:pt x="6961" y="305915"/>
                  <a:pt x="1557" y="263221"/>
                </a:cubicBezTo>
                <a:cubicBezTo>
                  <a:pt x="-3847" y="220528"/>
                  <a:pt x="6421" y="418864"/>
                  <a:pt x="8042" y="418864"/>
                </a:cubicBezTo>
                <a:cubicBezTo>
                  <a:pt x="9663" y="418864"/>
                  <a:pt x="9123" y="271868"/>
                  <a:pt x="11285" y="263221"/>
                </a:cubicBezTo>
                <a:cubicBezTo>
                  <a:pt x="13447" y="254574"/>
                  <a:pt x="18850" y="374549"/>
                  <a:pt x="21012" y="366983"/>
                </a:cubicBezTo>
                <a:cubicBezTo>
                  <a:pt x="23174" y="359417"/>
                  <a:pt x="23714" y="231336"/>
                  <a:pt x="24255" y="217825"/>
                </a:cubicBezTo>
                <a:cubicBezTo>
                  <a:pt x="24795" y="204314"/>
                  <a:pt x="20472" y="317804"/>
                  <a:pt x="24255" y="285919"/>
                </a:cubicBezTo>
                <a:cubicBezTo>
                  <a:pt x="28038" y="254034"/>
                  <a:pt x="56140" y="-14018"/>
                  <a:pt x="59923" y="57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3F62DB84-B21B-A3C7-0D40-5A110C93AC02}"/>
              </a:ext>
            </a:extLst>
          </p:cNvPr>
          <p:cNvSpPr/>
          <p:nvPr/>
        </p:nvSpPr>
        <p:spPr>
          <a:xfrm>
            <a:off x="7470343" y="3221925"/>
            <a:ext cx="410486" cy="1275695"/>
          </a:xfrm>
          <a:custGeom>
            <a:avLst/>
            <a:gdLst>
              <a:gd name="connsiteX0" fmla="*/ 200996 w 410486"/>
              <a:gd name="connsiteY0" fmla="*/ 10232 h 1275695"/>
              <a:gd name="connsiteX1" fmla="*/ 364464 w 410486"/>
              <a:gd name="connsiteY1" fmla="*/ 337168 h 1275695"/>
              <a:gd name="connsiteX2" fmla="*/ 308272 w 410486"/>
              <a:gd name="connsiteY2" fmla="*/ 664105 h 1275695"/>
              <a:gd name="connsiteX3" fmla="*/ 328706 w 410486"/>
              <a:gd name="connsiteY3" fmla="*/ 613021 h 1275695"/>
              <a:gd name="connsiteX4" fmla="*/ 119262 w 410486"/>
              <a:gd name="connsiteY4" fmla="*/ 1072775 h 1275695"/>
              <a:gd name="connsiteX5" fmla="*/ 1769 w 410486"/>
              <a:gd name="connsiteY5" fmla="*/ 1261785 h 1275695"/>
              <a:gd name="connsiteX6" fmla="*/ 206105 w 410486"/>
              <a:gd name="connsiteY6" fmla="*/ 720297 h 1275695"/>
              <a:gd name="connsiteX7" fmla="*/ 73287 w 410486"/>
              <a:gd name="connsiteY7" fmla="*/ 1128967 h 1275695"/>
              <a:gd name="connsiteX8" fmla="*/ 379790 w 410486"/>
              <a:gd name="connsiteY8" fmla="*/ 398469 h 1275695"/>
              <a:gd name="connsiteX9" fmla="*/ 400223 w 410486"/>
              <a:gd name="connsiteY9" fmla="*/ 337168 h 1275695"/>
              <a:gd name="connsiteX10" fmla="*/ 400223 w 410486"/>
              <a:gd name="connsiteY10" fmla="*/ 383144 h 1275695"/>
              <a:gd name="connsiteX11" fmla="*/ 272514 w 410486"/>
              <a:gd name="connsiteY11" fmla="*/ 107291 h 1275695"/>
              <a:gd name="connsiteX12" fmla="*/ 200996 w 410486"/>
              <a:gd name="connsiteY12" fmla="*/ 10232 h 1275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0486" h="1275695">
                <a:moveTo>
                  <a:pt x="200996" y="10232"/>
                </a:moveTo>
                <a:cubicBezTo>
                  <a:pt x="216321" y="48545"/>
                  <a:pt x="346585" y="228189"/>
                  <a:pt x="364464" y="337168"/>
                </a:cubicBezTo>
                <a:cubicBezTo>
                  <a:pt x="382343" y="446147"/>
                  <a:pt x="314232" y="618130"/>
                  <a:pt x="308272" y="664105"/>
                </a:cubicBezTo>
                <a:cubicBezTo>
                  <a:pt x="302312" y="710080"/>
                  <a:pt x="360208" y="544909"/>
                  <a:pt x="328706" y="613021"/>
                </a:cubicBezTo>
                <a:cubicBezTo>
                  <a:pt x="297204" y="681133"/>
                  <a:pt x="173751" y="964648"/>
                  <a:pt x="119262" y="1072775"/>
                </a:cubicBezTo>
                <a:cubicBezTo>
                  <a:pt x="64772" y="1180902"/>
                  <a:pt x="-12705" y="1320531"/>
                  <a:pt x="1769" y="1261785"/>
                </a:cubicBezTo>
                <a:cubicBezTo>
                  <a:pt x="16243" y="1203039"/>
                  <a:pt x="194185" y="742433"/>
                  <a:pt x="206105" y="720297"/>
                </a:cubicBezTo>
                <a:cubicBezTo>
                  <a:pt x="218025" y="698161"/>
                  <a:pt x="44339" y="1182605"/>
                  <a:pt x="73287" y="1128967"/>
                </a:cubicBezTo>
                <a:cubicBezTo>
                  <a:pt x="102234" y="1075329"/>
                  <a:pt x="325301" y="530436"/>
                  <a:pt x="379790" y="398469"/>
                </a:cubicBezTo>
                <a:cubicBezTo>
                  <a:pt x="434279" y="266503"/>
                  <a:pt x="396818" y="339722"/>
                  <a:pt x="400223" y="337168"/>
                </a:cubicBezTo>
                <a:cubicBezTo>
                  <a:pt x="403628" y="334614"/>
                  <a:pt x="421508" y="421457"/>
                  <a:pt x="400223" y="383144"/>
                </a:cubicBezTo>
                <a:cubicBezTo>
                  <a:pt x="378938" y="344831"/>
                  <a:pt x="300610" y="165186"/>
                  <a:pt x="272514" y="107291"/>
                </a:cubicBezTo>
                <a:cubicBezTo>
                  <a:pt x="244418" y="49396"/>
                  <a:pt x="185671" y="-28081"/>
                  <a:pt x="200996" y="1023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4FDD0C65-204B-3B1C-3BBF-EB837A9B2D49}"/>
              </a:ext>
            </a:extLst>
          </p:cNvPr>
          <p:cNvSpPr/>
          <p:nvPr/>
        </p:nvSpPr>
        <p:spPr>
          <a:xfrm>
            <a:off x="5101155" y="3787913"/>
            <a:ext cx="976835" cy="719764"/>
          </a:xfrm>
          <a:custGeom>
            <a:avLst/>
            <a:gdLst>
              <a:gd name="connsiteX0" fmla="*/ 976370 w 976835"/>
              <a:gd name="connsiteY0" fmla="*/ 1058 h 719764"/>
              <a:gd name="connsiteX1" fmla="*/ 439990 w 976835"/>
              <a:gd name="connsiteY1" fmla="*/ 261585 h 719764"/>
              <a:gd name="connsiteX2" fmla="*/ 470640 w 976835"/>
              <a:gd name="connsiteY2" fmla="*/ 246260 h 719764"/>
              <a:gd name="connsiteX3" fmla="*/ 46645 w 976835"/>
              <a:gd name="connsiteY3" fmla="*/ 670255 h 719764"/>
              <a:gd name="connsiteX4" fmla="*/ 10886 w 976835"/>
              <a:gd name="connsiteY4" fmla="*/ 711122 h 719764"/>
              <a:gd name="connsiteX5" fmla="*/ 450207 w 976835"/>
              <a:gd name="connsiteY5" fmla="*/ 195176 h 719764"/>
              <a:gd name="connsiteX6" fmla="*/ 409340 w 976835"/>
              <a:gd name="connsiteY6" fmla="*/ 230935 h 719764"/>
              <a:gd name="connsiteX7" fmla="*/ 680084 w 976835"/>
              <a:gd name="connsiteY7" fmla="*/ 67466 h 719764"/>
              <a:gd name="connsiteX8" fmla="*/ 537049 w 976835"/>
              <a:gd name="connsiteY8" fmla="*/ 164526 h 719764"/>
              <a:gd name="connsiteX9" fmla="*/ 976370 w 976835"/>
              <a:gd name="connsiteY9" fmla="*/ 1058 h 719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6835" h="719764">
                <a:moveTo>
                  <a:pt x="976370" y="1058"/>
                </a:moveTo>
                <a:cubicBezTo>
                  <a:pt x="960194" y="17234"/>
                  <a:pt x="439990" y="261585"/>
                  <a:pt x="439990" y="261585"/>
                </a:cubicBezTo>
                <a:cubicBezTo>
                  <a:pt x="355702" y="302452"/>
                  <a:pt x="536197" y="178148"/>
                  <a:pt x="470640" y="246260"/>
                </a:cubicBezTo>
                <a:cubicBezTo>
                  <a:pt x="405083" y="314372"/>
                  <a:pt x="123271" y="592778"/>
                  <a:pt x="46645" y="670255"/>
                </a:cubicBezTo>
                <a:cubicBezTo>
                  <a:pt x="-29981" y="747732"/>
                  <a:pt x="10886" y="711122"/>
                  <a:pt x="10886" y="711122"/>
                </a:cubicBezTo>
                <a:lnTo>
                  <a:pt x="450207" y="195176"/>
                </a:lnTo>
                <a:cubicBezTo>
                  <a:pt x="516616" y="115145"/>
                  <a:pt x="371027" y="252220"/>
                  <a:pt x="409340" y="230935"/>
                </a:cubicBezTo>
                <a:cubicBezTo>
                  <a:pt x="447653" y="209650"/>
                  <a:pt x="658799" y="78534"/>
                  <a:pt x="680084" y="67466"/>
                </a:cubicBezTo>
                <a:cubicBezTo>
                  <a:pt x="701369" y="56398"/>
                  <a:pt x="491925" y="169634"/>
                  <a:pt x="537049" y="164526"/>
                </a:cubicBezTo>
                <a:cubicBezTo>
                  <a:pt x="582173" y="159418"/>
                  <a:pt x="992546" y="-15118"/>
                  <a:pt x="976370" y="105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6D6687E7-52FC-FA50-14E4-303E15B7AE71}"/>
              </a:ext>
            </a:extLst>
          </p:cNvPr>
          <p:cNvSpPr/>
          <p:nvPr/>
        </p:nvSpPr>
        <p:spPr>
          <a:xfrm>
            <a:off x="6733611" y="3078904"/>
            <a:ext cx="126117" cy="720834"/>
          </a:xfrm>
          <a:custGeom>
            <a:avLst/>
            <a:gdLst>
              <a:gd name="connsiteX0" fmla="*/ 125496 w 126117"/>
              <a:gd name="connsiteY0" fmla="*/ 2 h 720834"/>
              <a:gd name="connsiteX1" fmla="*/ 59087 w 126117"/>
              <a:gd name="connsiteY1" fmla="*/ 234987 h 720834"/>
              <a:gd name="connsiteX2" fmla="*/ 74412 w 126117"/>
              <a:gd name="connsiteY2" fmla="*/ 720283 h 720834"/>
              <a:gd name="connsiteX3" fmla="*/ 8003 w 126117"/>
              <a:gd name="connsiteY3" fmla="*/ 132820 h 720834"/>
              <a:gd name="connsiteX4" fmla="*/ 13111 w 126117"/>
              <a:gd name="connsiteY4" fmla="*/ 229879 h 720834"/>
              <a:gd name="connsiteX5" fmla="*/ 125496 w 126117"/>
              <a:gd name="connsiteY5" fmla="*/ 2 h 72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117" h="720834">
                <a:moveTo>
                  <a:pt x="125496" y="2"/>
                </a:moveTo>
                <a:cubicBezTo>
                  <a:pt x="133159" y="853"/>
                  <a:pt x="67601" y="114940"/>
                  <a:pt x="59087" y="234987"/>
                </a:cubicBezTo>
                <a:cubicBezTo>
                  <a:pt x="50573" y="355034"/>
                  <a:pt x="82926" y="737311"/>
                  <a:pt x="74412" y="720283"/>
                </a:cubicBezTo>
                <a:cubicBezTo>
                  <a:pt x="65898" y="703255"/>
                  <a:pt x="18220" y="214554"/>
                  <a:pt x="8003" y="132820"/>
                </a:cubicBezTo>
                <a:cubicBezTo>
                  <a:pt x="-2214" y="51086"/>
                  <a:pt x="-4768" y="247758"/>
                  <a:pt x="13111" y="229879"/>
                </a:cubicBezTo>
                <a:cubicBezTo>
                  <a:pt x="30990" y="212000"/>
                  <a:pt x="117833" y="-849"/>
                  <a:pt x="125496" y="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C8A44BC7-6DB2-8C1A-0241-93854E0FD3FE}"/>
              </a:ext>
            </a:extLst>
          </p:cNvPr>
          <p:cNvSpPr/>
          <p:nvPr/>
        </p:nvSpPr>
        <p:spPr>
          <a:xfrm>
            <a:off x="6470573" y="3543762"/>
            <a:ext cx="368182" cy="1129381"/>
          </a:xfrm>
          <a:custGeom>
            <a:avLst/>
            <a:gdLst>
              <a:gd name="connsiteX0" fmla="*/ 368100 w 368182"/>
              <a:gd name="connsiteY0" fmla="*/ 6 h 1129381"/>
              <a:gd name="connsiteX1" fmla="*/ 148440 w 368182"/>
              <a:gd name="connsiteY1" fmla="*/ 444435 h 1129381"/>
              <a:gd name="connsiteX2" fmla="*/ 297 w 368182"/>
              <a:gd name="connsiteY2" fmla="*/ 679421 h 1129381"/>
              <a:gd name="connsiteX3" fmla="*/ 107573 w 368182"/>
              <a:gd name="connsiteY3" fmla="*/ 567036 h 1129381"/>
              <a:gd name="connsiteX4" fmla="*/ 10514 w 368182"/>
              <a:gd name="connsiteY4" fmla="*/ 745830 h 1129381"/>
              <a:gd name="connsiteX5" fmla="*/ 71814 w 368182"/>
              <a:gd name="connsiteY5" fmla="*/ 674312 h 1129381"/>
              <a:gd name="connsiteX6" fmla="*/ 61598 w 368182"/>
              <a:gd name="connsiteY6" fmla="*/ 766263 h 1129381"/>
              <a:gd name="connsiteX7" fmla="*/ 107573 w 368182"/>
              <a:gd name="connsiteY7" fmla="*/ 1128958 h 1129381"/>
              <a:gd name="connsiteX8" fmla="*/ 102465 w 368182"/>
              <a:gd name="connsiteY8" fmla="*/ 842889 h 1129381"/>
              <a:gd name="connsiteX9" fmla="*/ 117790 w 368182"/>
              <a:gd name="connsiteY9" fmla="*/ 1016574 h 1129381"/>
              <a:gd name="connsiteX10" fmla="*/ 117790 w 368182"/>
              <a:gd name="connsiteY10" fmla="*/ 802022 h 1129381"/>
              <a:gd name="connsiteX11" fmla="*/ 71814 w 368182"/>
              <a:gd name="connsiteY11" fmla="*/ 970598 h 1129381"/>
              <a:gd name="connsiteX12" fmla="*/ 56489 w 368182"/>
              <a:gd name="connsiteY12" fmla="*/ 510844 h 1129381"/>
              <a:gd name="connsiteX13" fmla="*/ 46272 w 368182"/>
              <a:gd name="connsiteY13" fmla="*/ 638554 h 1129381"/>
              <a:gd name="connsiteX14" fmla="*/ 194415 w 368182"/>
              <a:gd name="connsiteY14" fmla="*/ 240100 h 1129381"/>
              <a:gd name="connsiteX15" fmla="*/ 122898 w 368182"/>
              <a:gd name="connsiteY15" fmla="*/ 454652 h 1129381"/>
              <a:gd name="connsiteX16" fmla="*/ 368100 w 368182"/>
              <a:gd name="connsiteY16" fmla="*/ 6 h 112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8182" h="1129381">
                <a:moveTo>
                  <a:pt x="368100" y="6"/>
                </a:moveTo>
                <a:cubicBezTo>
                  <a:pt x="372357" y="-1697"/>
                  <a:pt x="209740" y="331199"/>
                  <a:pt x="148440" y="444435"/>
                </a:cubicBezTo>
                <a:cubicBezTo>
                  <a:pt x="87140" y="557671"/>
                  <a:pt x="7108" y="658988"/>
                  <a:pt x="297" y="679421"/>
                </a:cubicBezTo>
                <a:cubicBezTo>
                  <a:pt x="-6514" y="699854"/>
                  <a:pt x="105870" y="555968"/>
                  <a:pt x="107573" y="567036"/>
                </a:cubicBezTo>
                <a:cubicBezTo>
                  <a:pt x="109276" y="578104"/>
                  <a:pt x="16474" y="727951"/>
                  <a:pt x="10514" y="745830"/>
                </a:cubicBezTo>
                <a:cubicBezTo>
                  <a:pt x="4554" y="763709"/>
                  <a:pt x="63300" y="670906"/>
                  <a:pt x="71814" y="674312"/>
                </a:cubicBezTo>
                <a:cubicBezTo>
                  <a:pt x="80328" y="677718"/>
                  <a:pt x="55638" y="690489"/>
                  <a:pt x="61598" y="766263"/>
                </a:cubicBezTo>
                <a:cubicBezTo>
                  <a:pt x="67558" y="842037"/>
                  <a:pt x="100762" y="1116187"/>
                  <a:pt x="107573" y="1128958"/>
                </a:cubicBezTo>
                <a:cubicBezTo>
                  <a:pt x="114384" y="1141729"/>
                  <a:pt x="100762" y="861620"/>
                  <a:pt x="102465" y="842889"/>
                </a:cubicBezTo>
                <a:cubicBezTo>
                  <a:pt x="104168" y="824158"/>
                  <a:pt x="115236" y="1023385"/>
                  <a:pt x="117790" y="1016574"/>
                </a:cubicBezTo>
                <a:cubicBezTo>
                  <a:pt x="120344" y="1009763"/>
                  <a:pt x="125453" y="809685"/>
                  <a:pt x="117790" y="802022"/>
                </a:cubicBezTo>
                <a:cubicBezTo>
                  <a:pt x="110127" y="794359"/>
                  <a:pt x="82031" y="1019128"/>
                  <a:pt x="71814" y="970598"/>
                </a:cubicBezTo>
                <a:cubicBezTo>
                  <a:pt x="61597" y="922068"/>
                  <a:pt x="60746" y="566185"/>
                  <a:pt x="56489" y="510844"/>
                </a:cubicBezTo>
                <a:cubicBezTo>
                  <a:pt x="52232" y="455503"/>
                  <a:pt x="23284" y="683678"/>
                  <a:pt x="46272" y="638554"/>
                </a:cubicBezTo>
                <a:cubicBezTo>
                  <a:pt x="69260" y="593430"/>
                  <a:pt x="181644" y="270750"/>
                  <a:pt x="194415" y="240100"/>
                </a:cubicBezTo>
                <a:cubicBezTo>
                  <a:pt x="207186" y="209450"/>
                  <a:pt x="97356" y="490411"/>
                  <a:pt x="122898" y="454652"/>
                </a:cubicBezTo>
                <a:cubicBezTo>
                  <a:pt x="148440" y="418893"/>
                  <a:pt x="363843" y="1709"/>
                  <a:pt x="368100" y="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976970A2-5E3D-F6F2-C19D-C20D85003EDC}"/>
              </a:ext>
            </a:extLst>
          </p:cNvPr>
          <p:cNvSpPr/>
          <p:nvPr/>
        </p:nvSpPr>
        <p:spPr>
          <a:xfrm>
            <a:off x="4839808" y="4079164"/>
            <a:ext cx="580034" cy="1474318"/>
          </a:xfrm>
          <a:custGeom>
            <a:avLst/>
            <a:gdLst>
              <a:gd name="connsiteX0" fmla="*/ 578736 w 580034"/>
              <a:gd name="connsiteY0" fmla="*/ 6093 h 1474318"/>
              <a:gd name="connsiteX1" fmla="*/ 144523 w 580034"/>
              <a:gd name="connsiteY1" fmla="*/ 675290 h 1474318"/>
              <a:gd name="connsiteX2" fmla="*/ 216041 w 580034"/>
              <a:gd name="connsiteY2" fmla="*/ 613990 h 1474318"/>
              <a:gd name="connsiteX3" fmla="*/ 154740 w 580034"/>
              <a:gd name="connsiteY3" fmla="*/ 935818 h 1474318"/>
              <a:gd name="connsiteX4" fmla="*/ 47464 w 580034"/>
              <a:gd name="connsiteY4" fmla="*/ 1349596 h 1474318"/>
              <a:gd name="connsiteX5" fmla="*/ 16814 w 580034"/>
              <a:gd name="connsiteY5" fmla="*/ 1456872 h 1474318"/>
              <a:gd name="connsiteX6" fmla="*/ 108765 w 580034"/>
              <a:gd name="connsiteY6" fmla="*/ 1037985 h 1474318"/>
              <a:gd name="connsiteX7" fmla="*/ 1489 w 580034"/>
              <a:gd name="connsiteY7" fmla="*/ 1405789 h 1474318"/>
              <a:gd name="connsiteX8" fmla="*/ 205824 w 580034"/>
              <a:gd name="connsiteY8" fmla="*/ 588448 h 1474318"/>
              <a:gd name="connsiteX9" fmla="*/ 399942 w 580034"/>
              <a:gd name="connsiteY9" fmla="*/ 241078 h 1474318"/>
              <a:gd name="connsiteX10" fmla="*/ 282450 w 580034"/>
              <a:gd name="connsiteY10" fmla="*/ 338137 h 1474318"/>
              <a:gd name="connsiteX11" fmla="*/ 578736 w 580034"/>
              <a:gd name="connsiteY11" fmla="*/ 6093 h 1474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0034" h="1474318">
                <a:moveTo>
                  <a:pt x="578736" y="6093"/>
                </a:moveTo>
                <a:cubicBezTo>
                  <a:pt x="555748" y="62285"/>
                  <a:pt x="204972" y="573974"/>
                  <a:pt x="144523" y="675290"/>
                </a:cubicBezTo>
                <a:cubicBezTo>
                  <a:pt x="84074" y="776606"/>
                  <a:pt x="214338" y="570569"/>
                  <a:pt x="216041" y="613990"/>
                </a:cubicBezTo>
                <a:cubicBezTo>
                  <a:pt x="217744" y="657411"/>
                  <a:pt x="182836" y="813217"/>
                  <a:pt x="154740" y="935818"/>
                </a:cubicBezTo>
                <a:cubicBezTo>
                  <a:pt x="126644" y="1058419"/>
                  <a:pt x="70452" y="1262754"/>
                  <a:pt x="47464" y="1349596"/>
                </a:cubicBezTo>
                <a:cubicBezTo>
                  <a:pt x="24476" y="1436438"/>
                  <a:pt x="6597" y="1508807"/>
                  <a:pt x="16814" y="1456872"/>
                </a:cubicBezTo>
                <a:cubicBezTo>
                  <a:pt x="27031" y="1404937"/>
                  <a:pt x="111319" y="1046499"/>
                  <a:pt x="108765" y="1037985"/>
                </a:cubicBezTo>
                <a:cubicBezTo>
                  <a:pt x="106211" y="1029471"/>
                  <a:pt x="-14688" y="1480712"/>
                  <a:pt x="1489" y="1405789"/>
                </a:cubicBezTo>
                <a:cubicBezTo>
                  <a:pt x="17665" y="1330866"/>
                  <a:pt x="139415" y="782566"/>
                  <a:pt x="205824" y="588448"/>
                </a:cubicBezTo>
                <a:cubicBezTo>
                  <a:pt x="272233" y="394330"/>
                  <a:pt x="387171" y="282796"/>
                  <a:pt x="399942" y="241078"/>
                </a:cubicBezTo>
                <a:cubicBezTo>
                  <a:pt x="412713" y="199360"/>
                  <a:pt x="252651" y="376450"/>
                  <a:pt x="282450" y="338137"/>
                </a:cubicBezTo>
                <a:cubicBezTo>
                  <a:pt x="312249" y="299824"/>
                  <a:pt x="601724" y="-50099"/>
                  <a:pt x="578736" y="609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83168F59-C12C-226E-9BA1-8E4EDB341813}"/>
              </a:ext>
            </a:extLst>
          </p:cNvPr>
          <p:cNvSpPr/>
          <p:nvPr/>
        </p:nvSpPr>
        <p:spPr>
          <a:xfrm>
            <a:off x="5091607" y="4487658"/>
            <a:ext cx="613787" cy="1069119"/>
          </a:xfrm>
          <a:custGeom>
            <a:avLst/>
            <a:gdLst>
              <a:gd name="connsiteX0" fmla="*/ 613006 w 613787"/>
              <a:gd name="connsiteY0" fmla="*/ 1161 h 1069119"/>
              <a:gd name="connsiteX1" fmla="*/ 423996 w 613787"/>
              <a:gd name="connsiteY1" fmla="*/ 343422 h 1069119"/>
              <a:gd name="connsiteX2" fmla="*/ 286070 w 613787"/>
              <a:gd name="connsiteY2" fmla="*/ 649925 h 1069119"/>
              <a:gd name="connsiteX3" fmla="*/ 332045 w 613787"/>
              <a:gd name="connsiteY3" fmla="*/ 547757 h 1069119"/>
              <a:gd name="connsiteX4" fmla="*/ 0 w 613787"/>
              <a:gd name="connsiteY4" fmla="*/ 1068812 h 1069119"/>
              <a:gd name="connsiteX5" fmla="*/ 332045 w 613787"/>
              <a:gd name="connsiteY5" fmla="*/ 624383 h 1069119"/>
              <a:gd name="connsiteX6" fmla="*/ 296286 w 613787"/>
              <a:gd name="connsiteY6" fmla="*/ 660142 h 1069119"/>
              <a:gd name="connsiteX7" fmla="*/ 398454 w 613787"/>
              <a:gd name="connsiteY7" fmla="*/ 246363 h 1069119"/>
              <a:gd name="connsiteX8" fmla="*/ 347370 w 613787"/>
              <a:gd name="connsiteY8" fmla="*/ 466023 h 1069119"/>
              <a:gd name="connsiteX9" fmla="*/ 613006 w 613787"/>
              <a:gd name="connsiteY9" fmla="*/ 1161 h 106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3787" h="1069119">
                <a:moveTo>
                  <a:pt x="613006" y="1161"/>
                </a:moveTo>
                <a:cubicBezTo>
                  <a:pt x="625777" y="-19272"/>
                  <a:pt x="478485" y="235295"/>
                  <a:pt x="423996" y="343422"/>
                </a:cubicBezTo>
                <a:cubicBezTo>
                  <a:pt x="369507" y="451549"/>
                  <a:pt x="286070" y="649925"/>
                  <a:pt x="286070" y="649925"/>
                </a:cubicBezTo>
                <a:cubicBezTo>
                  <a:pt x="270745" y="683981"/>
                  <a:pt x="379723" y="477943"/>
                  <a:pt x="332045" y="547757"/>
                </a:cubicBezTo>
                <a:cubicBezTo>
                  <a:pt x="284367" y="617571"/>
                  <a:pt x="0" y="1056041"/>
                  <a:pt x="0" y="1068812"/>
                </a:cubicBezTo>
                <a:cubicBezTo>
                  <a:pt x="0" y="1081583"/>
                  <a:pt x="282664" y="692495"/>
                  <a:pt x="332045" y="624383"/>
                </a:cubicBezTo>
                <a:cubicBezTo>
                  <a:pt x="381426" y="556271"/>
                  <a:pt x="285218" y="723145"/>
                  <a:pt x="296286" y="660142"/>
                </a:cubicBezTo>
                <a:cubicBezTo>
                  <a:pt x="307354" y="597139"/>
                  <a:pt x="389940" y="278716"/>
                  <a:pt x="398454" y="246363"/>
                </a:cubicBezTo>
                <a:cubicBezTo>
                  <a:pt x="406968" y="214010"/>
                  <a:pt x="315868" y="504336"/>
                  <a:pt x="347370" y="466023"/>
                </a:cubicBezTo>
                <a:cubicBezTo>
                  <a:pt x="378872" y="427710"/>
                  <a:pt x="600235" y="21594"/>
                  <a:pt x="613006" y="116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56936163-FC91-64B0-E13A-84123572F1ED}"/>
              </a:ext>
            </a:extLst>
          </p:cNvPr>
          <p:cNvSpPr/>
          <p:nvPr/>
        </p:nvSpPr>
        <p:spPr>
          <a:xfrm>
            <a:off x="5402763" y="4494094"/>
            <a:ext cx="368449" cy="608301"/>
          </a:xfrm>
          <a:custGeom>
            <a:avLst/>
            <a:gdLst>
              <a:gd name="connsiteX0" fmla="*/ 263342 w 368449"/>
              <a:gd name="connsiteY0" fmla="*/ 436 h 608301"/>
              <a:gd name="connsiteX1" fmla="*/ 101417 w 368449"/>
              <a:gd name="connsiteY1" fmla="*/ 305236 h 608301"/>
              <a:gd name="connsiteX2" fmla="*/ 133167 w 368449"/>
              <a:gd name="connsiteY2" fmla="*/ 251261 h 608301"/>
              <a:gd name="connsiteX3" fmla="*/ 2992 w 368449"/>
              <a:gd name="connsiteY3" fmla="*/ 600511 h 608301"/>
              <a:gd name="connsiteX4" fmla="*/ 69667 w 368449"/>
              <a:gd name="connsiteY4" fmla="*/ 470336 h 608301"/>
              <a:gd name="connsiteX5" fmla="*/ 368117 w 368449"/>
              <a:gd name="connsiteY5" fmla="*/ 200461 h 608301"/>
              <a:gd name="connsiteX6" fmla="*/ 133167 w 368449"/>
              <a:gd name="connsiteY6" fmla="*/ 368736 h 608301"/>
              <a:gd name="connsiteX7" fmla="*/ 136342 w 368449"/>
              <a:gd name="connsiteY7" fmla="*/ 343336 h 608301"/>
              <a:gd name="connsiteX8" fmla="*/ 218892 w 368449"/>
              <a:gd name="connsiteY8" fmla="*/ 162361 h 608301"/>
              <a:gd name="connsiteX9" fmla="*/ 161742 w 368449"/>
              <a:gd name="connsiteY9" fmla="*/ 235386 h 608301"/>
              <a:gd name="connsiteX10" fmla="*/ 263342 w 368449"/>
              <a:gd name="connsiteY10" fmla="*/ 436 h 60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8449" h="608301">
                <a:moveTo>
                  <a:pt x="263342" y="436"/>
                </a:moveTo>
                <a:cubicBezTo>
                  <a:pt x="253288" y="12078"/>
                  <a:pt x="123113" y="263432"/>
                  <a:pt x="101417" y="305236"/>
                </a:cubicBezTo>
                <a:cubicBezTo>
                  <a:pt x="79721" y="347040"/>
                  <a:pt x="149571" y="202049"/>
                  <a:pt x="133167" y="251261"/>
                </a:cubicBezTo>
                <a:cubicBezTo>
                  <a:pt x="116763" y="300474"/>
                  <a:pt x="13575" y="563999"/>
                  <a:pt x="2992" y="600511"/>
                </a:cubicBezTo>
                <a:cubicBezTo>
                  <a:pt x="-7591" y="637023"/>
                  <a:pt x="8813" y="537011"/>
                  <a:pt x="69667" y="470336"/>
                </a:cubicBezTo>
                <a:cubicBezTo>
                  <a:pt x="130521" y="403661"/>
                  <a:pt x="357534" y="217394"/>
                  <a:pt x="368117" y="200461"/>
                </a:cubicBezTo>
                <a:cubicBezTo>
                  <a:pt x="378700" y="183528"/>
                  <a:pt x="133167" y="368736"/>
                  <a:pt x="133167" y="368736"/>
                </a:cubicBezTo>
                <a:cubicBezTo>
                  <a:pt x="94538" y="392549"/>
                  <a:pt x="122054" y="377732"/>
                  <a:pt x="136342" y="343336"/>
                </a:cubicBezTo>
                <a:cubicBezTo>
                  <a:pt x="150629" y="308940"/>
                  <a:pt x="214659" y="180353"/>
                  <a:pt x="218892" y="162361"/>
                </a:cubicBezTo>
                <a:cubicBezTo>
                  <a:pt x="223125" y="144369"/>
                  <a:pt x="154334" y="257082"/>
                  <a:pt x="161742" y="235386"/>
                </a:cubicBezTo>
                <a:cubicBezTo>
                  <a:pt x="169150" y="213690"/>
                  <a:pt x="273396" y="-11206"/>
                  <a:pt x="263342" y="43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3D2E21F2-F085-CE93-1F19-B0B5304CE641}"/>
              </a:ext>
            </a:extLst>
          </p:cNvPr>
          <p:cNvSpPr/>
          <p:nvPr/>
        </p:nvSpPr>
        <p:spPr>
          <a:xfrm>
            <a:off x="4750014" y="5319751"/>
            <a:ext cx="126522" cy="304604"/>
          </a:xfrm>
          <a:custGeom>
            <a:avLst/>
            <a:gdLst>
              <a:gd name="connsiteX0" fmla="*/ 122341 w 126522"/>
              <a:gd name="connsiteY0" fmla="*/ 3454 h 304604"/>
              <a:gd name="connsiteX1" fmla="*/ 1691 w 126522"/>
              <a:gd name="connsiteY1" fmla="*/ 298729 h 304604"/>
              <a:gd name="connsiteX2" fmla="*/ 55666 w 126522"/>
              <a:gd name="connsiteY2" fmla="*/ 193954 h 304604"/>
              <a:gd name="connsiteX3" fmla="*/ 112816 w 126522"/>
              <a:gd name="connsiteY3" fmla="*/ 114579 h 304604"/>
              <a:gd name="connsiteX4" fmla="*/ 100116 w 126522"/>
              <a:gd name="connsiteY4" fmla="*/ 133629 h 304604"/>
              <a:gd name="connsiteX5" fmla="*/ 122341 w 126522"/>
              <a:gd name="connsiteY5" fmla="*/ 3454 h 304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522" h="304604">
                <a:moveTo>
                  <a:pt x="122341" y="3454"/>
                </a:moveTo>
                <a:cubicBezTo>
                  <a:pt x="105937" y="30971"/>
                  <a:pt x="12803" y="266979"/>
                  <a:pt x="1691" y="298729"/>
                </a:cubicBezTo>
                <a:cubicBezTo>
                  <a:pt x="-9421" y="330479"/>
                  <a:pt x="37145" y="224645"/>
                  <a:pt x="55666" y="193954"/>
                </a:cubicBezTo>
                <a:cubicBezTo>
                  <a:pt x="74187" y="163263"/>
                  <a:pt x="105408" y="124633"/>
                  <a:pt x="112816" y="114579"/>
                </a:cubicBezTo>
                <a:cubicBezTo>
                  <a:pt x="120224" y="104525"/>
                  <a:pt x="98529" y="145800"/>
                  <a:pt x="100116" y="133629"/>
                </a:cubicBezTo>
                <a:cubicBezTo>
                  <a:pt x="101703" y="121458"/>
                  <a:pt x="138745" y="-24063"/>
                  <a:pt x="122341" y="345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F60CAEFF-FD2A-ACE6-0F17-FF953C0DCE08}"/>
              </a:ext>
            </a:extLst>
          </p:cNvPr>
          <p:cNvSpPr/>
          <p:nvPr/>
        </p:nvSpPr>
        <p:spPr>
          <a:xfrm>
            <a:off x="4469798" y="5264114"/>
            <a:ext cx="443427" cy="1281123"/>
          </a:xfrm>
          <a:custGeom>
            <a:avLst/>
            <a:gdLst>
              <a:gd name="connsiteX0" fmla="*/ 440657 w 443427"/>
              <a:gd name="connsiteY0" fmla="*/ 1941 h 1281123"/>
              <a:gd name="connsiteX1" fmla="*/ 167607 w 443427"/>
              <a:gd name="connsiteY1" fmla="*/ 405166 h 1281123"/>
              <a:gd name="connsiteX2" fmla="*/ 189832 w 443427"/>
              <a:gd name="connsiteY2" fmla="*/ 382941 h 1281123"/>
              <a:gd name="connsiteX3" fmla="*/ 139032 w 443427"/>
              <a:gd name="connsiteY3" fmla="*/ 509941 h 1281123"/>
              <a:gd name="connsiteX4" fmla="*/ 81882 w 443427"/>
              <a:gd name="connsiteY4" fmla="*/ 824266 h 1281123"/>
              <a:gd name="connsiteX5" fmla="*/ 100932 w 443427"/>
              <a:gd name="connsiteY5" fmla="*/ 773466 h 1281123"/>
              <a:gd name="connsiteX6" fmla="*/ 2507 w 443427"/>
              <a:gd name="connsiteY6" fmla="*/ 1259241 h 1281123"/>
              <a:gd name="connsiteX7" fmla="*/ 40607 w 443427"/>
              <a:gd name="connsiteY7" fmla="*/ 1125891 h 1281123"/>
              <a:gd name="connsiteX8" fmla="*/ 161257 w 443427"/>
              <a:gd name="connsiteY8" fmla="*/ 494066 h 1281123"/>
              <a:gd name="connsiteX9" fmla="*/ 148557 w 443427"/>
              <a:gd name="connsiteY9" fmla="*/ 554391 h 1281123"/>
              <a:gd name="connsiteX10" fmla="*/ 278732 w 443427"/>
              <a:gd name="connsiteY10" fmla="*/ 303566 h 1281123"/>
              <a:gd name="connsiteX11" fmla="*/ 218407 w 443427"/>
              <a:gd name="connsiteY11" fmla="*/ 389291 h 1281123"/>
              <a:gd name="connsiteX12" fmla="*/ 323182 w 443427"/>
              <a:gd name="connsiteY12" fmla="*/ 227366 h 1281123"/>
              <a:gd name="connsiteX13" fmla="*/ 310482 w 443427"/>
              <a:gd name="connsiteY13" fmla="*/ 249591 h 1281123"/>
              <a:gd name="connsiteX14" fmla="*/ 440657 w 443427"/>
              <a:gd name="connsiteY14" fmla="*/ 1941 h 128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3427" h="1281123">
                <a:moveTo>
                  <a:pt x="440657" y="1941"/>
                </a:moveTo>
                <a:cubicBezTo>
                  <a:pt x="416845" y="27870"/>
                  <a:pt x="209411" y="341666"/>
                  <a:pt x="167607" y="405166"/>
                </a:cubicBezTo>
                <a:cubicBezTo>
                  <a:pt x="125803" y="468666"/>
                  <a:pt x="194595" y="365478"/>
                  <a:pt x="189832" y="382941"/>
                </a:cubicBezTo>
                <a:cubicBezTo>
                  <a:pt x="185069" y="400404"/>
                  <a:pt x="157024" y="436387"/>
                  <a:pt x="139032" y="509941"/>
                </a:cubicBezTo>
                <a:cubicBezTo>
                  <a:pt x="121040" y="583495"/>
                  <a:pt x="88232" y="780345"/>
                  <a:pt x="81882" y="824266"/>
                </a:cubicBezTo>
                <a:cubicBezTo>
                  <a:pt x="75532" y="868187"/>
                  <a:pt x="114161" y="700970"/>
                  <a:pt x="100932" y="773466"/>
                </a:cubicBezTo>
                <a:cubicBezTo>
                  <a:pt x="87703" y="845962"/>
                  <a:pt x="12561" y="1200504"/>
                  <a:pt x="2507" y="1259241"/>
                </a:cubicBezTo>
                <a:cubicBezTo>
                  <a:pt x="-7547" y="1317978"/>
                  <a:pt x="14149" y="1253420"/>
                  <a:pt x="40607" y="1125891"/>
                </a:cubicBezTo>
                <a:cubicBezTo>
                  <a:pt x="67065" y="998362"/>
                  <a:pt x="143265" y="589316"/>
                  <a:pt x="161257" y="494066"/>
                </a:cubicBezTo>
                <a:cubicBezTo>
                  <a:pt x="179249" y="398816"/>
                  <a:pt x="128978" y="586141"/>
                  <a:pt x="148557" y="554391"/>
                </a:cubicBezTo>
                <a:cubicBezTo>
                  <a:pt x="168136" y="522641"/>
                  <a:pt x="267090" y="331083"/>
                  <a:pt x="278732" y="303566"/>
                </a:cubicBezTo>
                <a:cubicBezTo>
                  <a:pt x="290374" y="276049"/>
                  <a:pt x="210999" y="401991"/>
                  <a:pt x="218407" y="389291"/>
                </a:cubicBezTo>
                <a:cubicBezTo>
                  <a:pt x="225815" y="376591"/>
                  <a:pt x="307836" y="250649"/>
                  <a:pt x="323182" y="227366"/>
                </a:cubicBezTo>
                <a:cubicBezTo>
                  <a:pt x="338528" y="204083"/>
                  <a:pt x="293549" y="281341"/>
                  <a:pt x="310482" y="249591"/>
                </a:cubicBezTo>
                <a:cubicBezTo>
                  <a:pt x="327415" y="217841"/>
                  <a:pt x="464469" y="-23988"/>
                  <a:pt x="440657" y="194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989ABE97-4533-B99D-ECBC-CC0211860F99}"/>
              </a:ext>
            </a:extLst>
          </p:cNvPr>
          <p:cNvSpPr/>
          <p:nvPr/>
        </p:nvSpPr>
        <p:spPr>
          <a:xfrm>
            <a:off x="4850740" y="5481399"/>
            <a:ext cx="292895" cy="794404"/>
          </a:xfrm>
          <a:custGeom>
            <a:avLst/>
            <a:gdLst>
              <a:gd name="connsiteX0" fmla="*/ 291490 w 292895"/>
              <a:gd name="connsiteY0" fmla="*/ 3731 h 794404"/>
              <a:gd name="connsiteX1" fmla="*/ 47015 w 292895"/>
              <a:gd name="connsiteY1" fmla="*/ 445056 h 794404"/>
              <a:gd name="connsiteX2" fmla="*/ 69240 w 292895"/>
              <a:gd name="connsiteY2" fmla="*/ 419656 h 794404"/>
              <a:gd name="connsiteX3" fmla="*/ 2565 w 292895"/>
              <a:gd name="connsiteY3" fmla="*/ 784781 h 794404"/>
              <a:gd name="connsiteX4" fmla="*/ 21615 w 292895"/>
              <a:gd name="connsiteY4" fmla="*/ 664131 h 794404"/>
              <a:gd name="connsiteX5" fmla="*/ 94640 w 292895"/>
              <a:gd name="connsiteY5" fmla="*/ 403781 h 794404"/>
              <a:gd name="connsiteX6" fmla="*/ 97815 w 292895"/>
              <a:gd name="connsiteY6" fmla="*/ 416481 h 794404"/>
              <a:gd name="connsiteX7" fmla="*/ 161315 w 292895"/>
              <a:gd name="connsiteY7" fmla="*/ 187881 h 794404"/>
              <a:gd name="connsiteX8" fmla="*/ 148615 w 292895"/>
              <a:gd name="connsiteY8" fmla="*/ 229156 h 794404"/>
              <a:gd name="connsiteX9" fmla="*/ 291490 w 292895"/>
              <a:gd name="connsiteY9" fmla="*/ 3731 h 79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895" h="794404">
                <a:moveTo>
                  <a:pt x="291490" y="3731"/>
                </a:moveTo>
                <a:cubicBezTo>
                  <a:pt x="274557" y="39714"/>
                  <a:pt x="84057" y="375735"/>
                  <a:pt x="47015" y="445056"/>
                </a:cubicBezTo>
                <a:cubicBezTo>
                  <a:pt x="9973" y="514377"/>
                  <a:pt x="76648" y="363035"/>
                  <a:pt x="69240" y="419656"/>
                </a:cubicBezTo>
                <a:cubicBezTo>
                  <a:pt x="61832" y="476277"/>
                  <a:pt x="10502" y="744035"/>
                  <a:pt x="2565" y="784781"/>
                </a:cubicBezTo>
                <a:cubicBezTo>
                  <a:pt x="-5372" y="825527"/>
                  <a:pt x="6269" y="727631"/>
                  <a:pt x="21615" y="664131"/>
                </a:cubicBezTo>
                <a:cubicBezTo>
                  <a:pt x="36961" y="600631"/>
                  <a:pt x="81940" y="445056"/>
                  <a:pt x="94640" y="403781"/>
                </a:cubicBezTo>
                <a:cubicBezTo>
                  <a:pt x="107340" y="362506"/>
                  <a:pt x="86702" y="452464"/>
                  <a:pt x="97815" y="416481"/>
                </a:cubicBezTo>
                <a:cubicBezTo>
                  <a:pt x="108928" y="380498"/>
                  <a:pt x="152848" y="219102"/>
                  <a:pt x="161315" y="187881"/>
                </a:cubicBezTo>
                <a:cubicBezTo>
                  <a:pt x="169782" y="156660"/>
                  <a:pt x="130094" y="255085"/>
                  <a:pt x="148615" y="229156"/>
                </a:cubicBezTo>
                <a:cubicBezTo>
                  <a:pt x="167136" y="203227"/>
                  <a:pt x="308423" y="-32252"/>
                  <a:pt x="291490" y="373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B6B58D1E-F8BC-3FAD-7DDB-4B1373508D8B}"/>
              </a:ext>
            </a:extLst>
          </p:cNvPr>
          <p:cNvSpPr/>
          <p:nvPr/>
        </p:nvSpPr>
        <p:spPr>
          <a:xfrm>
            <a:off x="5605313" y="4476595"/>
            <a:ext cx="924780" cy="342479"/>
          </a:xfrm>
          <a:custGeom>
            <a:avLst/>
            <a:gdLst>
              <a:gd name="connsiteX0" fmla="*/ 467 w 924780"/>
              <a:gd name="connsiteY0" fmla="*/ 341785 h 342479"/>
              <a:gd name="connsiteX1" fmla="*/ 279867 w 924780"/>
              <a:gd name="connsiteY1" fmla="*/ 154460 h 342479"/>
              <a:gd name="connsiteX2" fmla="*/ 152867 w 924780"/>
              <a:gd name="connsiteY2" fmla="*/ 252885 h 342479"/>
              <a:gd name="connsiteX3" fmla="*/ 159217 w 924780"/>
              <a:gd name="connsiteY3" fmla="*/ 284635 h 342479"/>
              <a:gd name="connsiteX4" fmla="*/ 460842 w 924780"/>
              <a:gd name="connsiteY4" fmla="*/ 217960 h 342479"/>
              <a:gd name="connsiteX5" fmla="*/ 356067 w 924780"/>
              <a:gd name="connsiteY5" fmla="*/ 306860 h 342479"/>
              <a:gd name="connsiteX6" fmla="*/ 584667 w 924780"/>
              <a:gd name="connsiteY6" fmla="*/ 195735 h 342479"/>
              <a:gd name="connsiteX7" fmla="*/ 476717 w 924780"/>
              <a:gd name="connsiteY7" fmla="*/ 281460 h 342479"/>
              <a:gd name="connsiteX8" fmla="*/ 543392 w 924780"/>
              <a:gd name="connsiteY8" fmla="*/ 259235 h 342479"/>
              <a:gd name="connsiteX9" fmla="*/ 914867 w 924780"/>
              <a:gd name="connsiteY9" fmla="*/ 5235 h 342479"/>
              <a:gd name="connsiteX10" fmla="*/ 825967 w 924780"/>
              <a:gd name="connsiteY10" fmla="*/ 81435 h 342479"/>
              <a:gd name="connsiteX11" fmla="*/ 616417 w 924780"/>
              <a:gd name="connsiteY11" fmla="*/ 262410 h 342479"/>
              <a:gd name="connsiteX12" fmla="*/ 489417 w 924780"/>
              <a:gd name="connsiteY12" fmla="*/ 300510 h 342479"/>
              <a:gd name="connsiteX13" fmla="*/ 479892 w 924780"/>
              <a:gd name="connsiteY13" fmla="*/ 271935 h 342479"/>
              <a:gd name="connsiteX14" fmla="*/ 349717 w 924780"/>
              <a:gd name="connsiteY14" fmla="*/ 297335 h 342479"/>
              <a:gd name="connsiteX15" fmla="*/ 375117 w 924780"/>
              <a:gd name="connsiteY15" fmla="*/ 249710 h 342479"/>
              <a:gd name="connsiteX16" fmla="*/ 213192 w 924780"/>
              <a:gd name="connsiteY16" fmla="*/ 313210 h 342479"/>
              <a:gd name="connsiteX17" fmla="*/ 295742 w 924780"/>
              <a:gd name="connsiteY17" fmla="*/ 240185 h 342479"/>
              <a:gd name="connsiteX18" fmla="*/ 111592 w 924780"/>
              <a:gd name="connsiteY18" fmla="*/ 306860 h 342479"/>
              <a:gd name="connsiteX19" fmla="*/ 210017 w 924780"/>
              <a:gd name="connsiteY19" fmla="*/ 221135 h 342479"/>
              <a:gd name="connsiteX20" fmla="*/ 467 w 924780"/>
              <a:gd name="connsiteY20" fmla="*/ 341785 h 34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24780" h="342479">
                <a:moveTo>
                  <a:pt x="467" y="341785"/>
                </a:moveTo>
                <a:cubicBezTo>
                  <a:pt x="12109" y="330672"/>
                  <a:pt x="254467" y="169277"/>
                  <a:pt x="279867" y="154460"/>
                </a:cubicBezTo>
                <a:cubicBezTo>
                  <a:pt x="305267" y="139643"/>
                  <a:pt x="172975" y="231189"/>
                  <a:pt x="152867" y="252885"/>
                </a:cubicBezTo>
                <a:cubicBezTo>
                  <a:pt x="132759" y="274581"/>
                  <a:pt x="107888" y="290456"/>
                  <a:pt x="159217" y="284635"/>
                </a:cubicBezTo>
                <a:cubicBezTo>
                  <a:pt x="210546" y="278814"/>
                  <a:pt x="428034" y="214256"/>
                  <a:pt x="460842" y="217960"/>
                </a:cubicBezTo>
                <a:cubicBezTo>
                  <a:pt x="493650" y="221664"/>
                  <a:pt x="335429" y="310564"/>
                  <a:pt x="356067" y="306860"/>
                </a:cubicBezTo>
                <a:cubicBezTo>
                  <a:pt x="376705" y="303156"/>
                  <a:pt x="564559" y="199968"/>
                  <a:pt x="584667" y="195735"/>
                </a:cubicBezTo>
                <a:cubicBezTo>
                  <a:pt x="604775" y="191502"/>
                  <a:pt x="483596" y="270877"/>
                  <a:pt x="476717" y="281460"/>
                </a:cubicBezTo>
                <a:cubicBezTo>
                  <a:pt x="469838" y="292043"/>
                  <a:pt x="470367" y="305272"/>
                  <a:pt x="543392" y="259235"/>
                </a:cubicBezTo>
                <a:cubicBezTo>
                  <a:pt x="616417" y="213197"/>
                  <a:pt x="867771" y="34868"/>
                  <a:pt x="914867" y="5235"/>
                </a:cubicBezTo>
                <a:cubicBezTo>
                  <a:pt x="961963" y="-24398"/>
                  <a:pt x="825967" y="81435"/>
                  <a:pt x="825967" y="81435"/>
                </a:cubicBezTo>
                <a:cubicBezTo>
                  <a:pt x="776225" y="124297"/>
                  <a:pt x="672509" y="225898"/>
                  <a:pt x="616417" y="262410"/>
                </a:cubicBezTo>
                <a:cubicBezTo>
                  <a:pt x="560325" y="298922"/>
                  <a:pt x="512171" y="298923"/>
                  <a:pt x="489417" y="300510"/>
                </a:cubicBezTo>
                <a:cubicBezTo>
                  <a:pt x="466663" y="302097"/>
                  <a:pt x="503175" y="272464"/>
                  <a:pt x="479892" y="271935"/>
                </a:cubicBezTo>
                <a:cubicBezTo>
                  <a:pt x="456609" y="271406"/>
                  <a:pt x="367179" y="301039"/>
                  <a:pt x="349717" y="297335"/>
                </a:cubicBezTo>
                <a:cubicBezTo>
                  <a:pt x="332255" y="293631"/>
                  <a:pt x="397871" y="247064"/>
                  <a:pt x="375117" y="249710"/>
                </a:cubicBezTo>
                <a:cubicBezTo>
                  <a:pt x="352363" y="252356"/>
                  <a:pt x="226421" y="314797"/>
                  <a:pt x="213192" y="313210"/>
                </a:cubicBezTo>
                <a:cubicBezTo>
                  <a:pt x="199963" y="311623"/>
                  <a:pt x="312675" y="241243"/>
                  <a:pt x="295742" y="240185"/>
                </a:cubicBezTo>
                <a:cubicBezTo>
                  <a:pt x="278809" y="239127"/>
                  <a:pt x="125879" y="310035"/>
                  <a:pt x="111592" y="306860"/>
                </a:cubicBezTo>
                <a:cubicBezTo>
                  <a:pt x="97305" y="303685"/>
                  <a:pt x="221659" y="215314"/>
                  <a:pt x="210017" y="221135"/>
                </a:cubicBezTo>
                <a:cubicBezTo>
                  <a:pt x="198375" y="226956"/>
                  <a:pt x="-11175" y="352898"/>
                  <a:pt x="467" y="34178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43DF1475-6908-D2D0-2D60-C6E3F3E0E2C9}"/>
              </a:ext>
            </a:extLst>
          </p:cNvPr>
          <p:cNvSpPr/>
          <p:nvPr/>
        </p:nvSpPr>
        <p:spPr>
          <a:xfrm>
            <a:off x="5434226" y="4919727"/>
            <a:ext cx="1220039" cy="165353"/>
          </a:xfrm>
          <a:custGeom>
            <a:avLst/>
            <a:gdLst>
              <a:gd name="connsiteX0" fmla="*/ 104 w 1220039"/>
              <a:gd name="connsiteY0" fmla="*/ 41528 h 165353"/>
              <a:gd name="connsiteX1" fmla="*/ 228704 w 1220039"/>
              <a:gd name="connsiteY1" fmla="*/ 32003 h 165353"/>
              <a:gd name="connsiteX2" fmla="*/ 396979 w 1220039"/>
              <a:gd name="connsiteY2" fmla="*/ 89153 h 165353"/>
              <a:gd name="connsiteX3" fmla="*/ 247754 w 1220039"/>
              <a:gd name="connsiteY3" fmla="*/ 76453 h 165353"/>
              <a:gd name="connsiteX4" fmla="*/ 543029 w 1220039"/>
              <a:gd name="connsiteY4" fmla="*/ 111378 h 165353"/>
              <a:gd name="connsiteX5" fmla="*/ 708129 w 1220039"/>
              <a:gd name="connsiteY5" fmla="*/ 152653 h 165353"/>
              <a:gd name="connsiteX6" fmla="*/ 479529 w 1220039"/>
              <a:gd name="connsiteY6" fmla="*/ 139953 h 165353"/>
              <a:gd name="connsiteX7" fmla="*/ 530329 w 1220039"/>
              <a:gd name="connsiteY7" fmla="*/ 143128 h 165353"/>
              <a:gd name="connsiteX8" fmla="*/ 762104 w 1220039"/>
              <a:gd name="connsiteY8" fmla="*/ 149478 h 165353"/>
              <a:gd name="connsiteX9" fmla="*/ 787504 w 1220039"/>
              <a:gd name="connsiteY9" fmla="*/ 152653 h 165353"/>
              <a:gd name="connsiteX10" fmla="*/ 755754 w 1220039"/>
              <a:gd name="connsiteY10" fmla="*/ 165353 h 165353"/>
              <a:gd name="connsiteX11" fmla="*/ 1219304 w 1220039"/>
              <a:gd name="connsiteY11" fmla="*/ 253 h 165353"/>
              <a:gd name="connsiteX12" fmla="*/ 860529 w 1220039"/>
              <a:gd name="connsiteY12" fmla="*/ 127253 h 165353"/>
              <a:gd name="connsiteX13" fmla="*/ 752579 w 1220039"/>
              <a:gd name="connsiteY13" fmla="*/ 111378 h 165353"/>
              <a:gd name="connsiteX14" fmla="*/ 1019279 w 1220039"/>
              <a:gd name="connsiteY14" fmla="*/ 19303 h 165353"/>
              <a:gd name="connsiteX15" fmla="*/ 724004 w 1220039"/>
              <a:gd name="connsiteY15" fmla="*/ 120903 h 165353"/>
              <a:gd name="connsiteX16" fmla="*/ 558904 w 1220039"/>
              <a:gd name="connsiteY16" fmla="*/ 89153 h 165353"/>
              <a:gd name="connsiteX17" fmla="*/ 304904 w 1220039"/>
              <a:gd name="connsiteY17" fmla="*/ 32003 h 165353"/>
              <a:gd name="connsiteX18" fmla="*/ 466829 w 1220039"/>
              <a:gd name="connsiteY18" fmla="*/ 89153 h 165353"/>
              <a:gd name="connsiteX19" fmla="*/ 289029 w 1220039"/>
              <a:gd name="connsiteY19" fmla="*/ 54228 h 165353"/>
              <a:gd name="connsiteX20" fmla="*/ 200129 w 1220039"/>
              <a:gd name="connsiteY20" fmla="*/ 28828 h 165353"/>
              <a:gd name="connsiteX21" fmla="*/ 104 w 1220039"/>
              <a:gd name="connsiteY21" fmla="*/ 41528 h 165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20039" h="165353">
                <a:moveTo>
                  <a:pt x="104" y="41528"/>
                </a:moveTo>
                <a:cubicBezTo>
                  <a:pt x="4867" y="42057"/>
                  <a:pt x="162558" y="24066"/>
                  <a:pt x="228704" y="32003"/>
                </a:cubicBezTo>
                <a:cubicBezTo>
                  <a:pt x="294850" y="39940"/>
                  <a:pt x="393804" y="81745"/>
                  <a:pt x="396979" y="89153"/>
                </a:cubicBezTo>
                <a:cubicBezTo>
                  <a:pt x="400154" y="96561"/>
                  <a:pt x="223412" y="72749"/>
                  <a:pt x="247754" y="76453"/>
                </a:cubicBezTo>
                <a:cubicBezTo>
                  <a:pt x="272096" y="80157"/>
                  <a:pt x="466300" y="98678"/>
                  <a:pt x="543029" y="111378"/>
                </a:cubicBezTo>
                <a:cubicBezTo>
                  <a:pt x="619758" y="124078"/>
                  <a:pt x="718712" y="147891"/>
                  <a:pt x="708129" y="152653"/>
                </a:cubicBezTo>
                <a:cubicBezTo>
                  <a:pt x="697546" y="157416"/>
                  <a:pt x="509162" y="141540"/>
                  <a:pt x="479529" y="139953"/>
                </a:cubicBezTo>
                <a:lnTo>
                  <a:pt x="530329" y="143128"/>
                </a:lnTo>
                <a:lnTo>
                  <a:pt x="762104" y="149478"/>
                </a:lnTo>
                <a:cubicBezTo>
                  <a:pt x="804966" y="151065"/>
                  <a:pt x="788562" y="150007"/>
                  <a:pt x="787504" y="152653"/>
                </a:cubicBezTo>
                <a:cubicBezTo>
                  <a:pt x="786446" y="155299"/>
                  <a:pt x="755754" y="165353"/>
                  <a:pt x="755754" y="165353"/>
                </a:cubicBezTo>
                <a:lnTo>
                  <a:pt x="1219304" y="253"/>
                </a:lnTo>
                <a:cubicBezTo>
                  <a:pt x="1236766" y="-6097"/>
                  <a:pt x="938316" y="108732"/>
                  <a:pt x="860529" y="127253"/>
                </a:cubicBezTo>
                <a:cubicBezTo>
                  <a:pt x="782742" y="145774"/>
                  <a:pt x="726121" y="129370"/>
                  <a:pt x="752579" y="111378"/>
                </a:cubicBezTo>
                <a:cubicBezTo>
                  <a:pt x="779037" y="93386"/>
                  <a:pt x="1024041" y="17716"/>
                  <a:pt x="1019279" y="19303"/>
                </a:cubicBezTo>
                <a:cubicBezTo>
                  <a:pt x="1014517" y="20890"/>
                  <a:pt x="800733" y="109261"/>
                  <a:pt x="724004" y="120903"/>
                </a:cubicBezTo>
                <a:cubicBezTo>
                  <a:pt x="647275" y="132545"/>
                  <a:pt x="628754" y="103970"/>
                  <a:pt x="558904" y="89153"/>
                </a:cubicBezTo>
                <a:cubicBezTo>
                  <a:pt x="489054" y="74336"/>
                  <a:pt x="320250" y="32003"/>
                  <a:pt x="304904" y="32003"/>
                </a:cubicBezTo>
                <a:cubicBezTo>
                  <a:pt x="289558" y="32003"/>
                  <a:pt x="469475" y="85449"/>
                  <a:pt x="466829" y="89153"/>
                </a:cubicBezTo>
                <a:cubicBezTo>
                  <a:pt x="464183" y="92857"/>
                  <a:pt x="333479" y="64282"/>
                  <a:pt x="289029" y="54228"/>
                </a:cubicBezTo>
                <a:cubicBezTo>
                  <a:pt x="244579" y="44174"/>
                  <a:pt x="245108" y="26711"/>
                  <a:pt x="200129" y="28828"/>
                </a:cubicBezTo>
                <a:cubicBezTo>
                  <a:pt x="155150" y="30945"/>
                  <a:pt x="-4659" y="40999"/>
                  <a:pt x="104" y="4152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0F53500D-CD56-1EE1-4C85-3C964B2873A3}"/>
              </a:ext>
            </a:extLst>
          </p:cNvPr>
          <p:cNvSpPr/>
          <p:nvPr/>
        </p:nvSpPr>
        <p:spPr>
          <a:xfrm>
            <a:off x="5144924" y="4457588"/>
            <a:ext cx="429538" cy="660171"/>
          </a:xfrm>
          <a:custGeom>
            <a:avLst/>
            <a:gdLst>
              <a:gd name="connsiteX0" fmla="*/ 429106 w 429538"/>
              <a:gd name="connsiteY0" fmla="*/ 2017 h 660171"/>
              <a:gd name="connsiteX1" fmla="*/ 222731 w 429538"/>
              <a:gd name="connsiteY1" fmla="*/ 379842 h 660171"/>
              <a:gd name="connsiteX2" fmla="*/ 102081 w 429538"/>
              <a:gd name="connsiteY2" fmla="*/ 649717 h 660171"/>
              <a:gd name="connsiteX3" fmla="*/ 289406 w 429538"/>
              <a:gd name="connsiteY3" fmla="*/ 259192 h 660171"/>
              <a:gd name="connsiteX4" fmla="*/ 481 w 429538"/>
              <a:gd name="connsiteY4" fmla="*/ 659242 h 660171"/>
              <a:gd name="connsiteX5" fmla="*/ 371956 w 429538"/>
              <a:gd name="connsiteY5" fmla="*/ 119492 h 660171"/>
              <a:gd name="connsiteX6" fmla="*/ 279881 w 429538"/>
              <a:gd name="connsiteY6" fmla="*/ 224267 h 660171"/>
              <a:gd name="connsiteX7" fmla="*/ 429106 w 429538"/>
              <a:gd name="connsiteY7" fmla="*/ 2017 h 66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538" h="660171">
                <a:moveTo>
                  <a:pt x="429106" y="2017"/>
                </a:moveTo>
                <a:cubicBezTo>
                  <a:pt x="419581" y="27946"/>
                  <a:pt x="277235" y="271892"/>
                  <a:pt x="222731" y="379842"/>
                </a:cubicBezTo>
                <a:cubicBezTo>
                  <a:pt x="168227" y="487792"/>
                  <a:pt x="90969" y="669825"/>
                  <a:pt x="102081" y="649717"/>
                </a:cubicBezTo>
                <a:cubicBezTo>
                  <a:pt x="113193" y="629609"/>
                  <a:pt x="306339" y="257605"/>
                  <a:pt x="289406" y="259192"/>
                </a:cubicBezTo>
                <a:cubicBezTo>
                  <a:pt x="272473" y="260780"/>
                  <a:pt x="-13277" y="682525"/>
                  <a:pt x="481" y="659242"/>
                </a:cubicBezTo>
                <a:cubicBezTo>
                  <a:pt x="14239" y="635959"/>
                  <a:pt x="325389" y="191988"/>
                  <a:pt x="371956" y="119492"/>
                </a:cubicBezTo>
                <a:cubicBezTo>
                  <a:pt x="418523" y="46996"/>
                  <a:pt x="271944" y="240142"/>
                  <a:pt x="279881" y="224267"/>
                </a:cubicBezTo>
                <a:cubicBezTo>
                  <a:pt x="287818" y="208392"/>
                  <a:pt x="438631" y="-23912"/>
                  <a:pt x="429106" y="201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CAB90FC4-EABB-432D-F8AD-0E5C7D6DADE3}"/>
              </a:ext>
            </a:extLst>
          </p:cNvPr>
          <p:cNvSpPr/>
          <p:nvPr/>
        </p:nvSpPr>
        <p:spPr>
          <a:xfrm>
            <a:off x="5202530" y="3970645"/>
            <a:ext cx="596937" cy="527070"/>
          </a:xfrm>
          <a:custGeom>
            <a:avLst/>
            <a:gdLst>
              <a:gd name="connsiteX0" fmla="*/ 596925 w 596937"/>
              <a:gd name="connsiteY0" fmla="*/ 10 h 527070"/>
              <a:gd name="connsiteX1" fmla="*/ 234975 w 596937"/>
              <a:gd name="connsiteY1" fmla="*/ 266710 h 527070"/>
              <a:gd name="connsiteX2" fmla="*/ 25 w 596937"/>
              <a:gd name="connsiteY2" fmla="*/ 527060 h 527070"/>
              <a:gd name="connsiteX3" fmla="*/ 222275 w 596937"/>
              <a:gd name="connsiteY3" fmla="*/ 257185 h 527070"/>
              <a:gd name="connsiteX4" fmla="*/ 596925 w 596937"/>
              <a:gd name="connsiteY4" fmla="*/ 10 h 527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937" h="527070">
                <a:moveTo>
                  <a:pt x="596925" y="10"/>
                </a:moveTo>
                <a:cubicBezTo>
                  <a:pt x="599042" y="1598"/>
                  <a:pt x="334458" y="178868"/>
                  <a:pt x="234975" y="266710"/>
                </a:cubicBezTo>
                <a:cubicBezTo>
                  <a:pt x="135492" y="354552"/>
                  <a:pt x="2142" y="528648"/>
                  <a:pt x="25" y="527060"/>
                </a:cubicBezTo>
                <a:cubicBezTo>
                  <a:pt x="-2092" y="525472"/>
                  <a:pt x="127025" y="343968"/>
                  <a:pt x="222275" y="257185"/>
                </a:cubicBezTo>
                <a:cubicBezTo>
                  <a:pt x="317525" y="170402"/>
                  <a:pt x="594808" y="-1578"/>
                  <a:pt x="596925" y="1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6B99F87B-AFC5-9E36-5045-A1FE704C9F86}"/>
              </a:ext>
            </a:extLst>
          </p:cNvPr>
          <p:cNvSpPr/>
          <p:nvPr/>
        </p:nvSpPr>
        <p:spPr>
          <a:xfrm>
            <a:off x="6225471" y="4512933"/>
            <a:ext cx="307866" cy="252709"/>
          </a:xfrm>
          <a:custGeom>
            <a:avLst/>
            <a:gdLst>
              <a:gd name="connsiteX0" fmla="*/ 307409 w 307866"/>
              <a:gd name="connsiteY0" fmla="*/ 647 h 252709"/>
              <a:gd name="connsiteX1" fmla="*/ 12134 w 307866"/>
              <a:gd name="connsiteY1" fmla="*/ 245122 h 252709"/>
              <a:gd name="connsiteX2" fmla="*/ 78809 w 307866"/>
              <a:gd name="connsiteY2" fmla="*/ 175272 h 252709"/>
              <a:gd name="connsiteX3" fmla="*/ 307409 w 307866"/>
              <a:gd name="connsiteY3" fmla="*/ 647 h 25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866" h="252709">
                <a:moveTo>
                  <a:pt x="307409" y="647"/>
                </a:moveTo>
                <a:cubicBezTo>
                  <a:pt x="296296" y="12289"/>
                  <a:pt x="50234" y="216018"/>
                  <a:pt x="12134" y="245122"/>
                </a:cubicBezTo>
                <a:cubicBezTo>
                  <a:pt x="-25966" y="274226"/>
                  <a:pt x="33830" y="212843"/>
                  <a:pt x="78809" y="175272"/>
                </a:cubicBezTo>
                <a:cubicBezTo>
                  <a:pt x="123788" y="137701"/>
                  <a:pt x="318522" y="-10995"/>
                  <a:pt x="307409" y="64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5CE2ECD1-CC06-363C-E7FC-4D45683972FB}"/>
              </a:ext>
            </a:extLst>
          </p:cNvPr>
          <p:cNvSpPr/>
          <p:nvPr/>
        </p:nvSpPr>
        <p:spPr>
          <a:xfrm>
            <a:off x="5779953" y="4983476"/>
            <a:ext cx="107821" cy="471459"/>
          </a:xfrm>
          <a:custGeom>
            <a:avLst/>
            <a:gdLst>
              <a:gd name="connsiteX0" fmla="*/ 452 w 107821"/>
              <a:gd name="connsiteY0" fmla="*/ 4 h 471459"/>
              <a:gd name="connsiteX1" fmla="*/ 67127 w 107821"/>
              <a:gd name="connsiteY1" fmla="*/ 234954 h 471459"/>
              <a:gd name="connsiteX2" fmla="*/ 63952 w 107821"/>
              <a:gd name="connsiteY2" fmla="*/ 187329 h 471459"/>
              <a:gd name="connsiteX3" fmla="*/ 92527 w 107821"/>
              <a:gd name="connsiteY3" fmla="*/ 457204 h 471459"/>
              <a:gd name="connsiteX4" fmla="*/ 92527 w 107821"/>
              <a:gd name="connsiteY4" fmla="*/ 406404 h 471459"/>
              <a:gd name="connsiteX5" fmla="*/ 86177 w 107821"/>
              <a:gd name="connsiteY5" fmla="*/ 171454 h 471459"/>
              <a:gd name="connsiteX6" fmla="*/ 105227 w 107821"/>
              <a:gd name="connsiteY6" fmla="*/ 228604 h 471459"/>
              <a:gd name="connsiteX7" fmla="*/ 452 w 107821"/>
              <a:gd name="connsiteY7" fmla="*/ 4 h 471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821" h="471459">
                <a:moveTo>
                  <a:pt x="452" y="4"/>
                </a:moveTo>
                <a:cubicBezTo>
                  <a:pt x="-5898" y="1062"/>
                  <a:pt x="56544" y="203733"/>
                  <a:pt x="67127" y="234954"/>
                </a:cubicBezTo>
                <a:cubicBezTo>
                  <a:pt x="77710" y="266175"/>
                  <a:pt x="59719" y="150287"/>
                  <a:pt x="63952" y="187329"/>
                </a:cubicBezTo>
                <a:cubicBezTo>
                  <a:pt x="68185" y="224371"/>
                  <a:pt x="87765" y="420692"/>
                  <a:pt x="92527" y="457204"/>
                </a:cubicBezTo>
                <a:cubicBezTo>
                  <a:pt x="97290" y="493717"/>
                  <a:pt x="93585" y="454029"/>
                  <a:pt x="92527" y="406404"/>
                </a:cubicBezTo>
                <a:cubicBezTo>
                  <a:pt x="91469" y="358779"/>
                  <a:pt x="84060" y="201087"/>
                  <a:pt x="86177" y="171454"/>
                </a:cubicBezTo>
                <a:cubicBezTo>
                  <a:pt x="88294" y="141821"/>
                  <a:pt x="116339" y="255591"/>
                  <a:pt x="105227" y="228604"/>
                </a:cubicBezTo>
                <a:cubicBezTo>
                  <a:pt x="94115" y="201617"/>
                  <a:pt x="6802" y="-1054"/>
                  <a:pt x="452" y="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99A69DE3-8974-682B-CA57-301B248FF024}"/>
              </a:ext>
            </a:extLst>
          </p:cNvPr>
          <p:cNvSpPr/>
          <p:nvPr/>
        </p:nvSpPr>
        <p:spPr>
          <a:xfrm>
            <a:off x="6166703" y="5040403"/>
            <a:ext cx="187216" cy="1070526"/>
          </a:xfrm>
          <a:custGeom>
            <a:avLst/>
            <a:gdLst>
              <a:gd name="connsiteX0" fmla="*/ 185202 w 187216"/>
              <a:gd name="connsiteY0" fmla="*/ 227 h 1070526"/>
              <a:gd name="connsiteX1" fmla="*/ 182027 w 187216"/>
              <a:gd name="connsiteY1" fmla="*/ 171677 h 1070526"/>
              <a:gd name="connsiteX2" fmla="*/ 166152 w 187216"/>
              <a:gd name="connsiteY2" fmla="*/ 162152 h 1070526"/>
              <a:gd name="connsiteX3" fmla="*/ 121702 w 187216"/>
              <a:gd name="connsiteY3" fmla="*/ 295502 h 1070526"/>
              <a:gd name="connsiteX4" fmla="*/ 134402 w 187216"/>
              <a:gd name="connsiteY4" fmla="*/ 273277 h 1070526"/>
              <a:gd name="connsiteX5" fmla="*/ 26452 w 187216"/>
              <a:gd name="connsiteY5" fmla="*/ 539977 h 1070526"/>
              <a:gd name="connsiteX6" fmla="*/ 55027 w 187216"/>
              <a:gd name="connsiteY6" fmla="*/ 514577 h 1070526"/>
              <a:gd name="connsiteX7" fmla="*/ 26452 w 187216"/>
              <a:gd name="connsiteY7" fmla="*/ 616177 h 1070526"/>
              <a:gd name="connsiteX8" fmla="*/ 45502 w 187216"/>
              <a:gd name="connsiteY8" fmla="*/ 822552 h 1070526"/>
              <a:gd name="connsiteX9" fmla="*/ 23277 w 187216"/>
              <a:gd name="connsiteY9" fmla="*/ 762227 h 1070526"/>
              <a:gd name="connsiteX10" fmla="*/ 89952 w 187216"/>
              <a:gd name="connsiteY10" fmla="*/ 1070202 h 1070526"/>
              <a:gd name="connsiteX11" fmla="*/ 1052 w 187216"/>
              <a:gd name="connsiteY11" fmla="*/ 695552 h 1070526"/>
              <a:gd name="connsiteX12" fmla="*/ 162977 w 187216"/>
              <a:gd name="connsiteY12" fmla="*/ 289152 h 1070526"/>
              <a:gd name="connsiteX13" fmla="*/ 143927 w 187216"/>
              <a:gd name="connsiteY13" fmla="*/ 333602 h 1070526"/>
              <a:gd name="connsiteX14" fmla="*/ 156627 w 187216"/>
              <a:gd name="connsiteY14" fmla="*/ 127227 h 1070526"/>
              <a:gd name="connsiteX15" fmla="*/ 153452 w 187216"/>
              <a:gd name="connsiteY15" fmla="*/ 212952 h 1070526"/>
              <a:gd name="connsiteX16" fmla="*/ 185202 w 187216"/>
              <a:gd name="connsiteY16" fmla="*/ 227 h 107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7216" h="1070526">
                <a:moveTo>
                  <a:pt x="185202" y="227"/>
                </a:moveTo>
                <a:cubicBezTo>
                  <a:pt x="189964" y="-6652"/>
                  <a:pt x="185202" y="144689"/>
                  <a:pt x="182027" y="171677"/>
                </a:cubicBezTo>
                <a:cubicBezTo>
                  <a:pt x="178852" y="198665"/>
                  <a:pt x="176206" y="141514"/>
                  <a:pt x="166152" y="162152"/>
                </a:cubicBezTo>
                <a:cubicBezTo>
                  <a:pt x="156098" y="182790"/>
                  <a:pt x="121702" y="295502"/>
                  <a:pt x="121702" y="295502"/>
                </a:cubicBezTo>
                <a:cubicBezTo>
                  <a:pt x="116410" y="314023"/>
                  <a:pt x="150277" y="232531"/>
                  <a:pt x="134402" y="273277"/>
                </a:cubicBezTo>
                <a:cubicBezTo>
                  <a:pt x="118527" y="314023"/>
                  <a:pt x="39681" y="499760"/>
                  <a:pt x="26452" y="539977"/>
                </a:cubicBezTo>
                <a:cubicBezTo>
                  <a:pt x="13223" y="580194"/>
                  <a:pt x="55027" y="501877"/>
                  <a:pt x="55027" y="514577"/>
                </a:cubicBezTo>
                <a:cubicBezTo>
                  <a:pt x="55027" y="527277"/>
                  <a:pt x="28039" y="564848"/>
                  <a:pt x="26452" y="616177"/>
                </a:cubicBezTo>
                <a:cubicBezTo>
                  <a:pt x="24865" y="667506"/>
                  <a:pt x="46031" y="798210"/>
                  <a:pt x="45502" y="822552"/>
                </a:cubicBezTo>
                <a:cubicBezTo>
                  <a:pt x="44973" y="846894"/>
                  <a:pt x="15869" y="720952"/>
                  <a:pt x="23277" y="762227"/>
                </a:cubicBezTo>
                <a:cubicBezTo>
                  <a:pt x="30685" y="803502"/>
                  <a:pt x="93656" y="1081314"/>
                  <a:pt x="89952" y="1070202"/>
                </a:cubicBezTo>
                <a:cubicBezTo>
                  <a:pt x="86248" y="1059090"/>
                  <a:pt x="-11119" y="825727"/>
                  <a:pt x="1052" y="695552"/>
                </a:cubicBezTo>
                <a:cubicBezTo>
                  <a:pt x="13223" y="565377"/>
                  <a:pt x="139165" y="349477"/>
                  <a:pt x="162977" y="289152"/>
                </a:cubicBezTo>
                <a:cubicBezTo>
                  <a:pt x="186789" y="228827"/>
                  <a:pt x="144985" y="360589"/>
                  <a:pt x="143927" y="333602"/>
                </a:cubicBezTo>
                <a:cubicBezTo>
                  <a:pt x="142869" y="306615"/>
                  <a:pt x="155039" y="147335"/>
                  <a:pt x="156627" y="127227"/>
                </a:cubicBezTo>
                <a:cubicBezTo>
                  <a:pt x="158214" y="107119"/>
                  <a:pt x="151864" y="229885"/>
                  <a:pt x="153452" y="212952"/>
                </a:cubicBezTo>
                <a:cubicBezTo>
                  <a:pt x="155039" y="196019"/>
                  <a:pt x="180440" y="7106"/>
                  <a:pt x="185202" y="22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6DDD71E8-D3D3-DA57-6B77-85FC198A39E4}"/>
              </a:ext>
            </a:extLst>
          </p:cNvPr>
          <p:cNvSpPr/>
          <p:nvPr/>
        </p:nvSpPr>
        <p:spPr>
          <a:xfrm>
            <a:off x="5674855" y="5272120"/>
            <a:ext cx="318275" cy="898810"/>
          </a:xfrm>
          <a:custGeom>
            <a:avLst/>
            <a:gdLst>
              <a:gd name="connsiteX0" fmla="*/ 184925 w 318275"/>
              <a:gd name="connsiteY0" fmla="*/ 285 h 898810"/>
              <a:gd name="connsiteX1" fmla="*/ 38875 w 318275"/>
              <a:gd name="connsiteY1" fmla="*/ 235235 h 898810"/>
              <a:gd name="connsiteX2" fmla="*/ 57925 w 318275"/>
              <a:gd name="connsiteY2" fmla="*/ 225710 h 898810"/>
              <a:gd name="connsiteX3" fmla="*/ 51575 w 318275"/>
              <a:gd name="connsiteY3" fmla="*/ 260635 h 898810"/>
              <a:gd name="connsiteX4" fmla="*/ 127775 w 318275"/>
              <a:gd name="connsiteY4" fmla="*/ 498760 h 898810"/>
              <a:gd name="connsiteX5" fmla="*/ 73800 w 318275"/>
              <a:gd name="connsiteY5" fmla="*/ 409860 h 898810"/>
              <a:gd name="connsiteX6" fmla="*/ 226200 w 318275"/>
              <a:gd name="connsiteY6" fmla="*/ 698785 h 898810"/>
              <a:gd name="connsiteX7" fmla="*/ 318275 w 318275"/>
              <a:gd name="connsiteY7" fmla="*/ 898810 h 898810"/>
              <a:gd name="connsiteX8" fmla="*/ 13475 w 318275"/>
              <a:gd name="connsiteY8" fmla="*/ 238410 h 898810"/>
              <a:gd name="connsiteX9" fmla="*/ 57925 w 318275"/>
              <a:gd name="connsiteY9" fmla="*/ 330485 h 898810"/>
              <a:gd name="connsiteX10" fmla="*/ 96025 w 318275"/>
              <a:gd name="connsiteY10" fmla="*/ 146335 h 898810"/>
              <a:gd name="connsiteX11" fmla="*/ 45225 w 318275"/>
              <a:gd name="connsiteY11" fmla="*/ 289210 h 898810"/>
              <a:gd name="connsiteX12" fmla="*/ 184925 w 318275"/>
              <a:gd name="connsiteY12" fmla="*/ 285 h 89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75" h="898810">
                <a:moveTo>
                  <a:pt x="184925" y="285"/>
                </a:moveTo>
                <a:cubicBezTo>
                  <a:pt x="183867" y="-8711"/>
                  <a:pt x="60042" y="197664"/>
                  <a:pt x="38875" y="235235"/>
                </a:cubicBezTo>
                <a:cubicBezTo>
                  <a:pt x="17708" y="272806"/>
                  <a:pt x="55808" y="221477"/>
                  <a:pt x="57925" y="225710"/>
                </a:cubicBezTo>
                <a:cubicBezTo>
                  <a:pt x="60042" y="229943"/>
                  <a:pt x="39933" y="215127"/>
                  <a:pt x="51575" y="260635"/>
                </a:cubicBezTo>
                <a:cubicBezTo>
                  <a:pt x="63217" y="306143"/>
                  <a:pt x="124071" y="473889"/>
                  <a:pt x="127775" y="498760"/>
                </a:cubicBezTo>
                <a:cubicBezTo>
                  <a:pt x="131479" y="523631"/>
                  <a:pt x="57396" y="376522"/>
                  <a:pt x="73800" y="409860"/>
                </a:cubicBezTo>
                <a:cubicBezTo>
                  <a:pt x="90204" y="443198"/>
                  <a:pt x="185454" y="617293"/>
                  <a:pt x="226200" y="698785"/>
                </a:cubicBezTo>
                <a:cubicBezTo>
                  <a:pt x="266946" y="780277"/>
                  <a:pt x="318275" y="898810"/>
                  <a:pt x="318275" y="898810"/>
                </a:cubicBezTo>
                <a:lnTo>
                  <a:pt x="13475" y="238410"/>
                </a:lnTo>
                <a:cubicBezTo>
                  <a:pt x="-29917" y="143689"/>
                  <a:pt x="44167" y="345831"/>
                  <a:pt x="57925" y="330485"/>
                </a:cubicBezTo>
                <a:cubicBezTo>
                  <a:pt x="71683" y="315139"/>
                  <a:pt x="98142" y="153214"/>
                  <a:pt x="96025" y="146335"/>
                </a:cubicBezTo>
                <a:cubicBezTo>
                  <a:pt x="93908" y="139456"/>
                  <a:pt x="28821" y="309318"/>
                  <a:pt x="45225" y="289210"/>
                </a:cubicBezTo>
                <a:cubicBezTo>
                  <a:pt x="61629" y="269102"/>
                  <a:pt x="185983" y="9281"/>
                  <a:pt x="184925" y="28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5724C15C-E526-CF10-6703-D01DEC7FAC58}"/>
              </a:ext>
            </a:extLst>
          </p:cNvPr>
          <p:cNvSpPr/>
          <p:nvPr/>
        </p:nvSpPr>
        <p:spPr>
          <a:xfrm>
            <a:off x="5977249" y="5110607"/>
            <a:ext cx="333728" cy="768223"/>
          </a:xfrm>
          <a:custGeom>
            <a:avLst/>
            <a:gdLst>
              <a:gd name="connsiteX0" fmla="*/ 6 w 333728"/>
              <a:gd name="connsiteY0" fmla="*/ 9398 h 768223"/>
              <a:gd name="connsiteX1" fmla="*/ 317506 w 333728"/>
              <a:gd name="connsiteY1" fmla="*/ 3048 h 768223"/>
              <a:gd name="connsiteX2" fmla="*/ 279406 w 333728"/>
              <a:gd name="connsiteY2" fmla="*/ 57023 h 768223"/>
              <a:gd name="connsiteX3" fmla="*/ 209556 w 333728"/>
              <a:gd name="connsiteY3" fmla="*/ 241173 h 768223"/>
              <a:gd name="connsiteX4" fmla="*/ 222256 w 333728"/>
              <a:gd name="connsiteY4" fmla="*/ 225298 h 768223"/>
              <a:gd name="connsiteX5" fmla="*/ 117481 w 333728"/>
              <a:gd name="connsiteY5" fmla="*/ 523748 h 768223"/>
              <a:gd name="connsiteX6" fmla="*/ 161931 w 333728"/>
              <a:gd name="connsiteY6" fmla="*/ 768223 h 768223"/>
              <a:gd name="connsiteX7" fmla="*/ 101606 w 333728"/>
              <a:gd name="connsiteY7" fmla="*/ 523748 h 768223"/>
              <a:gd name="connsiteX8" fmla="*/ 292106 w 333728"/>
              <a:gd name="connsiteY8" fmla="*/ 91948 h 768223"/>
              <a:gd name="connsiteX9" fmla="*/ 269881 w 333728"/>
              <a:gd name="connsiteY9" fmla="*/ 76073 h 768223"/>
              <a:gd name="connsiteX10" fmla="*/ 307981 w 333728"/>
              <a:gd name="connsiteY10" fmla="*/ 31623 h 768223"/>
              <a:gd name="connsiteX11" fmla="*/ 6 w 333728"/>
              <a:gd name="connsiteY11" fmla="*/ 9398 h 76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3728" h="768223">
                <a:moveTo>
                  <a:pt x="6" y="9398"/>
                </a:moveTo>
                <a:cubicBezTo>
                  <a:pt x="1593" y="4636"/>
                  <a:pt x="270939" y="-4889"/>
                  <a:pt x="317506" y="3048"/>
                </a:cubicBezTo>
                <a:cubicBezTo>
                  <a:pt x="364073" y="10985"/>
                  <a:pt x="297398" y="17335"/>
                  <a:pt x="279406" y="57023"/>
                </a:cubicBezTo>
                <a:cubicBezTo>
                  <a:pt x="261414" y="96711"/>
                  <a:pt x="219081" y="213127"/>
                  <a:pt x="209556" y="241173"/>
                </a:cubicBezTo>
                <a:cubicBezTo>
                  <a:pt x="200031" y="269219"/>
                  <a:pt x="237602" y="178202"/>
                  <a:pt x="222256" y="225298"/>
                </a:cubicBezTo>
                <a:cubicBezTo>
                  <a:pt x="206910" y="272394"/>
                  <a:pt x="127535" y="433260"/>
                  <a:pt x="117481" y="523748"/>
                </a:cubicBezTo>
                <a:cubicBezTo>
                  <a:pt x="107427" y="614236"/>
                  <a:pt x="164577" y="768223"/>
                  <a:pt x="161931" y="768223"/>
                </a:cubicBezTo>
                <a:cubicBezTo>
                  <a:pt x="159285" y="768223"/>
                  <a:pt x="79910" y="636461"/>
                  <a:pt x="101606" y="523748"/>
                </a:cubicBezTo>
                <a:cubicBezTo>
                  <a:pt x="123302" y="411036"/>
                  <a:pt x="264060" y="166560"/>
                  <a:pt x="292106" y="91948"/>
                </a:cubicBezTo>
                <a:cubicBezTo>
                  <a:pt x="320152" y="17336"/>
                  <a:pt x="267235" y="86127"/>
                  <a:pt x="269881" y="76073"/>
                </a:cubicBezTo>
                <a:cubicBezTo>
                  <a:pt x="272527" y="66019"/>
                  <a:pt x="348198" y="42206"/>
                  <a:pt x="307981" y="31623"/>
                </a:cubicBezTo>
                <a:cubicBezTo>
                  <a:pt x="267764" y="21040"/>
                  <a:pt x="-1581" y="14160"/>
                  <a:pt x="6" y="93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6B5B37A9-2294-6076-E3EE-4EDCA63A8D09}"/>
              </a:ext>
            </a:extLst>
          </p:cNvPr>
          <p:cNvSpPr/>
          <p:nvPr/>
        </p:nvSpPr>
        <p:spPr>
          <a:xfrm>
            <a:off x="4456351" y="6269378"/>
            <a:ext cx="512319" cy="276658"/>
          </a:xfrm>
          <a:custGeom>
            <a:avLst/>
            <a:gdLst>
              <a:gd name="connsiteX0" fmla="*/ 79 w 512319"/>
              <a:gd name="connsiteY0" fmla="*/ 276202 h 276658"/>
              <a:gd name="connsiteX1" fmla="*/ 155654 w 512319"/>
              <a:gd name="connsiteY1" fmla="*/ 31727 h 276658"/>
              <a:gd name="connsiteX2" fmla="*/ 184229 w 512319"/>
              <a:gd name="connsiteY2" fmla="*/ 60302 h 276658"/>
              <a:gd name="connsiteX3" fmla="*/ 215979 w 512319"/>
              <a:gd name="connsiteY3" fmla="*/ 44427 h 276658"/>
              <a:gd name="connsiteX4" fmla="*/ 250904 w 512319"/>
              <a:gd name="connsiteY4" fmla="*/ 212702 h 276658"/>
              <a:gd name="connsiteX5" fmla="*/ 247729 w 512319"/>
              <a:gd name="connsiteY5" fmla="*/ 101577 h 276658"/>
              <a:gd name="connsiteX6" fmla="*/ 295354 w 512319"/>
              <a:gd name="connsiteY6" fmla="*/ 38077 h 276658"/>
              <a:gd name="connsiteX7" fmla="*/ 260429 w 512319"/>
              <a:gd name="connsiteY7" fmla="*/ 57127 h 276658"/>
              <a:gd name="connsiteX8" fmla="*/ 349329 w 512319"/>
              <a:gd name="connsiteY8" fmla="*/ 9502 h 276658"/>
              <a:gd name="connsiteX9" fmla="*/ 428704 w 512319"/>
              <a:gd name="connsiteY9" fmla="*/ 161902 h 276658"/>
              <a:gd name="connsiteX10" fmla="*/ 431879 w 512319"/>
              <a:gd name="connsiteY10" fmla="*/ 28552 h 276658"/>
              <a:gd name="connsiteX11" fmla="*/ 511254 w 512319"/>
              <a:gd name="connsiteY11" fmla="*/ 107927 h 276658"/>
              <a:gd name="connsiteX12" fmla="*/ 473154 w 512319"/>
              <a:gd name="connsiteY12" fmla="*/ 3152 h 276658"/>
              <a:gd name="connsiteX13" fmla="*/ 409654 w 512319"/>
              <a:gd name="connsiteY13" fmla="*/ 28552 h 276658"/>
              <a:gd name="connsiteX14" fmla="*/ 282654 w 512319"/>
              <a:gd name="connsiteY14" fmla="*/ 41252 h 276658"/>
              <a:gd name="connsiteX15" fmla="*/ 231854 w 512319"/>
              <a:gd name="connsiteY15" fmla="*/ 82527 h 276658"/>
              <a:gd name="connsiteX16" fmla="*/ 241379 w 512319"/>
              <a:gd name="connsiteY16" fmla="*/ 28552 h 276658"/>
              <a:gd name="connsiteX17" fmla="*/ 136604 w 512319"/>
              <a:gd name="connsiteY17" fmla="*/ 136502 h 276658"/>
              <a:gd name="connsiteX18" fmla="*/ 66754 w 512319"/>
              <a:gd name="connsiteY18" fmla="*/ 200002 h 276658"/>
              <a:gd name="connsiteX19" fmla="*/ 133429 w 512319"/>
              <a:gd name="connsiteY19" fmla="*/ 95227 h 276658"/>
              <a:gd name="connsiteX20" fmla="*/ 79 w 512319"/>
              <a:gd name="connsiteY20" fmla="*/ 276202 h 27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12319" h="276658">
                <a:moveTo>
                  <a:pt x="79" y="276202"/>
                </a:moveTo>
                <a:cubicBezTo>
                  <a:pt x="3783" y="265619"/>
                  <a:pt x="124962" y="67710"/>
                  <a:pt x="155654" y="31727"/>
                </a:cubicBezTo>
                <a:cubicBezTo>
                  <a:pt x="186346" y="-4256"/>
                  <a:pt x="174175" y="58185"/>
                  <a:pt x="184229" y="60302"/>
                </a:cubicBezTo>
                <a:cubicBezTo>
                  <a:pt x="194283" y="62419"/>
                  <a:pt x="204867" y="19027"/>
                  <a:pt x="215979" y="44427"/>
                </a:cubicBezTo>
                <a:cubicBezTo>
                  <a:pt x="227091" y="69827"/>
                  <a:pt x="245612" y="203177"/>
                  <a:pt x="250904" y="212702"/>
                </a:cubicBezTo>
                <a:cubicBezTo>
                  <a:pt x="256196" y="222227"/>
                  <a:pt x="240321" y="130681"/>
                  <a:pt x="247729" y="101577"/>
                </a:cubicBezTo>
                <a:cubicBezTo>
                  <a:pt x="255137" y="72473"/>
                  <a:pt x="293237" y="45485"/>
                  <a:pt x="295354" y="38077"/>
                </a:cubicBezTo>
                <a:cubicBezTo>
                  <a:pt x="297471" y="30669"/>
                  <a:pt x="260429" y="57127"/>
                  <a:pt x="260429" y="57127"/>
                </a:cubicBezTo>
                <a:cubicBezTo>
                  <a:pt x="269425" y="52365"/>
                  <a:pt x="321283" y="-7961"/>
                  <a:pt x="349329" y="9502"/>
                </a:cubicBezTo>
                <a:cubicBezTo>
                  <a:pt x="377375" y="26964"/>
                  <a:pt x="414946" y="158727"/>
                  <a:pt x="428704" y="161902"/>
                </a:cubicBezTo>
                <a:cubicBezTo>
                  <a:pt x="442462" y="165077"/>
                  <a:pt x="418121" y="37548"/>
                  <a:pt x="431879" y="28552"/>
                </a:cubicBezTo>
                <a:cubicBezTo>
                  <a:pt x="445637" y="19556"/>
                  <a:pt x="504375" y="112160"/>
                  <a:pt x="511254" y="107927"/>
                </a:cubicBezTo>
                <a:cubicBezTo>
                  <a:pt x="518133" y="103694"/>
                  <a:pt x="490087" y="16381"/>
                  <a:pt x="473154" y="3152"/>
                </a:cubicBezTo>
                <a:cubicBezTo>
                  <a:pt x="456221" y="-10077"/>
                  <a:pt x="441404" y="22202"/>
                  <a:pt x="409654" y="28552"/>
                </a:cubicBezTo>
                <a:cubicBezTo>
                  <a:pt x="377904" y="34902"/>
                  <a:pt x="312287" y="32256"/>
                  <a:pt x="282654" y="41252"/>
                </a:cubicBezTo>
                <a:cubicBezTo>
                  <a:pt x="253021" y="50248"/>
                  <a:pt x="238733" y="84644"/>
                  <a:pt x="231854" y="82527"/>
                </a:cubicBezTo>
                <a:cubicBezTo>
                  <a:pt x="224975" y="80410"/>
                  <a:pt x="257254" y="19556"/>
                  <a:pt x="241379" y="28552"/>
                </a:cubicBezTo>
                <a:cubicBezTo>
                  <a:pt x="225504" y="37548"/>
                  <a:pt x="165708" y="107927"/>
                  <a:pt x="136604" y="136502"/>
                </a:cubicBezTo>
                <a:cubicBezTo>
                  <a:pt x="107500" y="165077"/>
                  <a:pt x="67283" y="206881"/>
                  <a:pt x="66754" y="200002"/>
                </a:cubicBezTo>
                <a:cubicBezTo>
                  <a:pt x="66225" y="193123"/>
                  <a:pt x="143483" y="80410"/>
                  <a:pt x="133429" y="95227"/>
                </a:cubicBezTo>
                <a:cubicBezTo>
                  <a:pt x="123375" y="110044"/>
                  <a:pt x="-3625" y="286785"/>
                  <a:pt x="79" y="27620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2266F572-BD81-25C4-9F23-6496FBA168BA}"/>
              </a:ext>
            </a:extLst>
          </p:cNvPr>
          <p:cNvSpPr/>
          <p:nvPr/>
        </p:nvSpPr>
        <p:spPr>
          <a:xfrm>
            <a:off x="4799315" y="6234140"/>
            <a:ext cx="244984" cy="179072"/>
          </a:xfrm>
          <a:custGeom>
            <a:avLst/>
            <a:gdLst>
              <a:gd name="connsiteX0" fmla="*/ 15 w 244984"/>
              <a:gd name="connsiteY0" fmla="*/ 98715 h 179072"/>
              <a:gd name="connsiteX1" fmla="*/ 82565 w 244984"/>
              <a:gd name="connsiteY1" fmla="*/ 19340 h 179072"/>
              <a:gd name="connsiteX2" fmla="*/ 120665 w 244984"/>
              <a:gd name="connsiteY2" fmla="*/ 57440 h 179072"/>
              <a:gd name="connsiteX3" fmla="*/ 130190 w 244984"/>
              <a:gd name="connsiteY3" fmla="*/ 19340 h 179072"/>
              <a:gd name="connsiteX4" fmla="*/ 184165 w 244984"/>
              <a:gd name="connsiteY4" fmla="*/ 76490 h 179072"/>
              <a:gd name="connsiteX5" fmla="*/ 244490 w 244984"/>
              <a:gd name="connsiteY5" fmla="*/ 178090 h 179072"/>
              <a:gd name="connsiteX6" fmla="*/ 149240 w 244984"/>
              <a:gd name="connsiteY6" fmla="*/ 9815 h 179072"/>
              <a:gd name="connsiteX7" fmla="*/ 76215 w 244984"/>
              <a:gd name="connsiteY7" fmla="*/ 25690 h 179072"/>
              <a:gd name="connsiteX8" fmla="*/ 15 w 244984"/>
              <a:gd name="connsiteY8" fmla="*/ 98715 h 17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984" h="179072">
                <a:moveTo>
                  <a:pt x="15" y="98715"/>
                </a:moveTo>
                <a:cubicBezTo>
                  <a:pt x="1073" y="97657"/>
                  <a:pt x="62457" y="26219"/>
                  <a:pt x="82565" y="19340"/>
                </a:cubicBezTo>
                <a:cubicBezTo>
                  <a:pt x="102673" y="12461"/>
                  <a:pt x="112728" y="57440"/>
                  <a:pt x="120665" y="57440"/>
                </a:cubicBezTo>
                <a:cubicBezTo>
                  <a:pt x="128602" y="57440"/>
                  <a:pt x="119607" y="16165"/>
                  <a:pt x="130190" y="19340"/>
                </a:cubicBezTo>
                <a:cubicBezTo>
                  <a:pt x="140773" y="22515"/>
                  <a:pt x="165115" y="50032"/>
                  <a:pt x="184165" y="76490"/>
                </a:cubicBezTo>
                <a:cubicBezTo>
                  <a:pt x="203215" y="102948"/>
                  <a:pt x="250311" y="189202"/>
                  <a:pt x="244490" y="178090"/>
                </a:cubicBezTo>
                <a:cubicBezTo>
                  <a:pt x="238669" y="166978"/>
                  <a:pt x="177286" y="35215"/>
                  <a:pt x="149240" y="9815"/>
                </a:cubicBezTo>
                <a:cubicBezTo>
                  <a:pt x="121194" y="-15585"/>
                  <a:pt x="98969" y="15107"/>
                  <a:pt x="76215" y="25690"/>
                </a:cubicBezTo>
                <a:cubicBezTo>
                  <a:pt x="53461" y="36273"/>
                  <a:pt x="-1043" y="99773"/>
                  <a:pt x="15" y="9871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D43821F9-53D3-0607-9433-A0B49A15362C}"/>
              </a:ext>
            </a:extLst>
          </p:cNvPr>
          <p:cNvSpPr/>
          <p:nvPr/>
        </p:nvSpPr>
        <p:spPr>
          <a:xfrm>
            <a:off x="4726192" y="5716893"/>
            <a:ext cx="120793" cy="466749"/>
          </a:xfrm>
          <a:custGeom>
            <a:avLst/>
            <a:gdLst>
              <a:gd name="connsiteX0" fmla="*/ 120763 w 120793"/>
              <a:gd name="connsiteY0" fmla="*/ 12 h 466749"/>
              <a:gd name="connsiteX1" fmla="*/ 41388 w 120793"/>
              <a:gd name="connsiteY1" fmla="*/ 238137 h 466749"/>
              <a:gd name="connsiteX2" fmla="*/ 113 w 120793"/>
              <a:gd name="connsiteY2" fmla="*/ 466737 h 466749"/>
              <a:gd name="connsiteX3" fmla="*/ 31863 w 120793"/>
              <a:gd name="connsiteY3" fmla="*/ 228612 h 466749"/>
              <a:gd name="connsiteX4" fmla="*/ 120763 w 120793"/>
              <a:gd name="connsiteY4" fmla="*/ 12 h 46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793" h="466749">
                <a:moveTo>
                  <a:pt x="120763" y="12"/>
                </a:moveTo>
                <a:cubicBezTo>
                  <a:pt x="122350" y="1599"/>
                  <a:pt x="61496" y="160350"/>
                  <a:pt x="41388" y="238137"/>
                </a:cubicBezTo>
                <a:cubicBezTo>
                  <a:pt x="21280" y="315925"/>
                  <a:pt x="1700" y="468324"/>
                  <a:pt x="113" y="466737"/>
                </a:cubicBezTo>
                <a:cubicBezTo>
                  <a:pt x="-1474" y="465150"/>
                  <a:pt x="13871" y="303754"/>
                  <a:pt x="31863" y="228612"/>
                </a:cubicBezTo>
                <a:cubicBezTo>
                  <a:pt x="49855" y="153470"/>
                  <a:pt x="119176" y="-1575"/>
                  <a:pt x="120763" y="1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90DB8D84-F8E4-7024-6964-23940E4C888F}"/>
              </a:ext>
            </a:extLst>
          </p:cNvPr>
          <p:cNvSpPr/>
          <p:nvPr/>
        </p:nvSpPr>
        <p:spPr>
          <a:xfrm>
            <a:off x="5732753" y="5668966"/>
            <a:ext cx="262191" cy="515756"/>
          </a:xfrm>
          <a:custGeom>
            <a:avLst/>
            <a:gdLst>
              <a:gd name="connsiteX0" fmla="*/ 27 w 262191"/>
              <a:gd name="connsiteY0" fmla="*/ 314 h 515756"/>
              <a:gd name="connsiteX1" fmla="*/ 241327 w 262191"/>
              <a:gd name="connsiteY1" fmla="*/ 486089 h 515756"/>
              <a:gd name="connsiteX2" fmla="*/ 225452 w 262191"/>
              <a:gd name="connsiteY2" fmla="*/ 413064 h 515756"/>
              <a:gd name="connsiteX3" fmla="*/ 27 w 262191"/>
              <a:gd name="connsiteY3" fmla="*/ 314 h 51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191" h="515756">
                <a:moveTo>
                  <a:pt x="27" y="314"/>
                </a:moveTo>
                <a:cubicBezTo>
                  <a:pt x="2673" y="12485"/>
                  <a:pt x="203756" y="417297"/>
                  <a:pt x="241327" y="486089"/>
                </a:cubicBezTo>
                <a:cubicBezTo>
                  <a:pt x="278898" y="554881"/>
                  <a:pt x="260906" y="492968"/>
                  <a:pt x="225452" y="413064"/>
                </a:cubicBezTo>
                <a:cubicBezTo>
                  <a:pt x="189998" y="333160"/>
                  <a:pt x="-2619" y="-11857"/>
                  <a:pt x="27" y="31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03C63C8F-F4F6-A768-CADD-50F10D6F5472}"/>
              </a:ext>
            </a:extLst>
          </p:cNvPr>
          <p:cNvSpPr/>
          <p:nvPr/>
        </p:nvSpPr>
        <p:spPr>
          <a:xfrm>
            <a:off x="7318519" y="3957946"/>
            <a:ext cx="1064454" cy="619904"/>
          </a:xfrm>
          <a:custGeom>
            <a:avLst/>
            <a:gdLst>
              <a:gd name="connsiteX0" fmla="*/ 1761 w 1064454"/>
              <a:gd name="connsiteY0" fmla="*/ 619134 h 619904"/>
              <a:gd name="connsiteX1" fmla="*/ 573261 w 1064454"/>
              <a:gd name="connsiteY1" fmla="*/ 193684 h 619904"/>
              <a:gd name="connsiteX2" fmla="*/ 484361 w 1064454"/>
              <a:gd name="connsiteY2" fmla="*/ 257184 h 619904"/>
              <a:gd name="connsiteX3" fmla="*/ 335136 w 1064454"/>
              <a:gd name="connsiteY3" fmla="*/ 409584 h 619904"/>
              <a:gd name="connsiteX4" fmla="*/ 839961 w 1064454"/>
              <a:gd name="connsiteY4" fmla="*/ 120659 h 619904"/>
              <a:gd name="connsiteX5" fmla="*/ 509761 w 1064454"/>
              <a:gd name="connsiteY5" fmla="*/ 403234 h 619904"/>
              <a:gd name="connsiteX6" fmla="*/ 811386 w 1064454"/>
              <a:gd name="connsiteY6" fmla="*/ 155584 h 619904"/>
              <a:gd name="connsiteX7" fmla="*/ 1055861 w 1064454"/>
              <a:gd name="connsiteY7" fmla="*/ 3184 h 619904"/>
              <a:gd name="connsiteX8" fmla="*/ 998711 w 1064454"/>
              <a:gd name="connsiteY8" fmla="*/ 63509 h 619904"/>
              <a:gd name="connsiteX9" fmla="*/ 897111 w 1064454"/>
              <a:gd name="connsiteY9" fmla="*/ 196859 h 619904"/>
              <a:gd name="connsiteX10" fmla="*/ 989186 w 1064454"/>
              <a:gd name="connsiteY10" fmla="*/ 28584 h 619904"/>
              <a:gd name="connsiteX11" fmla="*/ 789161 w 1064454"/>
              <a:gd name="connsiteY11" fmla="*/ 180984 h 619904"/>
              <a:gd name="connsiteX12" fmla="*/ 684386 w 1064454"/>
              <a:gd name="connsiteY12" fmla="*/ 244484 h 619904"/>
              <a:gd name="connsiteX13" fmla="*/ 722486 w 1064454"/>
              <a:gd name="connsiteY13" fmla="*/ 177809 h 619904"/>
              <a:gd name="connsiteX14" fmla="*/ 389111 w 1064454"/>
              <a:gd name="connsiteY14" fmla="*/ 368309 h 619904"/>
              <a:gd name="connsiteX15" fmla="*/ 481186 w 1064454"/>
              <a:gd name="connsiteY15" fmla="*/ 292109 h 619904"/>
              <a:gd name="connsiteX16" fmla="*/ 360536 w 1064454"/>
              <a:gd name="connsiteY16" fmla="*/ 374659 h 619904"/>
              <a:gd name="connsiteX17" fmla="*/ 487536 w 1064454"/>
              <a:gd name="connsiteY17" fmla="*/ 257184 h 619904"/>
              <a:gd name="connsiteX18" fmla="*/ 246236 w 1064454"/>
              <a:gd name="connsiteY18" fmla="*/ 406409 h 619904"/>
              <a:gd name="connsiteX19" fmla="*/ 389111 w 1064454"/>
              <a:gd name="connsiteY19" fmla="*/ 301634 h 619904"/>
              <a:gd name="connsiteX20" fmla="*/ 1761 w 1064454"/>
              <a:gd name="connsiteY20" fmla="*/ 619134 h 61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64454" h="619904">
                <a:moveTo>
                  <a:pt x="1761" y="619134"/>
                </a:moveTo>
                <a:cubicBezTo>
                  <a:pt x="32453" y="601142"/>
                  <a:pt x="492828" y="254009"/>
                  <a:pt x="573261" y="193684"/>
                </a:cubicBezTo>
                <a:cubicBezTo>
                  <a:pt x="653694" y="133359"/>
                  <a:pt x="524048" y="221201"/>
                  <a:pt x="484361" y="257184"/>
                </a:cubicBezTo>
                <a:cubicBezTo>
                  <a:pt x="444674" y="293167"/>
                  <a:pt x="275869" y="432338"/>
                  <a:pt x="335136" y="409584"/>
                </a:cubicBezTo>
                <a:cubicBezTo>
                  <a:pt x="394403" y="386830"/>
                  <a:pt x="810857" y="121717"/>
                  <a:pt x="839961" y="120659"/>
                </a:cubicBezTo>
                <a:cubicBezTo>
                  <a:pt x="869065" y="119601"/>
                  <a:pt x="514523" y="397413"/>
                  <a:pt x="509761" y="403234"/>
                </a:cubicBezTo>
                <a:cubicBezTo>
                  <a:pt x="504999" y="409055"/>
                  <a:pt x="720369" y="222259"/>
                  <a:pt x="811386" y="155584"/>
                </a:cubicBezTo>
                <a:cubicBezTo>
                  <a:pt x="902403" y="88909"/>
                  <a:pt x="1024640" y="18530"/>
                  <a:pt x="1055861" y="3184"/>
                </a:cubicBezTo>
                <a:cubicBezTo>
                  <a:pt x="1087082" y="-12162"/>
                  <a:pt x="1025169" y="31230"/>
                  <a:pt x="998711" y="63509"/>
                </a:cubicBezTo>
                <a:cubicBezTo>
                  <a:pt x="972253" y="95788"/>
                  <a:pt x="898699" y="202680"/>
                  <a:pt x="897111" y="196859"/>
                </a:cubicBezTo>
                <a:cubicBezTo>
                  <a:pt x="895524" y="191038"/>
                  <a:pt x="1007178" y="31230"/>
                  <a:pt x="989186" y="28584"/>
                </a:cubicBezTo>
                <a:cubicBezTo>
                  <a:pt x="971194" y="25938"/>
                  <a:pt x="839961" y="145001"/>
                  <a:pt x="789161" y="180984"/>
                </a:cubicBezTo>
                <a:cubicBezTo>
                  <a:pt x="738361" y="216967"/>
                  <a:pt x="695498" y="245013"/>
                  <a:pt x="684386" y="244484"/>
                </a:cubicBezTo>
                <a:cubicBezTo>
                  <a:pt x="673274" y="243955"/>
                  <a:pt x="771698" y="157172"/>
                  <a:pt x="722486" y="177809"/>
                </a:cubicBezTo>
                <a:cubicBezTo>
                  <a:pt x="673274" y="198446"/>
                  <a:pt x="429328" y="349259"/>
                  <a:pt x="389111" y="368309"/>
                </a:cubicBezTo>
                <a:cubicBezTo>
                  <a:pt x="348894" y="387359"/>
                  <a:pt x="485948" y="291051"/>
                  <a:pt x="481186" y="292109"/>
                </a:cubicBezTo>
                <a:cubicBezTo>
                  <a:pt x="476424" y="293167"/>
                  <a:pt x="359478" y="380480"/>
                  <a:pt x="360536" y="374659"/>
                </a:cubicBezTo>
                <a:cubicBezTo>
                  <a:pt x="361594" y="368838"/>
                  <a:pt x="506586" y="251892"/>
                  <a:pt x="487536" y="257184"/>
                </a:cubicBezTo>
                <a:cubicBezTo>
                  <a:pt x="468486" y="262476"/>
                  <a:pt x="262640" y="399001"/>
                  <a:pt x="246236" y="406409"/>
                </a:cubicBezTo>
                <a:cubicBezTo>
                  <a:pt x="229832" y="413817"/>
                  <a:pt x="427211" y="268826"/>
                  <a:pt x="389111" y="301634"/>
                </a:cubicBezTo>
                <a:cubicBezTo>
                  <a:pt x="351011" y="334442"/>
                  <a:pt x="-28931" y="637126"/>
                  <a:pt x="1761" y="61913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DFD9AEFD-3EE1-D1C5-B58A-6B3BD59AE781}"/>
              </a:ext>
            </a:extLst>
          </p:cNvPr>
          <p:cNvSpPr/>
          <p:nvPr/>
        </p:nvSpPr>
        <p:spPr>
          <a:xfrm>
            <a:off x="6392235" y="3499951"/>
            <a:ext cx="284677" cy="779254"/>
          </a:xfrm>
          <a:custGeom>
            <a:avLst/>
            <a:gdLst>
              <a:gd name="connsiteX0" fmla="*/ 284578 w 284677"/>
              <a:gd name="connsiteY0" fmla="*/ 169 h 779254"/>
              <a:gd name="connsiteX1" fmla="*/ 98312 w 284677"/>
              <a:gd name="connsiteY1" fmla="*/ 535262 h 779254"/>
              <a:gd name="connsiteX2" fmla="*/ 40738 w 284677"/>
              <a:gd name="connsiteY2" fmla="*/ 779102 h 779254"/>
              <a:gd name="connsiteX3" fmla="*/ 77992 w 284677"/>
              <a:gd name="connsiteY3" fmla="*/ 569129 h 779254"/>
              <a:gd name="connsiteX4" fmla="*/ 125405 w 284677"/>
              <a:gd name="connsiteY4" fmla="*/ 399796 h 779254"/>
              <a:gd name="connsiteX5" fmla="*/ 98 w 284677"/>
              <a:gd name="connsiteY5" fmla="*/ 606382 h 779254"/>
              <a:gd name="connsiteX6" fmla="*/ 149112 w 284677"/>
              <a:gd name="connsiteY6" fmla="*/ 250782 h 779254"/>
              <a:gd name="connsiteX7" fmla="*/ 71218 w 284677"/>
              <a:gd name="connsiteY7" fmla="*/ 474302 h 779254"/>
              <a:gd name="connsiteX8" fmla="*/ 284578 w 284677"/>
              <a:gd name="connsiteY8" fmla="*/ 169 h 77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677" h="779254">
                <a:moveTo>
                  <a:pt x="284578" y="169"/>
                </a:moveTo>
                <a:cubicBezTo>
                  <a:pt x="289094" y="10329"/>
                  <a:pt x="138952" y="405440"/>
                  <a:pt x="98312" y="535262"/>
                </a:cubicBezTo>
                <a:cubicBezTo>
                  <a:pt x="57672" y="665084"/>
                  <a:pt x="44125" y="773458"/>
                  <a:pt x="40738" y="779102"/>
                </a:cubicBezTo>
                <a:cubicBezTo>
                  <a:pt x="37351" y="784747"/>
                  <a:pt x="63881" y="632347"/>
                  <a:pt x="77992" y="569129"/>
                </a:cubicBezTo>
                <a:cubicBezTo>
                  <a:pt x="92103" y="505911"/>
                  <a:pt x="138387" y="393587"/>
                  <a:pt x="125405" y="399796"/>
                </a:cubicBezTo>
                <a:cubicBezTo>
                  <a:pt x="112423" y="406005"/>
                  <a:pt x="-3853" y="631218"/>
                  <a:pt x="98" y="606382"/>
                </a:cubicBezTo>
                <a:cubicBezTo>
                  <a:pt x="4049" y="581546"/>
                  <a:pt x="137259" y="272795"/>
                  <a:pt x="149112" y="250782"/>
                </a:cubicBezTo>
                <a:cubicBezTo>
                  <a:pt x="160965" y="228769"/>
                  <a:pt x="49769" y="509862"/>
                  <a:pt x="71218" y="474302"/>
                </a:cubicBezTo>
                <a:cubicBezTo>
                  <a:pt x="92667" y="438742"/>
                  <a:pt x="280062" y="-9991"/>
                  <a:pt x="284578" y="16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561DD981-8A43-BDBB-0232-F5243F90BFC7}"/>
              </a:ext>
            </a:extLst>
          </p:cNvPr>
          <p:cNvSpPr/>
          <p:nvPr/>
        </p:nvSpPr>
        <p:spPr>
          <a:xfrm>
            <a:off x="5782240" y="4262095"/>
            <a:ext cx="119085" cy="267596"/>
          </a:xfrm>
          <a:custGeom>
            <a:avLst/>
            <a:gdLst>
              <a:gd name="connsiteX0" fmla="*/ 119027 w 119085"/>
              <a:gd name="connsiteY0" fmla="*/ 25 h 267596"/>
              <a:gd name="connsiteX1" fmla="*/ 37747 w 119085"/>
              <a:gd name="connsiteY1" fmla="*/ 125332 h 267596"/>
              <a:gd name="connsiteX2" fmla="*/ 493 w 119085"/>
              <a:gd name="connsiteY2" fmla="*/ 267572 h 267596"/>
              <a:gd name="connsiteX3" fmla="*/ 24200 w 119085"/>
              <a:gd name="connsiteY3" fmla="*/ 135492 h 267596"/>
              <a:gd name="connsiteX4" fmla="*/ 119027 w 119085"/>
              <a:gd name="connsiteY4" fmla="*/ 25 h 267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85" h="267596">
                <a:moveTo>
                  <a:pt x="119027" y="25"/>
                </a:moveTo>
                <a:cubicBezTo>
                  <a:pt x="121285" y="-1668"/>
                  <a:pt x="57503" y="80741"/>
                  <a:pt x="37747" y="125332"/>
                </a:cubicBezTo>
                <a:cubicBezTo>
                  <a:pt x="17991" y="169923"/>
                  <a:pt x="2751" y="265879"/>
                  <a:pt x="493" y="267572"/>
                </a:cubicBezTo>
                <a:cubicBezTo>
                  <a:pt x="-1765" y="269265"/>
                  <a:pt x="3316" y="182341"/>
                  <a:pt x="24200" y="135492"/>
                </a:cubicBezTo>
                <a:cubicBezTo>
                  <a:pt x="45084" y="88643"/>
                  <a:pt x="116769" y="1718"/>
                  <a:pt x="119027" y="2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F0439AFB-1C3D-7E56-F3A3-BAC56411C372}"/>
              </a:ext>
            </a:extLst>
          </p:cNvPr>
          <p:cNvSpPr/>
          <p:nvPr/>
        </p:nvSpPr>
        <p:spPr>
          <a:xfrm>
            <a:off x="6323610" y="4180633"/>
            <a:ext cx="86256" cy="308735"/>
          </a:xfrm>
          <a:custGeom>
            <a:avLst/>
            <a:gdLst>
              <a:gd name="connsiteX0" fmla="*/ 85657 w 86256"/>
              <a:gd name="connsiteY0" fmla="*/ 207 h 308735"/>
              <a:gd name="connsiteX1" fmla="*/ 58563 w 86256"/>
              <a:gd name="connsiteY1" fmla="*/ 172927 h 308735"/>
              <a:gd name="connsiteX2" fmla="*/ 65337 w 86256"/>
              <a:gd name="connsiteY2" fmla="*/ 305007 h 308735"/>
              <a:gd name="connsiteX3" fmla="*/ 61950 w 86256"/>
              <a:gd name="connsiteY3" fmla="*/ 254207 h 308735"/>
              <a:gd name="connsiteX4" fmla="*/ 990 w 86256"/>
              <a:gd name="connsiteY4" fmla="*/ 67940 h 308735"/>
              <a:gd name="connsiteX5" fmla="*/ 28083 w 86256"/>
              <a:gd name="connsiteY5" fmla="*/ 135674 h 308735"/>
              <a:gd name="connsiteX6" fmla="*/ 85657 w 86256"/>
              <a:gd name="connsiteY6" fmla="*/ 207 h 30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256" h="308735">
                <a:moveTo>
                  <a:pt x="85657" y="207"/>
                </a:moveTo>
                <a:cubicBezTo>
                  <a:pt x="90737" y="6416"/>
                  <a:pt x="61950" y="122127"/>
                  <a:pt x="58563" y="172927"/>
                </a:cubicBezTo>
                <a:cubicBezTo>
                  <a:pt x="55176" y="223727"/>
                  <a:pt x="64772" y="291460"/>
                  <a:pt x="65337" y="305007"/>
                </a:cubicBezTo>
                <a:cubicBezTo>
                  <a:pt x="65901" y="318554"/>
                  <a:pt x="72674" y="293718"/>
                  <a:pt x="61950" y="254207"/>
                </a:cubicBezTo>
                <a:cubicBezTo>
                  <a:pt x="51226" y="214696"/>
                  <a:pt x="6634" y="87696"/>
                  <a:pt x="990" y="67940"/>
                </a:cubicBezTo>
                <a:cubicBezTo>
                  <a:pt x="-4655" y="48185"/>
                  <a:pt x="15101" y="141883"/>
                  <a:pt x="28083" y="135674"/>
                </a:cubicBezTo>
                <a:cubicBezTo>
                  <a:pt x="41065" y="129465"/>
                  <a:pt x="80577" y="-6002"/>
                  <a:pt x="85657" y="20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36424ADA-8D69-A63D-D78D-1F4B10DD580F}"/>
              </a:ext>
            </a:extLst>
          </p:cNvPr>
          <p:cNvSpPr/>
          <p:nvPr/>
        </p:nvSpPr>
        <p:spPr>
          <a:xfrm>
            <a:off x="5958536" y="4688069"/>
            <a:ext cx="604002" cy="247894"/>
          </a:xfrm>
          <a:custGeom>
            <a:avLst/>
            <a:gdLst>
              <a:gd name="connsiteX0" fmla="*/ 484597 w 604002"/>
              <a:gd name="connsiteY0" fmla="*/ 771 h 247894"/>
              <a:gd name="connsiteX1" fmla="*/ 528624 w 604002"/>
              <a:gd name="connsiteY1" fmla="*/ 139624 h 247894"/>
              <a:gd name="connsiteX2" fmla="*/ 589584 w 604002"/>
              <a:gd name="connsiteY2" fmla="*/ 166718 h 247894"/>
              <a:gd name="connsiteX3" fmla="*/ 467664 w 604002"/>
              <a:gd name="connsiteY3" fmla="*/ 173491 h 247894"/>
              <a:gd name="connsiteX4" fmla="*/ 217051 w 604002"/>
              <a:gd name="connsiteY4" fmla="*/ 234451 h 247894"/>
              <a:gd name="connsiteX5" fmla="*/ 244144 w 604002"/>
              <a:gd name="connsiteY5" fmla="*/ 244611 h 247894"/>
              <a:gd name="connsiteX6" fmla="*/ 304 w 604002"/>
              <a:gd name="connsiteY6" fmla="*/ 190424 h 247894"/>
              <a:gd name="connsiteX7" fmla="*/ 200117 w 604002"/>
              <a:gd name="connsiteY7" fmla="*/ 234451 h 247894"/>
              <a:gd name="connsiteX8" fmla="*/ 481211 w 604002"/>
              <a:gd name="connsiteY8" fmla="*/ 166718 h 247894"/>
              <a:gd name="connsiteX9" fmla="*/ 504917 w 604002"/>
              <a:gd name="connsiteY9" fmla="*/ 115918 h 247894"/>
              <a:gd name="connsiteX10" fmla="*/ 332197 w 604002"/>
              <a:gd name="connsiteY10" fmla="*/ 122691 h 247894"/>
              <a:gd name="connsiteX11" fmla="*/ 596357 w 604002"/>
              <a:gd name="connsiteY11" fmla="*/ 122691 h 247894"/>
              <a:gd name="connsiteX12" fmla="*/ 528624 w 604002"/>
              <a:gd name="connsiteY12" fmla="*/ 85438 h 247894"/>
              <a:gd name="connsiteX13" fmla="*/ 484597 w 604002"/>
              <a:gd name="connsiteY13" fmla="*/ 771 h 24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4002" h="247894">
                <a:moveTo>
                  <a:pt x="484597" y="771"/>
                </a:moveTo>
                <a:cubicBezTo>
                  <a:pt x="484597" y="9802"/>
                  <a:pt x="511126" y="111966"/>
                  <a:pt x="528624" y="139624"/>
                </a:cubicBezTo>
                <a:cubicBezTo>
                  <a:pt x="546122" y="167282"/>
                  <a:pt x="599744" y="161074"/>
                  <a:pt x="589584" y="166718"/>
                </a:cubicBezTo>
                <a:cubicBezTo>
                  <a:pt x="579424" y="172362"/>
                  <a:pt x="529753" y="162202"/>
                  <a:pt x="467664" y="173491"/>
                </a:cubicBezTo>
                <a:cubicBezTo>
                  <a:pt x="405575" y="184780"/>
                  <a:pt x="254304" y="222598"/>
                  <a:pt x="217051" y="234451"/>
                </a:cubicBezTo>
                <a:cubicBezTo>
                  <a:pt x="179798" y="246304"/>
                  <a:pt x="280268" y="251949"/>
                  <a:pt x="244144" y="244611"/>
                </a:cubicBezTo>
                <a:cubicBezTo>
                  <a:pt x="208020" y="237273"/>
                  <a:pt x="7642" y="192117"/>
                  <a:pt x="304" y="190424"/>
                </a:cubicBezTo>
                <a:cubicBezTo>
                  <a:pt x="-7034" y="188731"/>
                  <a:pt x="119966" y="238402"/>
                  <a:pt x="200117" y="234451"/>
                </a:cubicBezTo>
                <a:cubicBezTo>
                  <a:pt x="280268" y="230500"/>
                  <a:pt x="430411" y="186473"/>
                  <a:pt x="481211" y="166718"/>
                </a:cubicBezTo>
                <a:cubicBezTo>
                  <a:pt x="532011" y="146963"/>
                  <a:pt x="529753" y="123256"/>
                  <a:pt x="504917" y="115918"/>
                </a:cubicBezTo>
                <a:cubicBezTo>
                  <a:pt x="480081" y="108580"/>
                  <a:pt x="316957" y="121562"/>
                  <a:pt x="332197" y="122691"/>
                </a:cubicBezTo>
                <a:cubicBezTo>
                  <a:pt x="347437" y="123820"/>
                  <a:pt x="563619" y="128900"/>
                  <a:pt x="596357" y="122691"/>
                </a:cubicBezTo>
                <a:cubicBezTo>
                  <a:pt x="629095" y="116482"/>
                  <a:pt x="547251" y="106322"/>
                  <a:pt x="528624" y="85438"/>
                </a:cubicBezTo>
                <a:cubicBezTo>
                  <a:pt x="509997" y="64554"/>
                  <a:pt x="484597" y="-8260"/>
                  <a:pt x="484597" y="77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464016DE-A950-B0AF-4713-DC107FF3F7E0}"/>
              </a:ext>
            </a:extLst>
          </p:cNvPr>
          <p:cNvSpPr/>
          <p:nvPr/>
        </p:nvSpPr>
        <p:spPr>
          <a:xfrm>
            <a:off x="5658499" y="3635587"/>
            <a:ext cx="889621" cy="611111"/>
          </a:xfrm>
          <a:custGeom>
            <a:avLst/>
            <a:gdLst>
              <a:gd name="connsiteX0" fmla="*/ 889621 w 889621"/>
              <a:gd name="connsiteY0" fmla="*/ 0 h 611111"/>
              <a:gd name="connsiteX1" fmla="*/ 598368 w 889621"/>
              <a:gd name="connsiteY1" fmla="*/ 308186 h 611111"/>
              <a:gd name="connsiteX2" fmla="*/ 131008 w 889621"/>
              <a:gd name="connsiteY2" fmla="*/ 562186 h 611111"/>
              <a:gd name="connsiteX3" fmla="*/ 171648 w 889621"/>
              <a:gd name="connsiteY3" fmla="*/ 552026 h 611111"/>
              <a:gd name="connsiteX4" fmla="*/ 15861 w 889621"/>
              <a:gd name="connsiteY4" fmla="*/ 609600 h 611111"/>
              <a:gd name="connsiteX5" fmla="*/ 618688 w 889621"/>
              <a:gd name="connsiteY5" fmla="*/ 480906 h 611111"/>
              <a:gd name="connsiteX6" fmla="*/ 158101 w 889621"/>
              <a:gd name="connsiteY6" fmla="*/ 562186 h 611111"/>
              <a:gd name="connsiteX7" fmla="*/ 364688 w 889621"/>
              <a:gd name="connsiteY7" fmla="*/ 453813 h 611111"/>
              <a:gd name="connsiteX8" fmla="*/ 578048 w 889621"/>
              <a:gd name="connsiteY8" fmla="*/ 298026 h 611111"/>
              <a:gd name="connsiteX9" fmla="*/ 537408 w 889621"/>
              <a:gd name="connsiteY9" fmla="*/ 331893 h 611111"/>
              <a:gd name="connsiteX10" fmla="*/ 889621 w 889621"/>
              <a:gd name="connsiteY10" fmla="*/ 0 h 61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9621" h="611111">
                <a:moveTo>
                  <a:pt x="889621" y="0"/>
                </a:moveTo>
                <a:cubicBezTo>
                  <a:pt x="807212" y="107244"/>
                  <a:pt x="724803" y="214488"/>
                  <a:pt x="598368" y="308186"/>
                </a:cubicBezTo>
                <a:cubicBezTo>
                  <a:pt x="471933" y="401884"/>
                  <a:pt x="202128" y="521546"/>
                  <a:pt x="131008" y="562186"/>
                </a:cubicBezTo>
                <a:cubicBezTo>
                  <a:pt x="59888" y="602826"/>
                  <a:pt x="190839" y="544124"/>
                  <a:pt x="171648" y="552026"/>
                </a:cubicBezTo>
                <a:cubicBezTo>
                  <a:pt x="152457" y="559928"/>
                  <a:pt x="-58646" y="621453"/>
                  <a:pt x="15861" y="609600"/>
                </a:cubicBezTo>
                <a:cubicBezTo>
                  <a:pt x="90368" y="597747"/>
                  <a:pt x="594981" y="488808"/>
                  <a:pt x="618688" y="480906"/>
                </a:cubicBezTo>
                <a:cubicBezTo>
                  <a:pt x="642395" y="473004"/>
                  <a:pt x="200434" y="566701"/>
                  <a:pt x="158101" y="562186"/>
                </a:cubicBezTo>
                <a:cubicBezTo>
                  <a:pt x="115768" y="557671"/>
                  <a:pt x="294697" y="497840"/>
                  <a:pt x="364688" y="453813"/>
                </a:cubicBezTo>
                <a:cubicBezTo>
                  <a:pt x="434679" y="409786"/>
                  <a:pt x="549261" y="318346"/>
                  <a:pt x="578048" y="298026"/>
                </a:cubicBezTo>
                <a:cubicBezTo>
                  <a:pt x="606835" y="277706"/>
                  <a:pt x="537408" y="331893"/>
                  <a:pt x="537408" y="331893"/>
                </a:cubicBezTo>
                <a:lnTo>
                  <a:pt x="889621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EED7606D-FCBE-41BC-984A-6952F4D37EF2}"/>
              </a:ext>
            </a:extLst>
          </p:cNvPr>
          <p:cNvSpPr/>
          <p:nvPr/>
        </p:nvSpPr>
        <p:spPr>
          <a:xfrm>
            <a:off x="5220238" y="4478305"/>
            <a:ext cx="261216" cy="424557"/>
          </a:xfrm>
          <a:custGeom>
            <a:avLst/>
            <a:gdLst>
              <a:gd name="connsiteX0" fmla="*/ 261082 w 261216"/>
              <a:gd name="connsiteY0" fmla="*/ 562 h 424557"/>
              <a:gd name="connsiteX1" fmla="*/ 84975 w 261216"/>
              <a:gd name="connsiteY1" fmla="*/ 254562 h 424557"/>
              <a:gd name="connsiteX2" fmla="*/ 309 w 261216"/>
              <a:gd name="connsiteY2" fmla="*/ 423895 h 424557"/>
              <a:gd name="connsiteX3" fmla="*/ 112069 w 261216"/>
              <a:gd name="connsiteY3" fmla="*/ 193602 h 424557"/>
              <a:gd name="connsiteX4" fmla="*/ 261082 w 261216"/>
              <a:gd name="connsiteY4" fmla="*/ 562 h 424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216" h="424557">
                <a:moveTo>
                  <a:pt x="261082" y="562"/>
                </a:moveTo>
                <a:cubicBezTo>
                  <a:pt x="256566" y="10722"/>
                  <a:pt x="128437" y="184007"/>
                  <a:pt x="84975" y="254562"/>
                </a:cubicBezTo>
                <a:cubicBezTo>
                  <a:pt x="41513" y="325117"/>
                  <a:pt x="-4207" y="434055"/>
                  <a:pt x="309" y="423895"/>
                </a:cubicBezTo>
                <a:cubicBezTo>
                  <a:pt x="4825" y="413735"/>
                  <a:pt x="68607" y="266980"/>
                  <a:pt x="112069" y="193602"/>
                </a:cubicBezTo>
                <a:cubicBezTo>
                  <a:pt x="155531" y="120224"/>
                  <a:pt x="265598" y="-9598"/>
                  <a:pt x="261082" y="56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415FD236-4FBD-949B-2D08-2D0ADDE38B15}"/>
              </a:ext>
            </a:extLst>
          </p:cNvPr>
          <p:cNvSpPr/>
          <p:nvPr/>
        </p:nvSpPr>
        <p:spPr>
          <a:xfrm>
            <a:off x="6503469" y="4152684"/>
            <a:ext cx="175708" cy="1806583"/>
          </a:xfrm>
          <a:custGeom>
            <a:avLst/>
            <a:gdLst>
              <a:gd name="connsiteX0" fmla="*/ 125931 w 175708"/>
              <a:gd name="connsiteY0" fmla="*/ 68796 h 1806583"/>
              <a:gd name="connsiteX1" fmla="*/ 81904 w 175708"/>
              <a:gd name="connsiteY1" fmla="*/ 509063 h 1806583"/>
              <a:gd name="connsiteX2" fmla="*/ 105611 w 175708"/>
              <a:gd name="connsiteY2" fmla="*/ 434556 h 1806583"/>
              <a:gd name="connsiteX3" fmla="*/ 108998 w 175708"/>
              <a:gd name="connsiteY3" fmla="*/ 671623 h 1806583"/>
              <a:gd name="connsiteX4" fmla="*/ 142864 w 175708"/>
              <a:gd name="connsiteY4" fmla="*/ 580183 h 1806583"/>
              <a:gd name="connsiteX5" fmla="*/ 105611 w 175708"/>
              <a:gd name="connsiteY5" fmla="*/ 1230423 h 1806583"/>
              <a:gd name="connsiteX6" fmla="*/ 112384 w 175708"/>
              <a:gd name="connsiteY6" fmla="*/ 1203329 h 1806583"/>
              <a:gd name="connsiteX7" fmla="*/ 624 w 175708"/>
              <a:gd name="connsiteY7" fmla="*/ 1806156 h 1806583"/>
              <a:gd name="connsiteX8" fmla="*/ 169958 w 175708"/>
              <a:gd name="connsiteY8" fmla="*/ 1098343 h 1806583"/>
              <a:gd name="connsiteX9" fmla="*/ 136091 w 175708"/>
              <a:gd name="connsiteY9" fmla="*/ 1179623 h 1806583"/>
              <a:gd name="connsiteX10" fmla="*/ 136091 w 175708"/>
              <a:gd name="connsiteY10" fmla="*/ 583569 h 1806583"/>
              <a:gd name="connsiteX11" fmla="*/ 146251 w 175708"/>
              <a:gd name="connsiteY11" fmla="*/ 1063 h 1806583"/>
              <a:gd name="connsiteX12" fmla="*/ 108998 w 175708"/>
              <a:gd name="connsiteY12" fmla="*/ 431169 h 1806583"/>
              <a:gd name="connsiteX13" fmla="*/ 125931 w 175708"/>
              <a:gd name="connsiteY13" fmla="*/ 68796 h 1806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5708" h="1806583">
                <a:moveTo>
                  <a:pt x="125931" y="68796"/>
                </a:moveTo>
                <a:cubicBezTo>
                  <a:pt x="121415" y="81778"/>
                  <a:pt x="85291" y="448103"/>
                  <a:pt x="81904" y="509063"/>
                </a:cubicBezTo>
                <a:cubicBezTo>
                  <a:pt x="78517" y="570023"/>
                  <a:pt x="101095" y="407463"/>
                  <a:pt x="105611" y="434556"/>
                </a:cubicBezTo>
                <a:cubicBezTo>
                  <a:pt x="110127" y="461649"/>
                  <a:pt x="102789" y="647352"/>
                  <a:pt x="108998" y="671623"/>
                </a:cubicBezTo>
                <a:cubicBezTo>
                  <a:pt x="115207" y="695894"/>
                  <a:pt x="143429" y="487050"/>
                  <a:pt x="142864" y="580183"/>
                </a:cubicBezTo>
                <a:cubicBezTo>
                  <a:pt x="142300" y="673316"/>
                  <a:pt x="110691" y="1126565"/>
                  <a:pt x="105611" y="1230423"/>
                </a:cubicBezTo>
                <a:cubicBezTo>
                  <a:pt x="100531" y="1334281"/>
                  <a:pt x="129882" y="1107373"/>
                  <a:pt x="112384" y="1203329"/>
                </a:cubicBezTo>
                <a:cubicBezTo>
                  <a:pt x="94886" y="1299285"/>
                  <a:pt x="-8972" y="1823654"/>
                  <a:pt x="624" y="1806156"/>
                </a:cubicBezTo>
                <a:cubicBezTo>
                  <a:pt x="10220" y="1788658"/>
                  <a:pt x="147380" y="1202765"/>
                  <a:pt x="169958" y="1098343"/>
                </a:cubicBezTo>
                <a:cubicBezTo>
                  <a:pt x="192536" y="993921"/>
                  <a:pt x="141735" y="1265419"/>
                  <a:pt x="136091" y="1179623"/>
                </a:cubicBezTo>
                <a:cubicBezTo>
                  <a:pt x="130447" y="1093827"/>
                  <a:pt x="134398" y="779996"/>
                  <a:pt x="136091" y="583569"/>
                </a:cubicBezTo>
                <a:cubicBezTo>
                  <a:pt x="137784" y="387142"/>
                  <a:pt x="150767" y="26463"/>
                  <a:pt x="146251" y="1063"/>
                </a:cubicBezTo>
                <a:cubicBezTo>
                  <a:pt x="141736" y="-24337"/>
                  <a:pt x="114078" y="413671"/>
                  <a:pt x="108998" y="431169"/>
                </a:cubicBezTo>
                <a:cubicBezTo>
                  <a:pt x="103918" y="448667"/>
                  <a:pt x="130447" y="55814"/>
                  <a:pt x="125931" y="6879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0234736E-4985-9C98-3A5B-FC3877CC02DA}"/>
              </a:ext>
            </a:extLst>
          </p:cNvPr>
          <p:cNvSpPr/>
          <p:nvPr/>
        </p:nvSpPr>
        <p:spPr>
          <a:xfrm>
            <a:off x="7059946" y="4289463"/>
            <a:ext cx="320459" cy="1375337"/>
          </a:xfrm>
          <a:custGeom>
            <a:avLst/>
            <a:gdLst>
              <a:gd name="connsiteX0" fmla="*/ 317907 w 320459"/>
              <a:gd name="connsiteY0" fmla="*/ 3137 h 1375337"/>
              <a:gd name="connsiteX1" fmla="*/ 111321 w 320459"/>
              <a:gd name="connsiteY1" fmla="*/ 717724 h 1375337"/>
              <a:gd name="connsiteX2" fmla="*/ 30041 w 320459"/>
              <a:gd name="connsiteY2" fmla="*/ 1130897 h 1375337"/>
              <a:gd name="connsiteX3" fmla="*/ 30041 w 320459"/>
              <a:gd name="connsiteY3" fmla="*/ 1069937 h 1375337"/>
              <a:gd name="connsiteX4" fmla="*/ 6334 w 320459"/>
              <a:gd name="connsiteY4" fmla="*/ 1374737 h 1375337"/>
              <a:gd name="connsiteX5" fmla="*/ 23267 w 320459"/>
              <a:gd name="connsiteY5" fmla="*/ 978497 h 1375337"/>
              <a:gd name="connsiteX6" fmla="*/ 13107 w 320459"/>
              <a:gd name="connsiteY6" fmla="*/ 1019137 h 1375337"/>
              <a:gd name="connsiteX7" fmla="*/ 233241 w 320459"/>
              <a:gd name="connsiteY7" fmla="*/ 372284 h 1375337"/>
              <a:gd name="connsiteX8" fmla="*/ 226467 w 320459"/>
              <a:gd name="connsiteY8" fmla="*/ 453564 h 1375337"/>
              <a:gd name="connsiteX9" fmla="*/ 317907 w 320459"/>
              <a:gd name="connsiteY9" fmla="*/ 3137 h 137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0459" h="1375337">
                <a:moveTo>
                  <a:pt x="317907" y="3137"/>
                </a:moveTo>
                <a:cubicBezTo>
                  <a:pt x="298716" y="47164"/>
                  <a:pt x="159299" y="529764"/>
                  <a:pt x="111321" y="717724"/>
                </a:cubicBezTo>
                <a:cubicBezTo>
                  <a:pt x="63343" y="905684"/>
                  <a:pt x="43588" y="1072195"/>
                  <a:pt x="30041" y="1130897"/>
                </a:cubicBezTo>
                <a:cubicBezTo>
                  <a:pt x="16494" y="1189599"/>
                  <a:pt x="33992" y="1029297"/>
                  <a:pt x="30041" y="1069937"/>
                </a:cubicBezTo>
                <a:cubicBezTo>
                  <a:pt x="26090" y="1110577"/>
                  <a:pt x="7463" y="1389977"/>
                  <a:pt x="6334" y="1374737"/>
                </a:cubicBezTo>
                <a:cubicBezTo>
                  <a:pt x="5205" y="1359497"/>
                  <a:pt x="22138" y="1037764"/>
                  <a:pt x="23267" y="978497"/>
                </a:cubicBezTo>
                <a:cubicBezTo>
                  <a:pt x="24396" y="919230"/>
                  <a:pt x="-21889" y="1120172"/>
                  <a:pt x="13107" y="1019137"/>
                </a:cubicBezTo>
                <a:cubicBezTo>
                  <a:pt x="48103" y="918102"/>
                  <a:pt x="197681" y="466546"/>
                  <a:pt x="233241" y="372284"/>
                </a:cubicBezTo>
                <a:cubicBezTo>
                  <a:pt x="268801" y="278022"/>
                  <a:pt x="210663" y="515088"/>
                  <a:pt x="226467" y="453564"/>
                </a:cubicBezTo>
                <a:cubicBezTo>
                  <a:pt x="242271" y="392040"/>
                  <a:pt x="337098" y="-40890"/>
                  <a:pt x="317907" y="313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D2EA9E6E-1332-BEE2-5005-902DB87325D9}"/>
              </a:ext>
            </a:extLst>
          </p:cNvPr>
          <p:cNvSpPr/>
          <p:nvPr/>
        </p:nvSpPr>
        <p:spPr>
          <a:xfrm>
            <a:off x="6531062" y="5641544"/>
            <a:ext cx="711143" cy="415864"/>
          </a:xfrm>
          <a:custGeom>
            <a:avLst/>
            <a:gdLst>
              <a:gd name="connsiteX0" fmla="*/ 125 w 711143"/>
              <a:gd name="connsiteY0" fmla="*/ 415509 h 415864"/>
              <a:gd name="connsiteX1" fmla="*/ 155911 w 711143"/>
              <a:gd name="connsiteY1" fmla="*/ 19269 h 415864"/>
              <a:gd name="connsiteX2" fmla="*/ 138978 w 711143"/>
              <a:gd name="connsiteY2" fmla="*/ 90389 h 415864"/>
              <a:gd name="connsiteX3" fmla="*/ 189778 w 711143"/>
              <a:gd name="connsiteY3" fmla="*/ 137803 h 415864"/>
              <a:gd name="connsiteX4" fmla="*/ 216871 w 711143"/>
              <a:gd name="connsiteY4" fmla="*/ 388416 h 415864"/>
              <a:gd name="connsiteX5" fmla="*/ 230418 w 711143"/>
              <a:gd name="connsiteY5" fmla="*/ 239403 h 415864"/>
              <a:gd name="connsiteX6" fmla="*/ 216871 w 711143"/>
              <a:gd name="connsiteY6" fmla="*/ 76843 h 415864"/>
              <a:gd name="connsiteX7" fmla="*/ 298151 w 711143"/>
              <a:gd name="connsiteY7" fmla="*/ 46363 h 415864"/>
              <a:gd name="connsiteX8" fmla="*/ 372658 w 711143"/>
              <a:gd name="connsiteY8" fmla="*/ 100549 h 415864"/>
              <a:gd name="connsiteX9" fmla="*/ 426845 w 711143"/>
              <a:gd name="connsiteY9" fmla="*/ 141189 h 415864"/>
              <a:gd name="connsiteX10" fmla="*/ 426845 w 711143"/>
              <a:gd name="connsiteY10" fmla="*/ 141189 h 415864"/>
              <a:gd name="connsiteX11" fmla="*/ 426845 w 711143"/>
              <a:gd name="connsiteY11" fmla="*/ 381643 h 415864"/>
              <a:gd name="connsiteX12" fmla="*/ 392978 w 711143"/>
              <a:gd name="connsiteY12" fmla="*/ 29429 h 415864"/>
              <a:gd name="connsiteX13" fmla="*/ 599565 w 711143"/>
              <a:gd name="connsiteY13" fmla="*/ 39589 h 415864"/>
              <a:gd name="connsiteX14" fmla="*/ 626658 w 711143"/>
              <a:gd name="connsiteY14" fmla="*/ 202149 h 415864"/>
              <a:gd name="connsiteX15" fmla="*/ 657138 w 711143"/>
              <a:gd name="connsiteY15" fmla="*/ 208923 h 415864"/>
              <a:gd name="connsiteX16" fmla="*/ 660525 w 711143"/>
              <a:gd name="connsiteY16" fmla="*/ 144576 h 415864"/>
              <a:gd name="connsiteX17" fmla="*/ 633431 w 711143"/>
              <a:gd name="connsiteY17" fmla="*/ 259723 h 415864"/>
              <a:gd name="connsiteX18" fmla="*/ 663911 w 711143"/>
              <a:gd name="connsiteY18" fmla="*/ 76843 h 415864"/>
              <a:gd name="connsiteX19" fmla="*/ 691005 w 711143"/>
              <a:gd name="connsiteY19" fmla="*/ 131029 h 415864"/>
              <a:gd name="connsiteX20" fmla="*/ 694391 w 711143"/>
              <a:gd name="connsiteY20" fmla="*/ 290203 h 415864"/>
              <a:gd name="connsiteX21" fmla="*/ 704551 w 711143"/>
              <a:gd name="connsiteY21" fmla="*/ 70069 h 415864"/>
              <a:gd name="connsiteX22" fmla="*/ 582631 w 711143"/>
              <a:gd name="connsiteY22" fmla="*/ 19269 h 415864"/>
              <a:gd name="connsiteX23" fmla="*/ 196551 w 711143"/>
              <a:gd name="connsiteY23" fmla="*/ 110709 h 415864"/>
              <a:gd name="connsiteX24" fmla="*/ 216871 w 711143"/>
              <a:gd name="connsiteY24" fmla="*/ 76843 h 415864"/>
              <a:gd name="connsiteX25" fmla="*/ 20445 w 711143"/>
              <a:gd name="connsiteY25" fmla="*/ 137803 h 415864"/>
              <a:gd name="connsiteX26" fmla="*/ 98338 w 711143"/>
              <a:gd name="connsiteY26" fmla="*/ 107323 h 415864"/>
              <a:gd name="connsiteX27" fmla="*/ 128818 w 711143"/>
              <a:gd name="connsiteY27" fmla="*/ 90389 h 415864"/>
              <a:gd name="connsiteX28" fmla="*/ 125 w 711143"/>
              <a:gd name="connsiteY28" fmla="*/ 415509 h 41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11143" h="415864">
                <a:moveTo>
                  <a:pt x="125" y="415509"/>
                </a:moveTo>
                <a:cubicBezTo>
                  <a:pt x="4640" y="403656"/>
                  <a:pt x="132769" y="73456"/>
                  <a:pt x="155911" y="19269"/>
                </a:cubicBezTo>
                <a:cubicBezTo>
                  <a:pt x="179053" y="-34918"/>
                  <a:pt x="133334" y="70633"/>
                  <a:pt x="138978" y="90389"/>
                </a:cubicBezTo>
                <a:cubicBezTo>
                  <a:pt x="144623" y="110145"/>
                  <a:pt x="176796" y="88132"/>
                  <a:pt x="189778" y="137803"/>
                </a:cubicBezTo>
                <a:cubicBezTo>
                  <a:pt x="202760" y="187474"/>
                  <a:pt x="210098" y="371483"/>
                  <a:pt x="216871" y="388416"/>
                </a:cubicBezTo>
                <a:cubicBezTo>
                  <a:pt x="223644" y="405349"/>
                  <a:pt x="230418" y="291332"/>
                  <a:pt x="230418" y="239403"/>
                </a:cubicBezTo>
                <a:cubicBezTo>
                  <a:pt x="230418" y="187474"/>
                  <a:pt x="205582" y="109016"/>
                  <a:pt x="216871" y="76843"/>
                </a:cubicBezTo>
                <a:cubicBezTo>
                  <a:pt x="228160" y="44670"/>
                  <a:pt x="272187" y="42412"/>
                  <a:pt x="298151" y="46363"/>
                </a:cubicBezTo>
                <a:cubicBezTo>
                  <a:pt x="324116" y="50314"/>
                  <a:pt x="351209" y="84745"/>
                  <a:pt x="372658" y="100549"/>
                </a:cubicBezTo>
                <a:cubicBezTo>
                  <a:pt x="394107" y="116353"/>
                  <a:pt x="426845" y="141189"/>
                  <a:pt x="426845" y="141189"/>
                </a:cubicBezTo>
                <a:lnTo>
                  <a:pt x="426845" y="141189"/>
                </a:lnTo>
                <a:cubicBezTo>
                  <a:pt x="426845" y="181265"/>
                  <a:pt x="432489" y="400270"/>
                  <a:pt x="426845" y="381643"/>
                </a:cubicBezTo>
                <a:cubicBezTo>
                  <a:pt x="421201" y="363016"/>
                  <a:pt x="364191" y="86438"/>
                  <a:pt x="392978" y="29429"/>
                </a:cubicBezTo>
                <a:cubicBezTo>
                  <a:pt x="421765" y="-27580"/>
                  <a:pt x="560618" y="10802"/>
                  <a:pt x="599565" y="39589"/>
                </a:cubicBezTo>
                <a:cubicBezTo>
                  <a:pt x="638512" y="68376"/>
                  <a:pt x="617063" y="173927"/>
                  <a:pt x="626658" y="202149"/>
                </a:cubicBezTo>
                <a:cubicBezTo>
                  <a:pt x="636253" y="230371"/>
                  <a:pt x="651494" y="218518"/>
                  <a:pt x="657138" y="208923"/>
                </a:cubicBezTo>
                <a:cubicBezTo>
                  <a:pt x="662783" y="199327"/>
                  <a:pt x="664476" y="136109"/>
                  <a:pt x="660525" y="144576"/>
                </a:cubicBezTo>
                <a:cubicBezTo>
                  <a:pt x="656574" y="153043"/>
                  <a:pt x="632867" y="271012"/>
                  <a:pt x="633431" y="259723"/>
                </a:cubicBezTo>
                <a:cubicBezTo>
                  <a:pt x="633995" y="248434"/>
                  <a:pt x="654315" y="98292"/>
                  <a:pt x="663911" y="76843"/>
                </a:cubicBezTo>
                <a:cubicBezTo>
                  <a:pt x="673507" y="55394"/>
                  <a:pt x="685925" y="95469"/>
                  <a:pt x="691005" y="131029"/>
                </a:cubicBezTo>
                <a:cubicBezTo>
                  <a:pt x="696085" y="166589"/>
                  <a:pt x="692133" y="300363"/>
                  <a:pt x="694391" y="290203"/>
                </a:cubicBezTo>
                <a:cubicBezTo>
                  <a:pt x="696649" y="280043"/>
                  <a:pt x="723178" y="115225"/>
                  <a:pt x="704551" y="70069"/>
                </a:cubicBezTo>
                <a:cubicBezTo>
                  <a:pt x="685924" y="24913"/>
                  <a:pt x="667298" y="12496"/>
                  <a:pt x="582631" y="19269"/>
                </a:cubicBezTo>
                <a:cubicBezTo>
                  <a:pt x="497964" y="26042"/>
                  <a:pt x="257511" y="101113"/>
                  <a:pt x="196551" y="110709"/>
                </a:cubicBezTo>
                <a:cubicBezTo>
                  <a:pt x="135591" y="120305"/>
                  <a:pt x="246222" y="72327"/>
                  <a:pt x="216871" y="76843"/>
                </a:cubicBezTo>
                <a:cubicBezTo>
                  <a:pt x="187520" y="81359"/>
                  <a:pt x="40200" y="132723"/>
                  <a:pt x="20445" y="137803"/>
                </a:cubicBezTo>
                <a:cubicBezTo>
                  <a:pt x="690" y="142883"/>
                  <a:pt x="80276" y="115225"/>
                  <a:pt x="98338" y="107323"/>
                </a:cubicBezTo>
                <a:cubicBezTo>
                  <a:pt x="116400" y="99421"/>
                  <a:pt x="143494" y="41847"/>
                  <a:pt x="128818" y="90389"/>
                </a:cubicBezTo>
                <a:cubicBezTo>
                  <a:pt x="114143" y="138931"/>
                  <a:pt x="-4390" y="427362"/>
                  <a:pt x="125" y="41550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2625118C-0F3A-D6D6-0F79-BED09E83AA7C}"/>
              </a:ext>
            </a:extLst>
          </p:cNvPr>
          <p:cNvSpPr/>
          <p:nvPr/>
        </p:nvSpPr>
        <p:spPr>
          <a:xfrm>
            <a:off x="6530359" y="5686369"/>
            <a:ext cx="158293" cy="336842"/>
          </a:xfrm>
          <a:custGeom>
            <a:avLst/>
            <a:gdLst>
              <a:gd name="connsiteX0" fmla="*/ 156614 w 158293"/>
              <a:gd name="connsiteY0" fmla="*/ 1538 h 336842"/>
              <a:gd name="connsiteX1" fmla="*/ 88881 w 158293"/>
              <a:gd name="connsiteY1" fmla="*/ 116684 h 336842"/>
              <a:gd name="connsiteX2" fmla="*/ 34694 w 158293"/>
              <a:gd name="connsiteY2" fmla="*/ 214898 h 336842"/>
              <a:gd name="connsiteX3" fmla="*/ 10988 w 158293"/>
              <a:gd name="connsiteY3" fmla="*/ 336818 h 336842"/>
              <a:gd name="connsiteX4" fmla="*/ 14374 w 158293"/>
              <a:gd name="connsiteY4" fmla="*/ 204738 h 336842"/>
              <a:gd name="connsiteX5" fmla="*/ 156614 w 158293"/>
              <a:gd name="connsiteY5" fmla="*/ 1538 h 336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293" h="336842">
                <a:moveTo>
                  <a:pt x="156614" y="1538"/>
                </a:moveTo>
                <a:cubicBezTo>
                  <a:pt x="169032" y="-13138"/>
                  <a:pt x="109201" y="81124"/>
                  <a:pt x="88881" y="116684"/>
                </a:cubicBezTo>
                <a:cubicBezTo>
                  <a:pt x="68561" y="152244"/>
                  <a:pt x="47676" y="178209"/>
                  <a:pt x="34694" y="214898"/>
                </a:cubicBezTo>
                <a:cubicBezTo>
                  <a:pt x="21712" y="251587"/>
                  <a:pt x="14375" y="338511"/>
                  <a:pt x="10988" y="336818"/>
                </a:cubicBezTo>
                <a:cubicBezTo>
                  <a:pt x="7601" y="335125"/>
                  <a:pt x="-13848" y="266827"/>
                  <a:pt x="14374" y="204738"/>
                </a:cubicBezTo>
                <a:cubicBezTo>
                  <a:pt x="42596" y="142649"/>
                  <a:pt x="144196" y="16214"/>
                  <a:pt x="156614" y="153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9E60CF43-2ECA-1940-4FA9-2B72333180A3}"/>
              </a:ext>
            </a:extLst>
          </p:cNvPr>
          <p:cNvSpPr/>
          <p:nvPr/>
        </p:nvSpPr>
        <p:spPr>
          <a:xfrm>
            <a:off x="7034250" y="2893235"/>
            <a:ext cx="534373" cy="2214682"/>
          </a:xfrm>
          <a:custGeom>
            <a:avLst/>
            <a:gdLst>
              <a:gd name="connsiteX0" fmla="*/ 134303 w 534373"/>
              <a:gd name="connsiteY0" fmla="*/ 44 h 2214682"/>
              <a:gd name="connsiteX1" fmla="*/ 467362 w 534373"/>
              <a:gd name="connsiteY1" fmla="*/ 520828 h 2214682"/>
              <a:gd name="connsiteX2" fmla="*/ 491585 w 534373"/>
              <a:gd name="connsiteY2" fmla="*/ 763053 h 2214682"/>
              <a:gd name="connsiteX3" fmla="*/ 515807 w 534373"/>
              <a:gd name="connsiteY3" fmla="*/ 756997 h 2214682"/>
              <a:gd name="connsiteX4" fmla="*/ 261471 w 534373"/>
              <a:gd name="connsiteY4" fmla="*/ 1532118 h 2214682"/>
              <a:gd name="connsiteX5" fmla="*/ 1079 w 534373"/>
              <a:gd name="connsiteY5" fmla="*/ 2210348 h 2214682"/>
              <a:gd name="connsiteX6" fmla="*/ 364417 w 534373"/>
              <a:gd name="connsiteY6" fmla="*/ 1199058 h 2214682"/>
              <a:gd name="connsiteX7" fmla="*/ 533974 w 534373"/>
              <a:gd name="connsiteY7" fmla="*/ 781220 h 2214682"/>
              <a:gd name="connsiteX8" fmla="*/ 322027 w 534373"/>
              <a:gd name="connsiteY8" fmla="*/ 429993 h 2214682"/>
              <a:gd name="connsiteX9" fmla="*/ 424973 w 534373"/>
              <a:gd name="connsiteY9" fmla="*/ 490550 h 2214682"/>
              <a:gd name="connsiteX10" fmla="*/ 134303 w 534373"/>
              <a:gd name="connsiteY10" fmla="*/ 44 h 2214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4373" h="2214682">
                <a:moveTo>
                  <a:pt x="134303" y="44"/>
                </a:moveTo>
                <a:cubicBezTo>
                  <a:pt x="141368" y="5090"/>
                  <a:pt x="407815" y="393660"/>
                  <a:pt x="467362" y="520828"/>
                </a:cubicBezTo>
                <a:cubicBezTo>
                  <a:pt x="526909" y="647996"/>
                  <a:pt x="491585" y="763053"/>
                  <a:pt x="491585" y="763053"/>
                </a:cubicBezTo>
                <a:cubicBezTo>
                  <a:pt x="499659" y="802415"/>
                  <a:pt x="554159" y="628820"/>
                  <a:pt x="515807" y="756997"/>
                </a:cubicBezTo>
                <a:cubicBezTo>
                  <a:pt x="477455" y="885174"/>
                  <a:pt x="347259" y="1289893"/>
                  <a:pt x="261471" y="1532118"/>
                </a:cubicBezTo>
                <a:cubicBezTo>
                  <a:pt x="175683" y="1774343"/>
                  <a:pt x="-16079" y="2265858"/>
                  <a:pt x="1079" y="2210348"/>
                </a:cubicBezTo>
                <a:cubicBezTo>
                  <a:pt x="18237" y="2154838"/>
                  <a:pt x="275601" y="1437246"/>
                  <a:pt x="364417" y="1199058"/>
                </a:cubicBezTo>
                <a:cubicBezTo>
                  <a:pt x="453233" y="960870"/>
                  <a:pt x="541039" y="909397"/>
                  <a:pt x="533974" y="781220"/>
                </a:cubicBezTo>
                <a:cubicBezTo>
                  <a:pt x="526909" y="653043"/>
                  <a:pt x="340194" y="478438"/>
                  <a:pt x="322027" y="429993"/>
                </a:cubicBezTo>
                <a:cubicBezTo>
                  <a:pt x="303860" y="381548"/>
                  <a:pt x="454242" y="561199"/>
                  <a:pt x="424973" y="490550"/>
                </a:cubicBezTo>
                <a:cubicBezTo>
                  <a:pt x="395704" y="419901"/>
                  <a:pt x="127238" y="-5002"/>
                  <a:pt x="134303" y="4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0FE9A8DB-A4E7-31DA-A7BE-3576BCA72938}"/>
              </a:ext>
            </a:extLst>
          </p:cNvPr>
          <p:cNvSpPr/>
          <p:nvPr/>
        </p:nvSpPr>
        <p:spPr>
          <a:xfrm>
            <a:off x="6956511" y="2907829"/>
            <a:ext cx="333156" cy="2162895"/>
          </a:xfrm>
          <a:custGeom>
            <a:avLst/>
            <a:gdLst>
              <a:gd name="connsiteX0" fmla="*/ 103041 w 333156"/>
              <a:gd name="connsiteY0" fmla="*/ 3617 h 2162895"/>
              <a:gd name="connsiteX1" fmla="*/ 278654 w 333156"/>
              <a:gd name="connsiteY1" fmla="*/ 415399 h 2162895"/>
              <a:gd name="connsiteX2" fmla="*/ 314988 w 333156"/>
              <a:gd name="connsiteY2" fmla="*/ 869572 h 2162895"/>
              <a:gd name="connsiteX3" fmla="*/ 327099 w 333156"/>
              <a:gd name="connsiteY3" fmla="*/ 833238 h 2162895"/>
              <a:gd name="connsiteX4" fmla="*/ 236264 w 333156"/>
              <a:gd name="connsiteY4" fmla="*/ 1299521 h 2162895"/>
              <a:gd name="connsiteX5" fmla="*/ 6150 w 333156"/>
              <a:gd name="connsiteY5" fmla="*/ 2159421 h 2162895"/>
              <a:gd name="connsiteX6" fmla="*/ 333154 w 333156"/>
              <a:gd name="connsiteY6" fmla="*/ 948295 h 2162895"/>
              <a:gd name="connsiteX7" fmla="*/ 95 w 333156"/>
              <a:gd name="connsiteY7" fmla="*/ 142896 h 2162895"/>
              <a:gd name="connsiteX8" fmla="*/ 296821 w 333156"/>
              <a:gd name="connsiteY8" fmla="*/ 657625 h 2162895"/>
              <a:gd name="connsiteX9" fmla="*/ 103041 w 333156"/>
              <a:gd name="connsiteY9" fmla="*/ 3617 h 216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156" h="2162895">
                <a:moveTo>
                  <a:pt x="103041" y="3617"/>
                </a:moveTo>
                <a:cubicBezTo>
                  <a:pt x="100013" y="-36754"/>
                  <a:pt x="243330" y="271073"/>
                  <a:pt x="278654" y="415399"/>
                </a:cubicBezTo>
                <a:cubicBezTo>
                  <a:pt x="313978" y="559725"/>
                  <a:pt x="314988" y="869572"/>
                  <a:pt x="314988" y="869572"/>
                </a:cubicBezTo>
                <a:cubicBezTo>
                  <a:pt x="323062" y="939212"/>
                  <a:pt x="340220" y="761580"/>
                  <a:pt x="327099" y="833238"/>
                </a:cubicBezTo>
                <a:cubicBezTo>
                  <a:pt x="313978" y="904896"/>
                  <a:pt x="289755" y="1078491"/>
                  <a:pt x="236264" y="1299521"/>
                </a:cubicBezTo>
                <a:cubicBezTo>
                  <a:pt x="182773" y="1520551"/>
                  <a:pt x="-9998" y="2217959"/>
                  <a:pt x="6150" y="2159421"/>
                </a:cubicBezTo>
                <a:cubicBezTo>
                  <a:pt x="22298" y="2100883"/>
                  <a:pt x="334163" y="1284382"/>
                  <a:pt x="333154" y="948295"/>
                </a:cubicBezTo>
                <a:cubicBezTo>
                  <a:pt x="332145" y="612208"/>
                  <a:pt x="6150" y="191341"/>
                  <a:pt x="95" y="142896"/>
                </a:cubicBezTo>
                <a:cubicBezTo>
                  <a:pt x="-5960" y="94451"/>
                  <a:pt x="276636" y="674783"/>
                  <a:pt x="296821" y="657625"/>
                </a:cubicBezTo>
                <a:cubicBezTo>
                  <a:pt x="317006" y="640467"/>
                  <a:pt x="106069" y="43988"/>
                  <a:pt x="103041" y="361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EF232EB7-C826-D8E2-338B-80D4F26376E5}"/>
              </a:ext>
            </a:extLst>
          </p:cNvPr>
          <p:cNvSpPr/>
          <p:nvPr/>
        </p:nvSpPr>
        <p:spPr>
          <a:xfrm>
            <a:off x="6845343" y="3894866"/>
            <a:ext cx="244503" cy="1783052"/>
          </a:xfrm>
          <a:custGeom>
            <a:avLst/>
            <a:gdLst>
              <a:gd name="connsiteX0" fmla="*/ 44651 w 244503"/>
              <a:gd name="connsiteY0" fmla="*/ 39981 h 1783052"/>
              <a:gd name="connsiteX1" fmla="*/ 26484 w 244503"/>
              <a:gd name="connsiteY1" fmla="*/ 1675001 h 1783052"/>
              <a:gd name="connsiteX2" fmla="*/ 14373 w 244503"/>
              <a:gd name="connsiteY2" fmla="*/ 1469109 h 1783052"/>
              <a:gd name="connsiteX3" fmla="*/ 244487 w 244503"/>
              <a:gd name="connsiteY3" fmla="*/ 179260 h 1783052"/>
              <a:gd name="connsiteX4" fmla="*/ 26484 w 244503"/>
              <a:gd name="connsiteY4" fmla="*/ 1184495 h 1783052"/>
              <a:gd name="connsiteX5" fmla="*/ 20428 w 244503"/>
              <a:gd name="connsiteY5" fmla="*/ 276150 h 1783052"/>
              <a:gd name="connsiteX6" fmla="*/ 8317 w 244503"/>
              <a:gd name="connsiteY6" fmla="*/ 482042 h 1783052"/>
              <a:gd name="connsiteX7" fmla="*/ 44651 w 244503"/>
              <a:gd name="connsiteY7" fmla="*/ 39981 h 178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503" h="1783052">
                <a:moveTo>
                  <a:pt x="44651" y="39981"/>
                </a:moveTo>
                <a:cubicBezTo>
                  <a:pt x="47679" y="238807"/>
                  <a:pt x="31530" y="1436813"/>
                  <a:pt x="26484" y="1675001"/>
                </a:cubicBezTo>
                <a:cubicBezTo>
                  <a:pt x="21438" y="1913189"/>
                  <a:pt x="-21961" y="1718399"/>
                  <a:pt x="14373" y="1469109"/>
                </a:cubicBezTo>
                <a:cubicBezTo>
                  <a:pt x="50707" y="1219819"/>
                  <a:pt x="242469" y="226696"/>
                  <a:pt x="244487" y="179260"/>
                </a:cubicBezTo>
                <a:cubicBezTo>
                  <a:pt x="246505" y="131824"/>
                  <a:pt x="63827" y="1168347"/>
                  <a:pt x="26484" y="1184495"/>
                </a:cubicBezTo>
                <a:cubicBezTo>
                  <a:pt x="-10859" y="1200643"/>
                  <a:pt x="23456" y="393225"/>
                  <a:pt x="20428" y="276150"/>
                </a:cubicBezTo>
                <a:cubicBezTo>
                  <a:pt x="17400" y="159075"/>
                  <a:pt x="7308" y="517366"/>
                  <a:pt x="8317" y="482042"/>
                </a:cubicBezTo>
                <a:cubicBezTo>
                  <a:pt x="9326" y="446718"/>
                  <a:pt x="41623" y="-158845"/>
                  <a:pt x="44651" y="3998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CA697600-667D-B535-ECC5-CC6F17EC5104}"/>
              </a:ext>
            </a:extLst>
          </p:cNvPr>
          <p:cNvSpPr/>
          <p:nvPr/>
        </p:nvSpPr>
        <p:spPr>
          <a:xfrm>
            <a:off x="6715724" y="3837859"/>
            <a:ext cx="162333" cy="1442618"/>
          </a:xfrm>
          <a:custGeom>
            <a:avLst/>
            <a:gdLst>
              <a:gd name="connsiteX0" fmla="*/ 162159 w 162333"/>
              <a:gd name="connsiteY0" fmla="*/ 98 h 1442618"/>
              <a:gd name="connsiteX1" fmla="*/ 41046 w 162333"/>
              <a:gd name="connsiteY1" fmla="*/ 345269 h 1442618"/>
              <a:gd name="connsiteX2" fmla="*/ 41046 w 162333"/>
              <a:gd name="connsiteY2" fmla="*/ 587494 h 1442618"/>
              <a:gd name="connsiteX3" fmla="*/ 41046 w 162333"/>
              <a:gd name="connsiteY3" fmla="*/ 502715 h 1442618"/>
              <a:gd name="connsiteX4" fmla="*/ 65269 w 162333"/>
              <a:gd name="connsiteY4" fmla="*/ 1441338 h 1442618"/>
              <a:gd name="connsiteX5" fmla="*/ 16824 w 162333"/>
              <a:gd name="connsiteY5" fmla="*/ 272601 h 1442618"/>
              <a:gd name="connsiteX6" fmla="*/ 10768 w 162333"/>
              <a:gd name="connsiteY6" fmla="*/ 308935 h 1442618"/>
              <a:gd name="connsiteX7" fmla="*/ 162159 w 162333"/>
              <a:gd name="connsiteY7" fmla="*/ 98 h 144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333" h="1442618">
                <a:moveTo>
                  <a:pt x="162159" y="98"/>
                </a:moveTo>
                <a:cubicBezTo>
                  <a:pt x="167205" y="6154"/>
                  <a:pt x="61231" y="247370"/>
                  <a:pt x="41046" y="345269"/>
                </a:cubicBezTo>
                <a:cubicBezTo>
                  <a:pt x="20860" y="443168"/>
                  <a:pt x="41046" y="587494"/>
                  <a:pt x="41046" y="587494"/>
                </a:cubicBezTo>
                <a:cubicBezTo>
                  <a:pt x="41046" y="613735"/>
                  <a:pt x="37009" y="360408"/>
                  <a:pt x="41046" y="502715"/>
                </a:cubicBezTo>
                <a:cubicBezTo>
                  <a:pt x="45083" y="645022"/>
                  <a:pt x="69306" y="1479690"/>
                  <a:pt x="65269" y="1441338"/>
                </a:cubicBezTo>
                <a:cubicBezTo>
                  <a:pt x="61232" y="1402986"/>
                  <a:pt x="25907" y="461335"/>
                  <a:pt x="16824" y="272601"/>
                </a:cubicBezTo>
                <a:cubicBezTo>
                  <a:pt x="7741" y="83867"/>
                  <a:pt x="-12445" y="349306"/>
                  <a:pt x="10768" y="308935"/>
                </a:cubicBezTo>
                <a:cubicBezTo>
                  <a:pt x="33981" y="268564"/>
                  <a:pt x="157113" y="-5958"/>
                  <a:pt x="162159" y="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15B96AA8-DD2E-E670-FCA3-50C60A8BE376}"/>
              </a:ext>
            </a:extLst>
          </p:cNvPr>
          <p:cNvSpPr/>
          <p:nvPr/>
        </p:nvSpPr>
        <p:spPr>
          <a:xfrm>
            <a:off x="6968558" y="3353498"/>
            <a:ext cx="146867" cy="637220"/>
          </a:xfrm>
          <a:custGeom>
            <a:avLst/>
            <a:gdLst>
              <a:gd name="connsiteX0" fmla="*/ 159 w 146867"/>
              <a:gd name="connsiteY0" fmla="*/ 8 h 637220"/>
              <a:gd name="connsiteX1" fmla="*/ 78882 w 146867"/>
              <a:gd name="connsiteY1" fmla="*/ 460236 h 637220"/>
              <a:gd name="connsiteX2" fmla="*/ 54660 w 146867"/>
              <a:gd name="connsiteY2" fmla="*/ 635850 h 637220"/>
              <a:gd name="connsiteX3" fmla="*/ 145494 w 146867"/>
              <a:gd name="connsiteY3" fmla="*/ 381513 h 637220"/>
              <a:gd name="connsiteX4" fmla="*/ 103105 w 146867"/>
              <a:gd name="connsiteY4" fmla="*/ 472348 h 637220"/>
              <a:gd name="connsiteX5" fmla="*/ 159 w 146867"/>
              <a:gd name="connsiteY5" fmla="*/ 8 h 63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867" h="637220">
                <a:moveTo>
                  <a:pt x="159" y="8"/>
                </a:moveTo>
                <a:cubicBezTo>
                  <a:pt x="-3878" y="-2011"/>
                  <a:pt x="69799" y="354262"/>
                  <a:pt x="78882" y="460236"/>
                </a:cubicBezTo>
                <a:cubicBezTo>
                  <a:pt x="87966" y="566210"/>
                  <a:pt x="43558" y="648971"/>
                  <a:pt x="54660" y="635850"/>
                </a:cubicBezTo>
                <a:cubicBezTo>
                  <a:pt x="65762" y="622730"/>
                  <a:pt x="137420" y="408763"/>
                  <a:pt x="145494" y="381513"/>
                </a:cubicBezTo>
                <a:cubicBezTo>
                  <a:pt x="153568" y="354263"/>
                  <a:pt x="124300" y="532904"/>
                  <a:pt x="103105" y="472348"/>
                </a:cubicBezTo>
                <a:cubicBezTo>
                  <a:pt x="81910" y="411792"/>
                  <a:pt x="4196" y="2027"/>
                  <a:pt x="159" y="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08AF2CD7-465C-146A-FB2B-530526D10F9D}"/>
              </a:ext>
            </a:extLst>
          </p:cNvPr>
          <p:cNvSpPr/>
          <p:nvPr/>
        </p:nvSpPr>
        <p:spPr>
          <a:xfrm>
            <a:off x="5884672" y="5242863"/>
            <a:ext cx="262419" cy="725333"/>
          </a:xfrm>
          <a:custGeom>
            <a:avLst/>
            <a:gdLst>
              <a:gd name="connsiteX0" fmla="*/ 87 w 262419"/>
              <a:gd name="connsiteY0" fmla="*/ 187724 h 725333"/>
              <a:gd name="connsiteX1" fmla="*/ 254424 w 262419"/>
              <a:gd name="connsiteY1" fmla="*/ 30278 h 725333"/>
              <a:gd name="connsiteX2" fmla="*/ 187812 w 262419"/>
              <a:gd name="connsiteY2" fmla="*/ 139279 h 725333"/>
              <a:gd name="connsiteX3" fmla="*/ 78811 w 262419"/>
              <a:gd name="connsiteY3" fmla="*/ 333059 h 725333"/>
              <a:gd name="connsiteX4" fmla="*/ 175701 w 262419"/>
              <a:gd name="connsiteY4" fmla="*/ 720620 h 725333"/>
              <a:gd name="connsiteX5" fmla="*/ 145423 w 262419"/>
              <a:gd name="connsiteY5" fmla="*/ 538951 h 725333"/>
              <a:gd name="connsiteX6" fmla="*/ 115144 w 262419"/>
              <a:gd name="connsiteY6" fmla="*/ 399671 h 725333"/>
              <a:gd name="connsiteX7" fmla="*/ 78811 w 262419"/>
              <a:gd name="connsiteY7" fmla="*/ 363338 h 725333"/>
              <a:gd name="connsiteX8" fmla="*/ 187812 w 262419"/>
              <a:gd name="connsiteY8" fmla="*/ 187724 h 725333"/>
              <a:gd name="connsiteX9" fmla="*/ 121200 w 262419"/>
              <a:gd name="connsiteY9" fmla="*/ 218002 h 725333"/>
              <a:gd name="connsiteX10" fmla="*/ 224146 w 262419"/>
              <a:gd name="connsiteY10" fmla="*/ 0 h 725333"/>
              <a:gd name="connsiteX11" fmla="*/ 87 w 262419"/>
              <a:gd name="connsiteY11" fmla="*/ 187724 h 725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2419" h="725333">
                <a:moveTo>
                  <a:pt x="87" y="187724"/>
                </a:moveTo>
                <a:cubicBezTo>
                  <a:pt x="5133" y="192770"/>
                  <a:pt x="223137" y="38352"/>
                  <a:pt x="254424" y="30278"/>
                </a:cubicBezTo>
                <a:cubicBezTo>
                  <a:pt x="285711" y="22204"/>
                  <a:pt x="217081" y="88815"/>
                  <a:pt x="187812" y="139279"/>
                </a:cubicBezTo>
                <a:cubicBezTo>
                  <a:pt x="158543" y="189743"/>
                  <a:pt x="80829" y="236169"/>
                  <a:pt x="78811" y="333059"/>
                </a:cubicBezTo>
                <a:cubicBezTo>
                  <a:pt x="76793" y="429949"/>
                  <a:pt x="164599" y="686305"/>
                  <a:pt x="175701" y="720620"/>
                </a:cubicBezTo>
                <a:cubicBezTo>
                  <a:pt x="186803" y="754935"/>
                  <a:pt x="155516" y="592442"/>
                  <a:pt x="145423" y="538951"/>
                </a:cubicBezTo>
                <a:cubicBezTo>
                  <a:pt x="135330" y="485460"/>
                  <a:pt x="126246" y="428940"/>
                  <a:pt x="115144" y="399671"/>
                </a:cubicBezTo>
                <a:cubicBezTo>
                  <a:pt x="104042" y="370402"/>
                  <a:pt x="66700" y="398662"/>
                  <a:pt x="78811" y="363338"/>
                </a:cubicBezTo>
                <a:cubicBezTo>
                  <a:pt x="90922" y="328014"/>
                  <a:pt x="180747" y="211947"/>
                  <a:pt x="187812" y="187724"/>
                </a:cubicBezTo>
                <a:cubicBezTo>
                  <a:pt x="194877" y="163501"/>
                  <a:pt x="115144" y="249289"/>
                  <a:pt x="121200" y="218002"/>
                </a:cubicBezTo>
                <a:cubicBezTo>
                  <a:pt x="127256" y="186715"/>
                  <a:pt x="239285" y="0"/>
                  <a:pt x="224146" y="0"/>
                </a:cubicBezTo>
                <a:cubicBezTo>
                  <a:pt x="209007" y="0"/>
                  <a:pt x="-4959" y="182678"/>
                  <a:pt x="87" y="18772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95BD6D05-FB9F-FC56-E9A0-7AAE03CBDAD1}"/>
              </a:ext>
            </a:extLst>
          </p:cNvPr>
          <p:cNvSpPr/>
          <p:nvPr/>
        </p:nvSpPr>
        <p:spPr>
          <a:xfrm>
            <a:off x="5113418" y="4325794"/>
            <a:ext cx="399881" cy="372871"/>
          </a:xfrm>
          <a:custGeom>
            <a:avLst/>
            <a:gdLst>
              <a:gd name="connsiteX0" fmla="*/ 8332 w 399881"/>
              <a:gd name="connsiteY0" fmla="*/ 269116 h 372871"/>
              <a:gd name="connsiteX1" fmla="*/ 81000 w 399881"/>
              <a:gd name="connsiteY1" fmla="*/ 232783 h 372871"/>
              <a:gd name="connsiteX2" fmla="*/ 389837 w 399881"/>
              <a:gd name="connsiteY2" fmla="*/ 20836 h 372871"/>
              <a:gd name="connsiteX3" fmla="*/ 299002 w 399881"/>
              <a:gd name="connsiteY3" fmla="*/ 99559 h 372871"/>
              <a:gd name="connsiteX4" fmla="*/ 44666 w 399881"/>
              <a:gd name="connsiteY4" fmla="*/ 372062 h 372871"/>
              <a:gd name="connsiteX5" fmla="*/ 347447 w 399881"/>
              <a:gd name="connsiteY5" fmla="*/ 2669 h 372871"/>
              <a:gd name="connsiteX6" fmla="*/ 111278 w 399881"/>
              <a:gd name="connsiteY6" fmla="*/ 202505 h 372871"/>
              <a:gd name="connsiteX7" fmla="*/ 232390 w 399881"/>
              <a:gd name="connsiteY7" fmla="*/ 141948 h 372871"/>
              <a:gd name="connsiteX8" fmla="*/ 8332 w 399881"/>
              <a:gd name="connsiteY8" fmla="*/ 269116 h 37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9881" h="372871">
                <a:moveTo>
                  <a:pt x="8332" y="269116"/>
                </a:moveTo>
                <a:cubicBezTo>
                  <a:pt x="-16900" y="284255"/>
                  <a:pt x="17416" y="274163"/>
                  <a:pt x="81000" y="232783"/>
                </a:cubicBezTo>
                <a:cubicBezTo>
                  <a:pt x="144584" y="191403"/>
                  <a:pt x="353503" y="43040"/>
                  <a:pt x="389837" y="20836"/>
                </a:cubicBezTo>
                <a:cubicBezTo>
                  <a:pt x="426171" y="-1368"/>
                  <a:pt x="356530" y="41021"/>
                  <a:pt x="299002" y="99559"/>
                </a:cubicBezTo>
                <a:cubicBezTo>
                  <a:pt x="241474" y="158097"/>
                  <a:pt x="36592" y="388210"/>
                  <a:pt x="44666" y="372062"/>
                </a:cubicBezTo>
                <a:cubicBezTo>
                  <a:pt x="52740" y="355914"/>
                  <a:pt x="336345" y="30928"/>
                  <a:pt x="347447" y="2669"/>
                </a:cubicBezTo>
                <a:cubicBezTo>
                  <a:pt x="358549" y="-25590"/>
                  <a:pt x="130454" y="179292"/>
                  <a:pt x="111278" y="202505"/>
                </a:cubicBezTo>
                <a:cubicBezTo>
                  <a:pt x="92102" y="225718"/>
                  <a:pt x="245510" y="125800"/>
                  <a:pt x="232390" y="141948"/>
                </a:cubicBezTo>
                <a:cubicBezTo>
                  <a:pt x="219270" y="158096"/>
                  <a:pt x="33564" y="253977"/>
                  <a:pt x="8332" y="26911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7B35EDCD-BED0-6AA4-A513-BF69C3649B9E}"/>
              </a:ext>
            </a:extLst>
          </p:cNvPr>
          <p:cNvSpPr/>
          <p:nvPr/>
        </p:nvSpPr>
        <p:spPr>
          <a:xfrm>
            <a:off x="4946085" y="5157706"/>
            <a:ext cx="218090" cy="412545"/>
          </a:xfrm>
          <a:custGeom>
            <a:avLst/>
            <a:gdLst>
              <a:gd name="connsiteX0" fmla="*/ 218055 w 218090"/>
              <a:gd name="connsiteY0" fmla="*/ 378 h 412545"/>
              <a:gd name="connsiteX1" fmla="*/ 90886 w 218090"/>
              <a:gd name="connsiteY1" fmla="*/ 230492 h 412545"/>
              <a:gd name="connsiteX2" fmla="*/ 52 w 218090"/>
              <a:gd name="connsiteY2" fmla="*/ 412161 h 412545"/>
              <a:gd name="connsiteX3" fmla="*/ 102998 w 218090"/>
              <a:gd name="connsiteY3" fmla="*/ 182047 h 412545"/>
              <a:gd name="connsiteX4" fmla="*/ 218055 w 218090"/>
              <a:gd name="connsiteY4" fmla="*/ 378 h 412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090" h="412545">
                <a:moveTo>
                  <a:pt x="218055" y="378"/>
                </a:moveTo>
                <a:cubicBezTo>
                  <a:pt x="216036" y="8452"/>
                  <a:pt x="127220" y="161861"/>
                  <a:pt x="90886" y="230492"/>
                </a:cubicBezTo>
                <a:cubicBezTo>
                  <a:pt x="54552" y="299123"/>
                  <a:pt x="-1967" y="420235"/>
                  <a:pt x="52" y="412161"/>
                </a:cubicBezTo>
                <a:cubicBezTo>
                  <a:pt x="2071" y="404087"/>
                  <a:pt x="71711" y="248659"/>
                  <a:pt x="102998" y="182047"/>
                </a:cubicBezTo>
                <a:cubicBezTo>
                  <a:pt x="134285" y="115435"/>
                  <a:pt x="220074" y="-7696"/>
                  <a:pt x="218055" y="37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14A20870-A028-AB0A-6625-FE5E77CF486B}"/>
              </a:ext>
            </a:extLst>
          </p:cNvPr>
          <p:cNvSpPr/>
          <p:nvPr/>
        </p:nvSpPr>
        <p:spPr>
          <a:xfrm>
            <a:off x="7973077" y="4181092"/>
            <a:ext cx="112307" cy="956440"/>
          </a:xfrm>
          <a:custGeom>
            <a:avLst/>
            <a:gdLst>
              <a:gd name="connsiteX0" fmla="*/ 112191 w 112307"/>
              <a:gd name="connsiteY0" fmla="*/ 12213 h 956440"/>
              <a:gd name="connsiteX1" fmla="*/ 27667 w 112307"/>
              <a:gd name="connsiteY1" fmla="*/ 834405 h 956440"/>
              <a:gd name="connsiteX2" fmla="*/ 27667 w 112307"/>
              <a:gd name="connsiteY2" fmla="*/ 684566 h 956440"/>
              <a:gd name="connsiteX3" fmla="*/ 773 w 112307"/>
              <a:gd name="connsiteY3" fmla="*/ 945823 h 956440"/>
              <a:gd name="connsiteX4" fmla="*/ 62245 w 112307"/>
              <a:gd name="connsiteY4" fmla="*/ 254260 h 956440"/>
              <a:gd name="connsiteX5" fmla="*/ 46877 w 112307"/>
              <a:gd name="connsiteY5" fmla="*/ 334943 h 956440"/>
              <a:gd name="connsiteX6" fmla="*/ 112191 w 112307"/>
              <a:gd name="connsiteY6" fmla="*/ 12213 h 95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07" h="956440">
                <a:moveTo>
                  <a:pt x="112191" y="12213"/>
                </a:moveTo>
                <a:cubicBezTo>
                  <a:pt x="108989" y="95457"/>
                  <a:pt x="41754" y="722346"/>
                  <a:pt x="27667" y="834405"/>
                </a:cubicBezTo>
                <a:cubicBezTo>
                  <a:pt x="13580" y="946464"/>
                  <a:pt x="32149" y="665996"/>
                  <a:pt x="27667" y="684566"/>
                </a:cubicBezTo>
                <a:cubicBezTo>
                  <a:pt x="23185" y="703136"/>
                  <a:pt x="-4990" y="1017541"/>
                  <a:pt x="773" y="945823"/>
                </a:cubicBezTo>
                <a:cubicBezTo>
                  <a:pt x="6536" y="874105"/>
                  <a:pt x="54561" y="356073"/>
                  <a:pt x="62245" y="254260"/>
                </a:cubicBezTo>
                <a:cubicBezTo>
                  <a:pt x="69929" y="152447"/>
                  <a:pt x="42395" y="372723"/>
                  <a:pt x="46877" y="334943"/>
                </a:cubicBezTo>
                <a:cubicBezTo>
                  <a:pt x="51359" y="297163"/>
                  <a:pt x="115393" y="-71031"/>
                  <a:pt x="112191" y="1221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480C8B20-6B73-5010-A9E1-2E13F94DD417}"/>
              </a:ext>
            </a:extLst>
          </p:cNvPr>
          <p:cNvSpPr/>
          <p:nvPr/>
        </p:nvSpPr>
        <p:spPr>
          <a:xfrm>
            <a:off x="7913778" y="4910945"/>
            <a:ext cx="114713" cy="708493"/>
          </a:xfrm>
          <a:custGeom>
            <a:avLst/>
            <a:gdLst>
              <a:gd name="connsiteX0" fmla="*/ 56230 w 114713"/>
              <a:gd name="connsiteY0" fmla="*/ 817 h 708493"/>
              <a:gd name="connsiteX1" fmla="*/ 48546 w 114713"/>
              <a:gd name="connsiteY1" fmla="*/ 438807 h 708493"/>
              <a:gd name="connsiteX2" fmla="*/ 56230 w 114713"/>
              <a:gd name="connsiteY2" fmla="*/ 369651 h 708493"/>
              <a:gd name="connsiteX3" fmla="*/ 113860 w 114713"/>
              <a:gd name="connsiteY3" fmla="*/ 707748 h 708493"/>
              <a:gd name="connsiteX4" fmla="*/ 6284 w 114713"/>
              <a:gd name="connsiteY4" fmla="*/ 262074 h 708493"/>
              <a:gd name="connsiteX5" fmla="*/ 17810 w 114713"/>
              <a:gd name="connsiteY5" fmla="*/ 327389 h 708493"/>
              <a:gd name="connsiteX6" fmla="*/ 56230 w 114713"/>
              <a:gd name="connsiteY6" fmla="*/ 817 h 70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13" h="708493">
                <a:moveTo>
                  <a:pt x="56230" y="817"/>
                </a:moveTo>
                <a:cubicBezTo>
                  <a:pt x="61353" y="19387"/>
                  <a:pt x="48546" y="377335"/>
                  <a:pt x="48546" y="438807"/>
                </a:cubicBezTo>
                <a:cubicBezTo>
                  <a:pt x="48546" y="500279"/>
                  <a:pt x="45344" y="324828"/>
                  <a:pt x="56230" y="369651"/>
                </a:cubicBezTo>
                <a:cubicBezTo>
                  <a:pt x="67116" y="414475"/>
                  <a:pt x="122184" y="725678"/>
                  <a:pt x="113860" y="707748"/>
                </a:cubicBezTo>
                <a:cubicBezTo>
                  <a:pt x="105536" y="689819"/>
                  <a:pt x="22292" y="325467"/>
                  <a:pt x="6284" y="262074"/>
                </a:cubicBezTo>
                <a:cubicBezTo>
                  <a:pt x="-9724" y="198681"/>
                  <a:pt x="8845" y="369011"/>
                  <a:pt x="17810" y="327389"/>
                </a:cubicBezTo>
                <a:cubicBezTo>
                  <a:pt x="26775" y="285767"/>
                  <a:pt x="51107" y="-17753"/>
                  <a:pt x="56230" y="81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223999A5-47DB-78CC-84FD-8A3B101604B1}"/>
              </a:ext>
            </a:extLst>
          </p:cNvPr>
          <p:cNvSpPr/>
          <p:nvPr/>
        </p:nvSpPr>
        <p:spPr>
          <a:xfrm>
            <a:off x="7255434" y="4392979"/>
            <a:ext cx="345258" cy="294480"/>
          </a:xfrm>
          <a:custGeom>
            <a:avLst/>
            <a:gdLst>
              <a:gd name="connsiteX0" fmla="*/ 3801 w 345258"/>
              <a:gd name="connsiteY0" fmla="*/ 292104 h 294480"/>
              <a:gd name="connsiteX1" fmla="*/ 341898 w 345258"/>
              <a:gd name="connsiteY1" fmla="*/ 3953 h 294480"/>
              <a:gd name="connsiteX2" fmla="*/ 169007 w 345258"/>
              <a:gd name="connsiteY2" fmla="*/ 134582 h 294480"/>
              <a:gd name="connsiteX3" fmla="*/ 3801 w 345258"/>
              <a:gd name="connsiteY3" fmla="*/ 292104 h 29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58" h="294480">
                <a:moveTo>
                  <a:pt x="3801" y="292104"/>
                </a:moveTo>
                <a:cubicBezTo>
                  <a:pt x="32616" y="270332"/>
                  <a:pt x="314364" y="30207"/>
                  <a:pt x="341898" y="3953"/>
                </a:cubicBezTo>
                <a:cubicBezTo>
                  <a:pt x="369432" y="-22301"/>
                  <a:pt x="220234" y="89118"/>
                  <a:pt x="169007" y="134582"/>
                </a:cubicBezTo>
                <a:cubicBezTo>
                  <a:pt x="117780" y="180046"/>
                  <a:pt x="-25014" y="313876"/>
                  <a:pt x="3801" y="29210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41277756-4564-CB1F-8A58-6C0BABAE0571}"/>
              </a:ext>
            </a:extLst>
          </p:cNvPr>
          <p:cNvSpPr/>
          <p:nvPr/>
        </p:nvSpPr>
        <p:spPr>
          <a:xfrm>
            <a:off x="7334650" y="4572470"/>
            <a:ext cx="266451" cy="694986"/>
          </a:xfrm>
          <a:custGeom>
            <a:avLst/>
            <a:gdLst>
              <a:gd name="connsiteX0" fmla="*/ 1425 w 266451"/>
              <a:gd name="connsiteY0" fmla="*/ 8879 h 694986"/>
              <a:gd name="connsiteX1" fmla="*/ 262682 w 266451"/>
              <a:gd name="connsiteY1" fmla="*/ 692758 h 694986"/>
              <a:gd name="connsiteX2" fmla="*/ 158948 w 266451"/>
              <a:gd name="connsiteY2" fmla="*/ 235558 h 694986"/>
              <a:gd name="connsiteX3" fmla="*/ 197368 w 266451"/>
              <a:gd name="connsiteY3" fmla="*/ 450711 h 694986"/>
              <a:gd name="connsiteX4" fmla="*/ 105159 w 266451"/>
              <a:gd name="connsiteY4" fmla="*/ 135665 h 694986"/>
              <a:gd name="connsiteX5" fmla="*/ 155106 w 266451"/>
              <a:gd name="connsiteY5" fmla="*/ 293188 h 694986"/>
              <a:gd name="connsiteX6" fmla="*/ 1425 w 266451"/>
              <a:gd name="connsiteY6" fmla="*/ 8879 h 69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451" h="694986">
                <a:moveTo>
                  <a:pt x="1425" y="8879"/>
                </a:moveTo>
                <a:cubicBezTo>
                  <a:pt x="19354" y="75474"/>
                  <a:pt x="236428" y="654978"/>
                  <a:pt x="262682" y="692758"/>
                </a:cubicBezTo>
                <a:cubicBezTo>
                  <a:pt x="288936" y="730538"/>
                  <a:pt x="169834" y="275899"/>
                  <a:pt x="158948" y="235558"/>
                </a:cubicBezTo>
                <a:cubicBezTo>
                  <a:pt x="148062" y="195217"/>
                  <a:pt x="206333" y="467360"/>
                  <a:pt x="197368" y="450711"/>
                </a:cubicBezTo>
                <a:cubicBezTo>
                  <a:pt x="188403" y="434062"/>
                  <a:pt x="112203" y="161919"/>
                  <a:pt x="105159" y="135665"/>
                </a:cubicBezTo>
                <a:cubicBezTo>
                  <a:pt x="98115" y="109411"/>
                  <a:pt x="169834" y="314959"/>
                  <a:pt x="155106" y="293188"/>
                </a:cubicBezTo>
                <a:cubicBezTo>
                  <a:pt x="140378" y="271417"/>
                  <a:pt x="-16504" y="-57716"/>
                  <a:pt x="1425" y="887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8EB517E0-FED8-6BED-2EA8-65E02448D21D}"/>
              </a:ext>
            </a:extLst>
          </p:cNvPr>
          <p:cNvSpPr/>
          <p:nvPr/>
        </p:nvSpPr>
        <p:spPr>
          <a:xfrm>
            <a:off x="7581953" y="4713419"/>
            <a:ext cx="101016" cy="874338"/>
          </a:xfrm>
          <a:custGeom>
            <a:avLst/>
            <a:gdLst>
              <a:gd name="connsiteX0" fmla="*/ 69167 w 101016"/>
              <a:gd name="connsiteY0" fmla="*/ 2400 h 874338"/>
              <a:gd name="connsiteX1" fmla="*/ 3853 w 101016"/>
              <a:gd name="connsiteY1" fmla="*/ 459600 h 874338"/>
              <a:gd name="connsiteX2" fmla="*/ 30747 w 101016"/>
              <a:gd name="connsiteY2" fmla="*/ 413496 h 874338"/>
              <a:gd name="connsiteX3" fmla="*/ 11 w 101016"/>
              <a:gd name="connsiteY3" fmla="*/ 697806 h 874338"/>
              <a:gd name="connsiteX4" fmla="*/ 26905 w 101016"/>
              <a:gd name="connsiteY4" fmla="*/ 620965 h 874338"/>
              <a:gd name="connsiteX5" fmla="*/ 3853 w 101016"/>
              <a:gd name="connsiteY5" fmla="*/ 863012 h 874338"/>
              <a:gd name="connsiteX6" fmla="*/ 99903 w 101016"/>
              <a:gd name="connsiteY6" fmla="*/ 194501 h 874338"/>
              <a:gd name="connsiteX7" fmla="*/ 57641 w 101016"/>
              <a:gd name="connsiteY7" fmla="*/ 348182 h 874338"/>
              <a:gd name="connsiteX8" fmla="*/ 80693 w 101016"/>
              <a:gd name="connsiteY8" fmla="*/ 209869 h 874338"/>
              <a:gd name="connsiteX9" fmla="*/ 57641 w 101016"/>
              <a:gd name="connsiteY9" fmla="*/ 275184 h 874338"/>
              <a:gd name="connsiteX10" fmla="*/ 69167 w 101016"/>
              <a:gd name="connsiteY10" fmla="*/ 2400 h 87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016" h="874338">
                <a:moveTo>
                  <a:pt x="69167" y="2400"/>
                </a:moveTo>
                <a:cubicBezTo>
                  <a:pt x="60202" y="33136"/>
                  <a:pt x="10256" y="391084"/>
                  <a:pt x="3853" y="459600"/>
                </a:cubicBezTo>
                <a:cubicBezTo>
                  <a:pt x="-2550" y="528116"/>
                  <a:pt x="31387" y="373795"/>
                  <a:pt x="30747" y="413496"/>
                </a:cubicBezTo>
                <a:cubicBezTo>
                  <a:pt x="30107" y="453197"/>
                  <a:pt x="651" y="663228"/>
                  <a:pt x="11" y="697806"/>
                </a:cubicBezTo>
                <a:cubicBezTo>
                  <a:pt x="-629" y="732384"/>
                  <a:pt x="26265" y="593431"/>
                  <a:pt x="26905" y="620965"/>
                </a:cubicBezTo>
                <a:cubicBezTo>
                  <a:pt x="27545" y="648499"/>
                  <a:pt x="-8313" y="934089"/>
                  <a:pt x="3853" y="863012"/>
                </a:cubicBezTo>
                <a:cubicBezTo>
                  <a:pt x="16019" y="791935"/>
                  <a:pt x="90938" y="280306"/>
                  <a:pt x="99903" y="194501"/>
                </a:cubicBezTo>
                <a:cubicBezTo>
                  <a:pt x="108868" y="108696"/>
                  <a:pt x="60843" y="345621"/>
                  <a:pt x="57641" y="348182"/>
                </a:cubicBezTo>
                <a:cubicBezTo>
                  <a:pt x="54439" y="350743"/>
                  <a:pt x="80693" y="222035"/>
                  <a:pt x="80693" y="209869"/>
                </a:cubicBezTo>
                <a:cubicBezTo>
                  <a:pt x="80693" y="197703"/>
                  <a:pt x="58922" y="304639"/>
                  <a:pt x="57641" y="275184"/>
                </a:cubicBezTo>
                <a:cubicBezTo>
                  <a:pt x="56360" y="245729"/>
                  <a:pt x="78132" y="-28336"/>
                  <a:pt x="69167" y="24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A567218D-FDF9-5C95-7040-D0F78EF2473F}"/>
              </a:ext>
            </a:extLst>
          </p:cNvPr>
          <p:cNvSpPr/>
          <p:nvPr/>
        </p:nvSpPr>
        <p:spPr>
          <a:xfrm>
            <a:off x="7561583" y="5475651"/>
            <a:ext cx="298125" cy="236250"/>
          </a:xfrm>
          <a:custGeom>
            <a:avLst/>
            <a:gdLst>
              <a:gd name="connsiteX0" fmla="*/ 58801 w 298125"/>
              <a:gd name="connsiteY0" fmla="*/ 4730 h 236250"/>
              <a:gd name="connsiteX1" fmla="*/ 54959 w 298125"/>
              <a:gd name="connsiteY1" fmla="*/ 123832 h 236250"/>
              <a:gd name="connsiteX2" fmla="*/ 112589 w 298125"/>
              <a:gd name="connsiteY2" fmla="*/ 192989 h 236250"/>
              <a:gd name="connsiteX3" fmla="*/ 12697 w 298125"/>
              <a:gd name="connsiteY3" fmla="*/ 139200 h 236250"/>
              <a:gd name="connsiteX4" fmla="*/ 239376 w 298125"/>
              <a:gd name="connsiteY4" fmla="*/ 235251 h 236250"/>
              <a:gd name="connsiteX5" fmla="*/ 297006 w 298125"/>
              <a:gd name="connsiteY5" fmla="*/ 177621 h 236250"/>
              <a:gd name="connsiteX6" fmla="*/ 277796 w 298125"/>
              <a:gd name="connsiteY6" fmla="*/ 888 h 236250"/>
              <a:gd name="connsiteX7" fmla="*/ 281638 w 298125"/>
              <a:gd name="connsiteY7" fmla="*/ 112306 h 236250"/>
              <a:gd name="connsiteX8" fmla="*/ 254744 w 298125"/>
              <a:gd name="connsiteY8" fmla="*/ 181463 h 236250"/>
              <a:gd name="connsiteX9" fmla="*/ 12697 w 298125"/>
              <a:gd name="connsiteY9" fmla="*/ 146884 h 236250"/>
              <a:gd name="connsiteX10" fmla="*/ 35749 w 298125"/>
              <a:gd name="connsiteY10" fmla="*/ 100780 h 236250"/>
              <a:gd name="connsiteX11" fmla="*/ 58801 w 298125"/>
              <a:gd name="connsiteY11" fmla="*/ 4730 h 23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8125" h="236250">
                <a:moveTo>
                  <a:pt x="58801" y="4730"/>
                </a:moveTo>
                <a:cubicBezTo>
                  <a:pt x="62003" y="8572"/>
                  <a:pt x="45994" y="92456"/>
                  <a:pt x="54959" y="123832"/>
                </a:cubicBezTo>
                <a:cubicBezTo>
                  <a:pt x="63924" y="155208"/>
                  <a:pt x="119633" y="190428"/>
                  <a:pt x="112589" y="192989"/>
                </a:cubicBezTo>
                <a:cubicBezTo>
                  <a:pt x="105545" y="195550"/>
                  <a:pt x="-8434" y="132156"/>
                  <a:pt x="12697" y="139200"/>
                </a:cubicBezTo>
                <a:cubicBezTo>
                  <a:pt x="33828" y="146244"/>
                  <a:pt x="191991" y="228848"/>
                  <a:pt x="239376" y="235251"/>
                </a:cubicBezTo>
                <a:cubicBezTo>
                  <a:pt x="286761" y="241654"/>
                  <a:pt x="290603" y="216681"/>
                  <a:pt x="297006" y="177621"/>
                </a:cubicBezTo>
                <a:cubicBezTo>
                  <a:pt x="303409" y="138561"/>
                  <a:pt x="280357" y="11774"/>
                  <a:pt x="277796" y="888"/>
                </a:cubicBezTo>
                <a:cubicBezTo>
                  <a:pt x="275235" y="-9998"/>
                  <a:pt x="285480" y="82210"/>
                  <a:pt x="281638" y="112306"/>
                </a:cubicBezTo>
                <a:cubicBezTo>
                  <a:pt x="277796" y="142402"/>
                  <a:pt x="299567" y="175700"/>
                  <a:pt x="254744" y="181463"/>
                </a:cubicBezTo>
                <a:cubicBezTo>
                  <a:pt x="209921" y="187226"/>
                  <a:pt x="49196" y="160331"/>
                  <a:pt x="12697" y="146884"/>
                </a:cubicBezTo>
                <a:cubicBezTo>
                  <a:pt x="-23802" y="133437"/>
                  <a:pt x="29346" y="124472"/>
                  <a:pt x="35749" y="100780"/>
                </a:cubicBezTo>
                <a:cubicBezTo>
                  <a:pt x="42152" y="77088"/>
                  <a:pt x="55599" y="888"/>
                  <a:pt x="58801" y="473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779E8F0C-97F7-8601-93F7-419224B0280A}"/>
              </a:ext>
            </a:extLst>
          </p:cNvPr>
          <p:cNvSpPr/>
          <p:nvPr/>
        </p:nvSpPr>
        <p:spPr>
          <a:xfrm>
            <a:off x="7962702" y="4295885"/>
            <a:ext cx="61121" cy="526345"/>
          </a:xfrm>
          <a:custGeom>
            <a:avLst/>
            <a:gdLst>
              <a:gd name="connsiteX0" fmla="*/ 61094 w 61121"/>
              <a:gd name="connsiteY0" fmla="*/ 1155 h 526345"/>
              <a:gd name="connsiteX1" fmla="*/ 3464 w 61121"/>
              <a:gd name="connsiteY1" fmla="*/ 508301 h 526345"/>
              <a:gd name="connsiteX2" fmla="*/ 11148 w 61121"/>
              <a:gd name="connsiteY2" fmla="*/ 373830 h 526345"/>
              <a:gd name="connsiteX3" fmla="*/ 61094 w 61121"/>
              <a:gd name="connsiteY3" fmla="*/ 1155 h 526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21" h="526345">
                <a:moveTo>
                  <a:pt x="61094" y="1155"/>
                </a:moveTo>
                <a:cubicBezTo>
                  <a:pt x="59813" y="23567"/>
                  <a:pt x="11788" y="446189"/>
                  <a:pt x="3464" y="508301"/>
                </a:cubicBezTo>
                <a:cubicBezTo>
                  <a:pt x="-4860" y="570413"/>
                  <a:pt x="3464" y="458995"/>
                  <a:pt x="11148" y="373830"/>
                </a:cubicBezTo>
                <a:cubicBezTo>
                  <a:pt x="18832" y="288665"/>
                  <a:pt x="62375" y="-21257"/>
                  <a:pt x="61094" y="115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2371A1C6-A5D7-E811-FCB9-0803E2A9CB04}"/>
              </a:ext>
            </a:extLst>
          </p:cNvPr>
          <p:cNvSpPr/>
          <p:nvPr/>
        </p:nvSpPr>
        <p:spPr>
          <a:xfrm>
            <a:off x="7872392" y="4371691"/>
            <a:ext cx="63230" cy="955595"/>
          </a:xfrm>
          <a:custGeom>
            <a:avLst/>
            <a:gdLst>
              <a:gd name="connsiteX0" fmla="*/ 63038 w 63230"/>
              <a:gd name="connsiteY0" fmla="*/ 6031 h 955595"/>
              <a:gd name="connsiteX1" fmla="*/ 1565 w 63230"/>
              <a:gd name="connsiteY1" fmla="*/ 939641 h 955595"/>
              <a:gd name="connsiteX2" fmla="*/ 20775 w 63230"/>
              <a:gd name="connsiteY2" fmla="*/ 555439 h 955595"/>
              <a:gd name="connsiteX3" fmla="*/ 63038 w 63230"/>
              <a:gd name="connsiteY3" fmla="*/ 6031 h 955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30" h="955595">
                <a:moveTo>
                  <a:pt x="63038" y="6031"/>
                </a:moveTo>
                <a:cubicBezTo>
                  <a:pt x="59836" y="70065"/>
                  <a:pt x="8609" y="848073"/>
                  <a:pt x="1565" y="939641"/>
                </a:cubicBezTo>
                <a:cubicBezTo>
                  <a:pt x="-5479" y="1031209"/>
                  <a:pt x="13091" y="705278"/>
                  <a:pt x="20775" y="555439"/>
                </a:cubicBezTo>
                <a:cubicBezTo>
                  <a:pt x="28459" y="405600"/>
                  <a:pt x="66240" y="-58003"/>
                  <a:pt x="63038" y="603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064B0D7F-5C85-EB59-4440-2A110A49CE6B}"/>
              </a:ext>
            </a:extLst>
          </p:cNvPr>
          <p:cNvSpPr/>
          <p:nvPr/>
        </p:nvSpPr>
        <p:spPr>
          <a:xfrm>
            <a:off x="7639592" y="4495662"/>
            <a:ext cx="188261" cy="1076568"/>
          </a:xfrm>
          <a:custGeom>
            <a:avLst/>
            <a:gdLst>
              <a:gd name="connsiteX0" fmla="*/ 122947 w 188261"/>
              <a:gd name="connsiteY0" fmla="*/ 24215 h 1076568"/>
              <a:gd name="connsiteX1" fmla="*/ 119105 w 188261"/>
              <a:gd name="connsiteY1" fmla="*/ 104897 h 1076568"/>
              <a:gd name="connsiteX2" fmla="*/ 111421 w 188261"/>
              <a:gd name="connsiteY2" fmla="*/ 439152 h 1076568"/>
              <a:gd name="connsiteX3" fmla="*/ 142157 w 188261"/>
              <a:gd name="connsiteY3" fmla="*/ 731146 h 1076568"/>
              <a:gd name="connsiteX4" fmla="*/ 153683 w 188261"/>
              <a:gd name="connsiteY4" fmla="*/ 673515 h 1076568"/>
              <a:gd name="connsiteX5" fmla="*/ 134473 w 188261"/>
              <a:gd name="connsiteY5" fmla="*/ 992403 h 1076568"/>
              <a:gd name="connsiteX6" fmla="*/ 138315 w 188261"/>
              <a:gd name="connsiteY6" fmla="*/ 1061559 h 1076568"/>
              <a:gd name="connsiteX7" fmla="*/ 2 w 188261"/>
              <a:gd name="connsiteY7" fmla="*/ 1046191 h 1076568"/>
              <a:gd name="connsiteX8" fmla="*/ 134473 w 188261"/>
              <a:gd name="connsiteY8" fmla="*/ 1073085 h 1076568"/>
              <a:gd name="connsiteX9" fmla="*/ 138315 w 188261"/>
              <a:gd name="connsiteY9" fmla="*/ 953983 h 1076568"/>
              <a:gd name="connsiteX10" fmla="*/ 188261 w 188261"/>
              <a:gd name="connsiteY10" fmla="*/ 527519 h 1076568"/>
              <a:gd name="connsiteX11" fmla="*/ 138315 w 188261"/>
              <a:gd name="connsiteY11" fmla="*/ 731146 h 1076568"/>
              <a:gd name="connsiteX12" fmla="*/ 119105 w 188261"/>
              <a:gd name="connsiteY12" fmla="*/ 581307 h 1076568"/>
              <a:gd name="connsiteX13" fmla="*/ 92211 w 188261"/>
              <a:gd name="connsiteY13" fmla="*/ 419942 h 1076568"/>
              <a:gd name="connsiteX14" fmla="*/ 96053 w 188261"/>
              <a:gd name="connsiteY14" fmla="*/ 489099 h 1076568"/>
              <a:gd name="connsiteX15" fmla="*/ 122947 w 188261"/>
              <a:gd name="connsiteY15" fmla="*/ 24215 h 107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8261" h="1076568">
                <a:moveTo>
                  <a:pt x="122947" y="24215"/>
                </a:moveTo>
                <a:cubicBezTo>
                  <a:pt x="126789" y="-39819"/>
                  <a:pt x="121026" y="35741"/>
                  <a:pt x="119105" y="104897"/>
                </a:cubicBezTo>
                <a:cubicBezTo>
                  <a:pt x="117184" y="174053"/>
                  <a:pt x="107579" y="334777"/>
                  <a:pt x="111421" y="439152"/>
                </a:cubicBezTo>
                <a:cubicBezTo>
                  <a:pt x="115263" y="543527"/>
                  <a:pt x="135113" y="692086"/>
                  <a:pt x="142157" y="731146"/>
                </a:cubicBezTo>
                <a:cubicBezTo>
                  <a:pt x="149201" y="770206"/>
                  <a:pt x="154964" y="629972"/>
                  <a:pt x="153683" y="673515"/>
                </a:cubicBezTo>
                <a:cubicBezTo>
                  <a:pt x="152402" y="717058"/>
                  <a:pt x="137034" y="927729"/>
                  <a:pt x="134473" y="992403"/>
                </a:cubicBezTo>
                <a:cubicBezTo>
                  <a:pt x="131912" y="1057077"/>
                  <a:pt x="160727" y="1052594"/>
                  <a:pt x="138315" y="1061559"/>
                </a:cubicBezTo>
                <a:cubicBezTo>
                  <a:pt x="115903" y="1070524"/>
                  <a:pt x="642" y="1044270"/>
                  <a:pt x="2" y="1046191"/>
                </a:cubicBezTo>
                <a:cubicBezTo>
                  <a:pt x="-638" y="1048112"/>
                  <a:pt x="111421" y="1088453"/>
                  <a:pt x="134473" y="1073085"/>
                </a:cubicBezTo>
                <a:cubicBezTo>
                  <a:pt x="157525" y="1057717"/>
                  <a:pt x="129350" y="1044911"/>
                  <a:pt x="138315" y="953983"/>
                </a:cubicBezTo>
                <a:cubicBezTo>
                  <a:pt x="147280" y="863055"/>
                  <a:pt x="188261" y="564658"/>
                  <a:pt x="188261" y="527519"/>
                </a:cubicBezTo>
                <a:cubicBezTo>
                  <a:pt x="188261" y="490380"/>
                  <a:pt x="149841" y="722181"/>
                  <a:pt x="138315" y="731146"/>
                </a:cubicBezTo>
                <a:cubicBezTo>
                  <a:pt x="126789" y="740111"/>
                  <a:pt x="126789" y="633174"/>
                  <a:pt x="119105" y="581307"/>
                </a:cubicBezTo>
                <a:cubicBezTo>
                  <a:pt x="111421" y="529440"/>
                  <a:pt x="96053" y="435310"/>
                  <a:pt x="92211" y="419942"/>
                </a:cubicBezTo>
                <a:cubicBezTo>
                  <a:pt x="88369" y="404574"/>
                  <a:pt x="90930" y="550571"/>
                  <a:pt x="96053" y="489099"/>
                </a:cubicBezTo>
                <a:cubicBezTo>
                  <a:pt x="101176" y="427627"/>
                  <a:pt x="119105" y="88249"/>
                  <a:pt x="122947" y="2421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EB7C4435-59E5-2D07-A8D8-E896E6CE99B1}"/>
              </a:ext>
            </a:extLst>
          </p:cNvPr>
          <p:cNvSpPr/>
          <p:nvPr/>
        </p:nvSpPr>
        <p:spPr>
          <a:xfrm>
            <a:off x="7658711" y="5562095"/>
            <a:ext cx="477794" cy="347670"/>
          </a:xfrm>
          <a:custGeom>
            <a:avLst/>
            <a:gdLst>
              <a:gd name="connsiteX0" fmla="*/ 93 w 477794"/>
              <a:gd name="connsiteY0" fmla="*/ 110387 h 347670"/>
              <a:gd name="connsiteX1" fmla="*/ 96144 w 477794"/>
              <a:gd name="connsiteY1" fmla="*/ 294803 h 347670"/>
              <a:gd name="connsiteX2" fmla="*/ 115354 w 477794"/>
              <a:gd name="connsiteY2" fmla="*/ 337066 h 347670"/>
              <a:gd name="connsiteX3" fmla="*/ 315139 w 477794"/>
              <a:gd name="connsiteY3" fmla="*/ 337066 h 347670"/>
              <a:gd name="connsiteX4" fmla="*/ 342033 w 477794"/>
              <a:gd name="connsiteY4" fmla="*/ 217963 h 347670"/>
              <a:gd name="connsiteX5" fmla="*/ 472661 w 477794"/>
              <a:gd name="connsiteY5" fmla="*/ 6652 h 347670"/>
              <a:gd name="connsiteX6" fmla="*/ 453451 w 477794"/>
              <a:gd name="connsiteY6" fmla="*/ 48914 h 347670"/>
              <a:gd name="connsiteX7" fmla="*/ 338191 w 477794"/>
              <a:gd name="connsiteY7" fmla="*/ 302488 h 347670"/>
              <a:gd name="connsiteX8" fmla="*/ 338191 w 477794"/>
              <a:gd name="connsiteY8" fmla="*/ 244857 h 347670"/>
              <a:gd name="connsiteX9" fmla="*/ 157616 w 477794"/>
              <a:gd name="connsiteY9" fmla="*/ 310172 h 347670"/>
              <a:gd name="connsiteX10" fmla="*/ 330507 w 477794"/>
              <a:gd name="connsiteY10" fmla="*/ 290961 h 347670"/>
              <a:gd name="connsiteX11" fmla="*/ 165300 w 477794"/>
              <a:gd name="connsiteY11" fmla="*/ 298646 h 347670"/>
              <a:gd name="connsiteX12" fmla="*/ 111512 w 477794"/>
              <a:gd name="connsiteY12" fmla="*/ 233331 h 347670"/>
              <a:gd name="connsiteX13" fmla="*/ 115354 w 477794"/>
              <a:gd name="connsiteY13" fmla="*/ 302488 h 347670"/>
              <a:gd name="connsiteX14" fmla="*/ 93 w 477794"/>
              <a:gd name="connsiteY14" fmla="*/ 110387 h 34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77794" h="347670">
                <a:moveTo>
                  <a:pt x="93" y="110387"/>
                </a:moveTo>
                <a:cubicBezTo>
                  <a:pt x="-3109" y="109106"/>
                  <a:pt x="76934" y="257023"/>
                  <a:pt x="96144" y="294803"/>
                </a:cubicBezTo>
                <a:cubicBezTo>
                  <a:pt x="115354" y="332583"/>
                  <a:pt x="78855" y="330022"/>
                  <a:pt x="115354" y="337066"/>
                </a:cubicBezTo>
                <a:cubicBezTo>
                  <a:pt x="151853" y="344110"/>
                  <a:pt x="277359" y="356916"/>
                  <a:pt x="315139" y="337066"/>
                </a:cubicBezTo>
                <a:cubicBezTo>
                  <a:pt x="352919" y="317216"/>
                  <a:pt x="315779" y="273032"/>
                  <a:pt x="342033" y="217963"/>
                </a:cubicBezTo>
                <a:cubicBezTo>
                  <a:pt x="368287" y="162894"/>
                  <a:pt x="472661" y="6652"/>
                  <a:pt x="472661" y="6652"/>
                </a:cubicBezTo>
                <a:cubicBezTo>
                  <a:pt x="491231" y="-21523"/>
                  <a:pt x="453451" y="48914"/>
                  <a:pt x="453451" y="48914"/>
                </a:cubicBezTo>
                <a:cubicBezTo>
                  <a:pt x="431039" y="98220"/>
                  <a:pt x="357401" y="269831"/>
                  <a:pt x="338191" y="302488"/>
                </a:cubicBezTo>
                <a:cubicBezTo>
                  <a:pt x="318981" y="335145"/>
                  <a:pt x="368287" y="243576"/>
                  <a:pt x="338191" y="244857"/>
                </a:cubicBezTo>
                <a:cubicBezTo>
                  <a:pt x="308095" y="246138"/>
                  <a:pt x="158897" y="302488"/>
                  <a:pt x="157616" y="310172"/>
                </a:cubicBezTo>
                <a:cubicBezTo>
                  <a:pt x="156335" y="317856"/>
                  <a:pt x="329226" y="292882"/>
                  <a:pt x="330507" y="290961"/>
                </a:cubicBezTo>
                <a:cubicBezTo>
                  <a:pt x="331788" y="289040"/>
                  <a:pt x="201799" y="308251"/>
                  <a:pt x="165300" y="298646"/>
                </a:cubicBezTo>
                <a:cubicBezTo>
                  <a:pt x="128801" y="289041"/>
                  <a:pt x="119836" y="232691"/>
                  <a:pt x="111512" y="233331"/>
                </a:cubicBezTo>
                <a:cubicBezTo>
                  <a:pt x="103188" y="233971"/>
                  <a:pt x="128161" y="324259"/>
                  <a:pt x="115354" y="302488"/>
                </a:cubicBezTo>
                <a:cubicBezTo>
                  <a:pt x="102547" y="280717"/>
                  <a:pt x="3295" y="111668"/>
                  <a:pt x="93" y="11038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BC0B705A-62AA-6001-F9CE-69081C29E571}"/>
              </a:ext>
            </a:extLst>
          </p:cNvPr>
          <p:cNvSpPr/>
          <p:nvPr/>
        </p:nvSpPr>
        <p:spPr>
          <a:xfrm>
            <a:off x="7839135" y="5569695"/>
            <a:ext cx="490718" cy="159218"/>
          </a:xfrm>
          <a:custGeom>
            <a:avLst/>
            <a:gdLst>
              <a:gd name="connsiteX0" fmla="*/ 4086 w 490718"/>
              <a:gd name="connsiteY0" fmla="*/ 152733 h 159218"/>
              <a:gd name="connsiteX1" fmla="*/ 65558 w 490718"/>
              <a:gd name="connsiteY1" fmla="*/ 129681 h 159218"/>
              <a:gd name="connsiteX2" fmla="*/ 211555 w 490718"/>
              <a:gd name="connsiteY2" fmla="*/ 45156 h 159218"/>
              <a:gd name="connsiteX3" fmla="*/ 488180 w 490718"/>
              <a:gd name="connsiteY3" fmla="*/ 6736 h 159218"/>
              <a:gd name="connsiteX4" fmla="*/ 342184 w 490718"/>
              <a:gd name="connsiteY4" fmla="*/ 2894 h 159218"/>
              <a:gd name="connsiteX5" fmla="*/ 226923 w 490718"/>
              <a:gd name="connsiteY5" fmla="*/ 37472 h 159218"/>
              <a:gd name="connsiteX6" fmla="*/ 100137 w 490718"/>
              <a:gd name="connsiteY6" fmla="*/ 106629 h 159218"/>
              <a:gd name="connsiteX7" fmla="*/ 130873 w 490718"/>
              <a:gd name="connsiteY7" fmla="*/ 68209 h 159218"/>
              <a:gd name="connsiteX8" fmla="*/ 173135 w 490718"/>
              <a:gd name="connsiteY8" fmla="*/ 22104 h 159218"/>
              <a:gd name="connsiteX9" fmla="*/ 4086 w 490718"/>
              <a:gd name="connsiteY9" fmla="*/ 152733 h 159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0718" h="159218">
                <a:moveTo>
                  <a:pt x="4086" y="152733"/>
                </a:moveTo>
                <a:cubicBezTo>
                  <a:pt x="-13843" y="170662"/>
                  <a:pt x="30980" y="147610"/>
                  <a:pt x="65558" y="129681"/>
                </a:cubicBezTo>
                <a:cubicBezTo>
                  <a:pt x="100136" y="111752"/>
                  <a:pt x="141118" y="65647"/>
                  <a:pt x="211555" y="45156"/>
                </a:cubicBezTo>
                <a:cubicBezTo>
                  <a:pt x="281992" y="24665"/>
                  <a:pt x="466409" y="13780"/>
                  <a:pt x="488180" y="6736"/>
                </a:cubicBezTo>
                <a:cubicBezTo>
                  <a:pt x="509952" y="-308"/>
                  <a:pt x="385727" y="-2229"/>
                  <a:pt x="342184" y="2894"/>
                </a:cubicBezTo>
                <a:cubicBezTo>
                  <a:pt x="298641" y="8017"/>
                  <a:pt x="267264" y="20183"/>
                  <a:pt x="226923" y="37472"/>
                </a:cubicBezTo>
                <a:cubicBezTo>
                  <a:pt x="186582" y="54761"/>
                  <a:pt x="116145" y="101506"/>
                  <a:pt x="100137" y="106629"/>
                </a:cubicBezTo>
                <a:cubicBezTo>
                  <a:pt x="84129" y="111752"/>
                  <a:pt x="118707" y="82296"/>
                  <a:pt x="130873" y="68209"/>
                </a:cubicBezTo>
                <a:cubicBezTo>
                  <a:pt x="143039" y="54122"/>
                  <a:pt x="194266" y="4815"/>
                  <a:pt x="173135" y="22104"/>
                </a:cubicBezTo>
                <a:cubicBezTo>
                  <a:pt x="152004" y="39393"/>
                  <a:pt x="22015" y="134804"/>
                  <a:pt x="4086" y="15273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D5348778-3216-6242-7327-0F39ADA62676}"/>
              </a:ext>
            </a:extLst>
          </p:cNvPr>
          <p:cNvSpPr/>
          <p:nvPr/>
        </p:nvSpPr>
        <p:spPr>
          <a:xfrm>
            <a:off x="8323052" y="5534105"/>
            <a:ext cx="99602" cy="303583"/>
          </a:xfrm>
          <a:custGeom>
            <a:avLst/>
            <a:gdLst>
              <a:gd name="connsiteX0" fmla="*/ 421 w 99602"/>
              <a:gd name="connsiteY0" fmla="*/ 64 h 303583"/>
              <a:gd name="connsiteX1" fmla="*/ 54210 w 99602"/>
              <a:gd name="connsiteY1" fmla="*/ 103799 h 303583"/>
              <a:gd name="connsiteX2" fmla="*/ 96472 w 99602"/>
              <a:gd name="connsiteY2" fmla="*/ 188323 h 303583"/>
              <a:gd name="connsiteX3" fmla="*/ 96472 w 99602"/>
              <a:gd name="connsiteY3" fmla="*/ 303583 h 303583"/>
              <a:gd name="connsiteX4" fmla="*/ 96472 w 99602"/>
              <a:gd name="connsiteY4" fmla="*/ 165271 h 303583"/>
              <a:gd name="connsiteX5" fmla="*/ 84946 w 99602"/>
              <a:gd name="connsiteY5" fmla="*/ 119167 h 303583"/>
              <a:gd name="connsiteX6" fmla="*/ 421 w 99602"/>
              <a:gd name="connsiteY6" fmla="*/ 64 h 30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602" h="303583">
                <a:moveTo>
                  <a:pt x="421" y="64"/>
                </a:moveTo>
                <a:cubicBezTo>
                  <a:pt x="-4702" y="-2497"/>
                  <a:pt x="38202" y="72423"/>
                  <a:pt x="54210" y="103799"/>
                </a:cubicBezTo>
                <a:cubicBezTo>
                  <a:pt x="70218" y="135175"/>
                  <a:pt x="89428" y="155026"/>
                  <a:pt x="96472" y="188323"/>
                </a:cubicBezTo>
                <a:cubicBezTo>
                  <a:pt x="103516" y="221620"/>
                  <a:pt x="96472" y="303583"/>
                  <a:pt x="96472" y="303583"/>
                </a:cubicBezTo>
                <a:cubicBezTo>
                  <a:pt x="96472" y="299741"/>
                  <a:pt x="98393" y="196007"/>
                  <a:pt x="96472" y="165271"/>
                </a:cubicBezTo>
                <a:cubicBezTo>
                  <a:pt x="94551" y="134535"/>
                  <a:pt x="99033" y="147982"/>
                  <a:pt x="84946" y="119167"/>
                </a:cubicBezTo>
                <a:cubicBezTo>
                  <a:pt x="70859" y="90352"/>
                  <a:pt x="5544" y="2625"/>
                  <a:pt x="421" y="6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B2FDFAE3-3CE4-ACF7-D4D9-EB9C707AAB27}"/>
              </a:ext>
            </a:extLst>
          </p:cNvPr>
          <p:cNvSpPr/>
          <p:nvPr/>
        </p:nvSpPr>
        <p:spPr>
          <a:xfrm>
            <a:off x="8273339" y="5507023"/>
            <a:ext cx="127790" cy="327204"/>
          </a:xfrm>
          <a:custGeom>
            <a:avLst/>
            <a:gdLst>
              <a:gd name="connsiteX0" fmla="*/ 188 w 127790"/>
              <a:gd name="connsiteY0" fmla="*/ 252 h 327204"/>
              <a:gd name="connsiteX1" fmla="*/ 92396 w 127790"/>
              <a:gd name="connsiteY1" fmla="*/ 165459 h 327204"/>
              <a:gd name="connsiteX2" fmla="*/ 119291 w 127790"/>
              <a:gd name="connsiteY2" fmla="*/ 326823 h 327204"/>
              <a:gd name="connsiteX3" fmla="*/ 119291 w 127790"/>
              <a:gd name="connsiteY3" fmla="*/ 203879 h 327204"/>
              <a:gd name="connsiteX4" fmla="*/ 188 w 127790"/>
              <a:gd name="connsiteY4" fmla="*/ 252 h 327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90" h="327204">
                <a:moveTo>
                  <a:pt x="188" y="252"/>
                </a:moveTo>
                <a:cubicBezTo>
                  <a:pt x="-4294" y="-6151"/>
                  <a:pt x="72546" y="111031"/>
                  <a:pt x="92396" y="165459"/>
                </a:cubicBezTo>
                <a:cubicBezTo>
                  <a:pt x="112246" y="219887"/>
                  <a:pt x="114809" y="320420"/>
                  <a:pt x="119291" y="326823"/>
                </a:cubicBezTo>
                <a:cubicBezTo>
                  <a:pt x="123773" y="333226"/>
                  <a:pt x="135940" y="257667"/>
                  <a:pt x="119291" y="203879"/>
                </a:cubicBezTo>
                <a:cubicBezTo>
                  <a:pt x="102642" y="150091"/>
                  <a:pt x="4670" y="6655"/>
                  <a:pt x="188" y="25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BBD0236A-9952-9179-F504-19FD6B4A2923}"/>
              </a:ext>
            </a:extLst>
          </p:cNvPr>
          <p:cNvSpPr/>
          <p:nvPr/>
        </p:nvSpPr>
        <p:spPr>
          <a:xfrm>
            <a:off x="8215346" y="5537659"/>
            <a:ext cx="133966" cy="320831"/>
          </a:xfrm>
          <a:custGeom>
            <a:avLst/>
            <a:gdLst>
              <a:gd name="connsiteX0" fmla="*/ 551 w 133966"/>
              <a:gd name="connsiteY0" fmla="*/ 352 h 320831"/>
              <a:gd name="connsiteX1" fmla="*/ 85075 w 133966"/>
              <a:gd name="connsiteY1" fmla="*/ 134823 h 320831"/>
              <a:gd name="connsiteX2" fmla="*/ 104285 w 133966"/>
              <a:gd name="connsiteY2" fmla="*/ 246241 h 320831"/>
              <a:gd name="connsiteX3" fmla="*/ 104285 w 133966"/>
              <a:gd name="connsiteY3" fmla="*/ 319239 h 320831"/>
              <a:gd name="connsiteX4" fmla="*/ 131179 w 133966"/>
              <a:gd name="connsiteY4" fmla="*/ 177085 h 320831"/>
              <a:gd name="connsiteX5" fmla="*/ 551 w 133966"/>
              <a:gd name="connsiteY5" fmla="*/ 352 h 32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966" h="320831">
                <a:moveTo>
                  <a:pt x="551" y="352"/>
                </a:moveTo>
                <a:cubicBezTo>
                  <a:pt x="-7133" y="-6692"/>
                  <a:pt x="67786" y="93842"/>
                  <a:pt x="85075" y="134823"/>
                </a:cubicBezTo>
                <a:cubicBezTo>
                  <a:pt x="102364" y="175804"/>
                  <a:pt x="101083" y="215505"/>
                  <a:pt x="104285" y="246241"/>
                </a:cubicBezTo>
                <a:cubicBezTo>
                  <a:pt x="107487" y="276977"/>
                  <a:pt x="99803" y="330765"/>
                  <a:pt x="104285" y="319239"/>
                </a:cubicBezTo>
                <a:cubicBezTo>
                  <a:pt x="108767" y="307713"/>
                  <a:pt x="143986" y="228952"/>
                  <a:pt x="131179" y="177085"/>
                </a:cubicBezTo>
                <a:cubicBezTo>
                  <a:pt x="118372" y="125218"/>
                  <a:pt x="8235" y="7396"/>
                  <a:pt x="551" y="35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B99D8236-3F2A-1DAF-BFBE-B379CA57DA82}"/>
              </a:ext>
            </a:extLst>
          </p:cNvPr>
          <p:cNvSpPr/>
          <p:nvPr/>
        </p:nvSpPr>
        <p:spPr>
          <a:xfrm>
            <a:off x="8018940" y="5622201"/>
            <a:ext cx="303842" cy="227017"/>
          </a:xfrm>
          <a:custGeom>
            <a:avLst/>
            <a:gdLst>
              <a:gd name="connsiteX0" fmla="*/ 243061 w 303842"/>
              <a:gd name="connsiteY0" fmla="*/ 211645 h 227017"/>
              <a:gd name="connsiteX1" fmla="*/ 39434 w 303842"/>
              <a:gd name="connsiteY1" fmla="*/ 219329 h 227017"/>
              <a:gd name="connsiteX2" fmla="*/ 77854 w 303842"/>
              <a:gd name="connsiteY2" fmla="*/ 107911 h 227017"/>
              <a:gd name="connsiteX3" fmla="*/ 139327 w 303842"/>
              <a:gd name="connsiteY3" fmla="*/ 334 h 227017"/>
              <a:gd name="connsiteX4" fmla="*/ 81696 w 303842"/>
              <a:gd name="connsiteY4" fmla="*/ 77175 h 227017"/>
              <a:gd name="connsiteX5" fmla="*/ 74012 w 303842"/>
              <a:gd name="connsiteY5" fmla="*/ 161699 h 227017"/>
              <a:gd name="connsiteX6" fmla="*/ 74012 w 303842"/>
              <a:gd name="connsiteY6" fmla="*/ 146331 h 227017"/>
              <a:gd name="connsiteX7" fmla="*/ 1014 w 303842"/>
              <a:gd name="connsiteY7" fmla="*/ 223171 h 227017"/>
              <a:gd name="connsiteX8" fmla="*/ 50960 w 303842"/>
              <a:gd name="connsiteY8" fmla="*/ 215487 h 227017"/>
              <a:gd name="connsiteX9" fmla="*/ 293007 w 303842"/>
              <a:gd name="connsiteY9" fmla="*/ 215487 h 227017"/>
              <a:gd name="connsiteX10" fmla="*/ 243061 w 303842"/>
              <a:gd name="connsiteY10" fmla="*/ 211645 h 22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3842" h="227017">
                <a:moveTo>
                  <a:pt x="243061" y="211645"/>
                </a:moveTo>
                <a:cubicBezTo>
                  <a:pt x="200799" y="212285"/>
                  <a:pt x="66968" y="236618"/>
                  <a:pt x="39434" y="219329"/>
                </a:cubicBezTo>
                <a:cubicBezTo>
                  <a:pt x="11900" y="202040"/>
                  <a:pt x="61205" y="144410"/>
                  <a:pt x="77854" y="107911"/>
                </a:cubicBezTo>
                <a:cubicBezTo>
                  <a:pt x="94503" y="71412"/>
                  <a:pt x="138687" y="5457"/>
                  <a:pt x="139327" y="334"/>
                </a:cubicBezTo>
                <a:cubicBezTo>
                  <a:pt x="139967" y="-4789"/>
                  <a:pt x="92582" y="50281"/>
                  <a:pt x="81696" y="77175"/>
                </a:cubicBezTo>
                <a:cubicBezTo>
                  <a:pt x="70810" y="104069"/>
                  <a:pt x="75293" y="150173"/>
                  <a:pt x="74012" y="161699"/>
                </a:cubicBezTo>
                <a:cubicBezTo>
                  <a:pt x="72731" y="173225"/>
                  <a:pt x="86178" y="136086"/>
                  <a:pt x="74012" y="146331"/>
                </a:cubicBezTo>
                <a:cubicBezTo>
                  <a:pt x="61846" y="156576"/>
                  <a:pt x="4856" y="211645"/>
                  <a:pt x="1014" y="223171"/>
                </a:cubicBezTo>
                <a:cubicBezTo>
                  <a:pt x="-2828" y="234697"/>
                  <a:pt x="2295" y="216768"/>
                  <a:pt x="50960" y="215487"/>
                </a:cubicBezTo>
                <a:cubicBezTo>
                  <a:pt x="99625" y="214206"/>
                  <a:pt x="262911" y="216127"/>
                  <a:pt x="293007" y="215487"/>
                </a:cubicBezTo>
                <a:cubicBezTo>
                  <a:pt x="323103" y="214847"/>
                  <a:pt x="285323" y="211005"/>
                  <a:pt x="243061" y="21164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14714E2D-E1F6-1ABB-30CE-CD72BB844B09}"/>
              </a:ext>
            </a:extLst>
          </p:cNvPr>
          <p:cNvSpPr/>
          <p:nvPr/>
        </p:nvSpPr>
        <p:spPr>
          <a:xfrm>
            <a:off x="7451041" y="4425466"/>
            <a:ext cx="303515" cy="314789"/>
          </a:xfrm>
          <a:custGeom>
            <a:avLst/>
            <a:gdLst>
              <a:gd name="connsiteX0" fmla="*/ 294 w 303515"/>
              <a:gd name="connsiteY0" fmla="*/ 175093 h 314789"/>
              <a:gd name="connsiteX1" fmla="*/ 296130 w 303515"/>
              <a:gd name="connsiteY1" fmla="*/ 2202 h 314789"/>
              <a:gd name="connsiteX2" fmla="*/ 211605 w 303515"/>
              <a:gd name="connsiteY2" fmla="*/ 82885 h 314789"/>
              <a:gd name="connsiteX3" fmla="*/ 184711 w 303515"/>
              <a:gd name="connsiteY3" fmla="*/ 163567 h 314789"/>
              <a:gd name="connsiteX4" fmla="*/ 211605 w 303515"/>
              <a:gd name="connsiteY4" fmla="*/ 313406 h 314789"/>
              <a:gd name="connsiteX5" fmla="*/ 161659 w 303515"/>
              <a:gd name="connsiteY5" fmla="*/ 67517 h 314789"/>
              <a:gd name="connsiteX6" fmla="*/ 130923 w 303515"/>
              <a:gd name="connsiteY6" fmla="*/ 102095 h 314789"/>
              <a:gd name="connsiteX7" fmla="*/ 238500 w 303515"/>
              <a:gd name="connsiteY7" fmla="*/ 40622 h 314789"/>
              <a:gd name="connsiteX8" fmla="*/ 294 w 303515"/>
              <a:gd name="connsiteY8" fmla="*/ 175093 h 31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515" h="314789">
                <a:moveTo>
                  <a:pt x="294" y="175093"/>
                </a:moveTo>
                <a:cubicBezTo>
                  <a:pt x="9899" y="168690"/>
                  <a:pt x="260912" y="17570"/>
                  <a:pt x="296130" y="2202"/>
                </a:cubicBezTo>
                <a:cubicBezTo>
                  <a:pt x="331348" y="-13166"/>
                  <a:pt x="230175" y="55991"/>
                  <a:pt x="211605" y="82885"/>
                </a:cubicBezTo>
                <a:cubicBezTo>
                  <a:pt x="193035" y="109779"/>
                  <a:pt x="184711" y="125147"/>
                  <a:pt x="184711" y="163567"/>
                </a:cubicBezTo>
                <a:cubicBezTo>
                  <a:pt x="184711" y="201987"/>
                  <a:pt x="215447" y="329414"/>
                  <a:pt x="211605" y="313406"/>
                </a:cubicBezTo>
                <a:cubicBezTo>
                  <a:pt x="207763" y="297398"/>
                  <a:pt x="175106" y="102735"/>
                  <a:pt x="161659" y="67517"/>
                </a:cubicBezTo>
                <a:cubicBezTo>
                  <a:pt x="148212" y="32299"/>
                  <a:pt x="118116" y="106577"/>
                  <a:pt x="130923" y="102095"/>
                </a:cubicBezTo>
                <a:cubicBezTo>
                  <a:pt x="143730" y="97613"/>
                  <a:pt x="257710" y="31017"/>
                  <a:pt x="238500" y="40622"/>
                </a:cubicBezTo>
                <a:cubicBezTo>
                  <a:pt x="219290" y="50227"/>
                  <a:pt x="-9311" y="181496"/>
                  <a:pt x="294" y="17509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71334402-D126-B9B4-34FA-B54848909213}"/>
              </a:ext>
            </a:extLst>
          </p:cNvPr>
          <p:cNvSpPr/>
          <p:nvPr/>
        </p:nvSpPr>
        <p:spPr>
          <a:xfrm>
            <a:off x="6945598" y="5120283"/>
            <a:ext cx="163822" cy="477248"/>
          </a:xfrm>
          <a:custGeom>
            <a:avLst/>
            <a:gdLst>
              <a:gd name="connsiteX0" fmla="*/ 40853 w 163822"/>
              <a:gd name="connsiteY0" fmla="*/ 2790 h 477248"/>
              <a:gd name="connsiteX1" fmla="*/ 2433 w 163822"/>
              <a:gd name="connsiteY1" fmla="*/ 459990 h 477248"/>
              <a:gd name="connsiteX2" fmla="*/ 21643 w 163822"/>
              <a:gd name="connsiteY2" fmla="*/ 344730 h 477248"/>
              <a:gd name="connsiteX3" fmla="*/ 163798 w 163822"/>
              <a:gd name="connsiteY3" fmla="*/ 2790 h 477248"/>
              <a:gd name="connsiteX4" fmla="*/ 33169 w 163822"/>
              <a:gd name="connsiteY4" fmla="*/ 256363 h 477248"/>
              <a:gd name="connsiteX5" fmla="*/ 40853 w 163822"/>
              <a:gd name="connsiteY5" fmla="*/ 2790 h 477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822" h="477248">
                <a:moveTo>
                  <a:pt x="40853" y="2790"/>
                </a:moveTo>
                <a:cubicBezTo>
                  <a:pt x="35730" y="36728"/>
                  <a:pt x="5635" y="403000"/>
                  <a:pt x="2433" y="459990"/>
                </a:cubicBezTo>
                <a:cubicBezTo>
                  <a:pt x="-769" y="516980"/>
                  <a:pt x="-5251" y="420930"/>
                  <a:pt x="21643" y="344730"/>
                </a:cubicBezTo>
                <a:cubicBezTo>
                  <a:pt x="48537" y="268530"/>
                  <a:pt x="161877" y="17518"/>
                  <a:pt x="163798" y="2790"/>
                </a:cubicBezTo>
                <a:cubicBezTo>
                  <a:pt x="165719" y="-11938"/>
                  <a:pt x="51739" y="257003"/>
                  <a:pt x="33169" y="256363"/>
                </a:cubicBezTo>
                <a:cubicBezTo>
                  <a:pt x="14599" y="255723"/>
                  <a:pt x="45976" y="-31148"/>
                  <a:pt x="40853" y="27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07AB2C38-FA6C-685B-1E10-9EEC84F625BF}"/>
              </a:ext>
            </a:extLst>
          </p:cNvPr>
          <p:cNvSpPr/>
          <p:nvPr/>
        </p:nvSpPr>
        <p:spPr>
          <a:xfrm>
            <a:off x="6724316" y="5259936"/>
            <a:ext cx="89286" cy="379860"/>
          </a:xfrm>
          <a:custGeom>
            <a:avLst/>
            <a:gdLst>
              <a:gd name="connsiteX0" fmla="*/ 89245 w 89286"/>
              <a:gd name="connsiteY0" fmla="*/ 1450 h 379860"/>
              <a:gd name="connsiteX1" fmla="*/ 4720 w 89286"/>
              <a:gd name="connsiteY1" fmla="*/ 370283 h 379860"/>
              <a:gd name="connsiteX2" fmla="*/ 16246 w 89286"/>
              <a:gd name="connsiteY2" fmla="*/ 247339 h 379860"/>
              <a:gd name="connsiteX3" fmla="*/ 89245 w 89286"/>
              <a:gd name="connsiteY3" fmla="*/ 1450 h 37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286" h="379860">
                <a:moveTo>
                  <a:pt x="89245" y="1450"/>
                </a:moveTo>
                <a:cubicBezTo>
                  <a:pt x="87324" y="21941"/>
                  <a:pt x="16886" y="329302"/>
                  <a:pt x="4720" y="370283"/>
                </a:cubicBezTo>
                <a:cubicBezTo>
                  <a:pt x="-7446" y="411264"/>
                  <a:pt x="6641" y="311373"/>
                  <a:pt x="16246" y="247339"/>
                </a:cubicBezTo>
                <a:cubicBezTo>
                  <a:pt x="25851" y="183305"/>
                  <a:pt x="91166" y="-19041"/>
                  <a:pt x="89245" y="145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5B46F996-A3F4-2CCC-922A-88D2456792EB}"/>
              </a:ext>
            </a:extLst>
          </p:cNvPr>
          <p:cNvSpPr/>
          <p:nvPr/>
        </p:nvSpPr>
        <p:spPr>
          <a:xfrm>
            <a:off x="4658980" y="4235278"/>
            <a:ext cx="633320" cy="849851"/>
          </a:xfrm>
          <a:custGeom>
            <a:avLst/>
            <a:gdLst>
              <a:gd name="connsiteX0" fmla="*/ 632475 w 633320"/>
              <a:gd name="connsiteY0" fmla="*/ 2077 h 849851"/>
              <a:gd name="connsiteX1" fmla="*/ 232425 w 633320"/>
              <a:gd name="connsiteY1" fmla="*/ 379902 h 849851"/>
              <a:gd name="connsiteX2" fmla="*/ 241950 w 633320"/>
              <a:gd name="connsiteY2" fmla="*/ 376727 h 849851"/>
              <a:gd name="connsiteX3" fmla="*/ 38750 w 633320"/>
              <a:gd name="connsiteY3" fmla="*/ 697402 h 849851"/>
              <a:gd name="connsiteX4" fmla="*/ 57800 w 633320"/>
              <a:gd name="connsiteY4" fmla="*/ 678352 h 849851"/>
              <a:gd name="connsiteX5" fmla="*/ 650 w 633320"/>
              <a:gd name="connsiteY5" fmla="*/ 849802 h 849851"/>
              <a:gd name="connsiteX6" fmla="*/ 102250 w 633320"/>
              <a:gd name="connsiteY6" fmla="*/ 659302 h 849851"/>
              <a:gd name="connsiteX7" fmla="*/ 264175 w 633320"/>
              <a:gd name="connsiteY7" fmla="*/ 389427 h 849851"/>
              <a:gd name="connsiteX8" fmla="*/ 232425 w 633320"/>
              <a:gd name="connsiteY8" fmla="*/ 411652 h 849851"/>
              <a:gd name="connsiteX9" fmla="*/ 413400 w 633320"/>
              <a:gd name="connsiteY9" fmla="*/ 167177 h 849851"/>
              <a:gd name="connsiteX10" fmla="*/ 340375 w 633320"/>
              <a:gd name="connsiteY10" fmla="*/ 224327 h 849851"/>
              <a:gd name="connsiteX11" fmla="*/ 632475 w 633320"/>
              <a:gd name="connsiteY11" fmla="*/ 2077 h 84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3320" h="849851">
                <a:moveTo>
                  <a:pt x="632475" y="2077"/>
                </a:moveTo>
                <a:cubicBezTo>
                  <a:pt x="614483" y="28006"/>
                  <a:pt x="232425" y="379902"/>
                  <a:pt x="232425" y="379902"/>
                </a:cubicBezTo>
                <a:cubicBezTo>
                  <a:pt x="167338" y="442344"/>
                  <a:pt x="274229" y="323811"/>
                  <a:pt x="241950" y="376727"/>
                </a:cubicBezTo>
                <a:cubicBezTo>
                  <a:pt x="209671" y="429643"/>
                  <a:pt x="38750" y="697402"/>
                  <a:pt x="38750" y="697402"/>
                </a:cubicBezTo>
                <a:cubicBezTo>
                  <a:pt x="8058" y="747673"/>
                  <a:pt x="64150" y="652952"/>
                  <a:pt x="57800" y="678352"/>
                </a:cubicBezTo>
                <a:cubicBezTo>
                  <a:pt x="51450" y="703752"/>
                  <a:pt x="-6758" y="852977"/>
                  <a:pt x="650" y="849802"/>
                </a:cubicBezTo>
                <a:cubicBezTo>
                  <a:pt x="8058" y="846627"/>
                  <a:pt x="58329" y="736031"/>
                  <a:pt x="102250" y="659302"/>
                </a:cubicBezTo>
                <a:cubicBezTo>
                  <a:pt x="146171" y="582573"/>
                  <a:pt x="242479" y="430702"/>
                  <a:pt x="264175" y="389427"/>
                </a:cubicBezTo>
                <a:cubicBezTo>
                  <a:pt x="285871" y="348152"/>
                  <a:pt x="207554" y="448694"/>
                  <a:pt x="232425" y="411652"/>
                </a:cubicBezTo>
                <a:cubicBezTo>
                  <a:pt x="257296" y="374610"/>
                  <a:pt x="395408" y="198398"/>
                  <a:pt x="413400" y="167177"/>
                </a:cubicBezTo>
                <a:cubicBezTo>
                  <a:pt x="431392" y="135956"/>
                  <a:pt x="304921" y="247610"/>
                  <a:pt x="340375" y="224327"/>
                </a:cubicBezTo>
                <a:cubicBezTo>
                  <a:pt x="375829" y="201044"/>
                  <a:pt x="650467" y="-23852"/>
                  <a:pt x="632475" y="207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48A4915F-94A9-44D7-4817-D8488BEF33F4}"/>
              </a:ext>
            </a:extLst>
          </p:cNvPr>
          <p:cNvSpPr/>
          <p:nvPr/>
        </p:nvSpPr>
        <p:spPr>
          <a:xfrm>
            <a:off x="4226939" y="4676003"/>
            <a:ext cx="821368" cy="1159517"/>
          </a:xfrm>
          <a:custGeom>
            <a:avLst/>
            <a:gdLst>
              <a:gd name="connsiteX0" fmla="*/ 820041 w 821368"/>
              <a:gd name="connsiteY0" fmla="*/ 2677 h 1159517"/>
              <a:gd name="connsiteX1" fmla="*/ 556516 w 821368"/>
              <a:gd name="connsiteY1" fmla="*/ 323352 h 1159517"/>
              <a:gd name="connsiteX2" fmla="*/ 575566 w 821368"/>
              <a:gd name="connsiteY2" fmla="*/ 310652 h 1159517"/>
              <a:gd name="connsiteX3" fmla="*/ 461266 w 821368"/>
              <a:gd name="connsiteY3" fmla="*/ 574177 h 1159517"/>
              <a:gd name="connsiteX4" fmla="*/ 353316 w 821368"/>
              <a:gd name="connsiteY4" fmla="*/ 780552 h 1159517"/>
              <a:gd name="connsiteX5" fmla="*/ 366016 w 821368"/>
              <a:gd name="connsiteY5" fmla="*/ 761502 h 1159517"/>
              <a:gd name="connsiteX6" fmla="*/ 229491 w 821368"/>
              <a:gd name="connsiteY6" fmla="*/ 926602 h 1159517"/>
              <a:gd name="connsiteX7" fmla="*/ 131066 w 821368"/>
              <a:gd name="connsiteY7" fmla="*/ 1037727 h 1159517"/>
              <a:gd name="connsiteX8" fmla="*/ 162816 w 821368"/>
              <a:gd name="connsiteY8" fmla="*/ 1009152 h 1159517"/>
              <a:gd name="connsiteX9" fmla="*/ 4066 w 821368"/>
              <a:gd name="connsiteY9" fmla="*/ 1155202 h 1159517"/>
              <a:gd name="connsiteX10" fmla="*/ 356491 w 821368"/>
              <a:gd name="connsiteY10" fmla="*/ 815477 h 1159517"/>
              <a:gd name="connsiteX11" fmla="*/ 353316 w 821368"/>
              <a:gd name="connsiteY11" fmla="*/ 809127 h 1159517"/>
              <a:gd name="connsiteX12" fmla="*/ 518416 w 821368"/>
              <a:gd name="connsiteY12" fmla="*/ 367802 h 1159517"/>
              <a:gd name="connsiteX13" fmla="*/ 493016 w 821368"/>
              <a:gd name="connsiteY13" fmla="*/ 434477 h 1159517"/>
              <a:gd name="connsiteX14" fmla="*/ 708916 w 821368"/>
              <a:gd name="connsiteY14" fmla="*/ 139202 h 1159517"/>
              <a:gd name="connsiteX15" fmla="*/ 661291 w 821368"/>
              <a:gd name="connsiteY15" fmla="*/ 167777 h 1159517"/>
              <a:gd name="connsiteX16" fmla="*/ 820041 w 821368"/>
              <a:gd name="connsiteY16" fmla="*/ 2677 h 115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21368" h="1159517">
                <a:moveTo>
                  <a:pt x="820041" y="2677"/>
                </a:moveTo>
                <a:cubicBezTo>
                  <a:pt x="802579" y="28606"/>
                  <a:pt x="556516" y="323352"/>
                  <a:pt x="556516" y="323352"/>
                </a:cubicBezTo>
                <a:cubicBezTo>
                  <a:pt x="515770" y="374681"/>
                  <a:pt x="591441" y="268848"/>
                  <a:pt x="575566" y="310652"/>
                </a:cubicBezTo>
                <a:cubicBezTo>
                  <a:pt x="559691" y="352456"/>
                  <a:pt x="498308" y="495860"/>
                  <a:pt x="461266" y="574177"/>
                </a:cubicBezTo>
                <a:cubicBezTo>
                  <a:pt x="424224" y="652494"/>
                  <a:pt x="353316" y="780552"/>
                  <a:pt x="353316" y="780552"/>
                </a:cubicBezTo>
                <a:cubicBezTo>
                  <a:pt x="337441" y="811773"/>
                  <a:pt x="386653" y="737160"/>
                  <a:pt x="366016" y="761502"/>
                </a:cubicBezTo>
                <a:cubicBezTo>
                  <a:pt x="345379" y="785844"/>
                  <a:pt x="268649" y="880565"/>
                  <a:pt x="229491" y="926602"/>
                </a:cubicBezTo>
                <a:cubicBezTo>
                  <a:pt x="190333" y="972640"/>
                  <a:pt x="142179" y="1023969"/>
                  <a:pt x="131066" y="1037727"/>
                </a:cubicBezTo>
                <a:cubicBezTo>
                  <a:pt x="119953" y="1051485"/>
                  <a:pt x="162816" y="1009152"/>
                  <a:pt x="162816" y="1009152"/>
                </a:cubicBezTo>
                <a:cubicBezTo>
                  <a:pt x="141649" y="1028731"/>
                  <a:pt x="-28213" y="1187481"/>
                  <a:pt x="4066" y="1155202"/>
                </a:cubicBezTo>
                <a:cubicBezTo>
                  <a:pt x="36345" y="1122923"/>
                  <a:pt x="298283" y="873156"/>
                  <a:pt x="356491" y="815477"/>
                </a:cubicBezTo>
                <a:cubicBezTo>
                  <a:pt x="414699" y="757798"/>
                  <a:pt x="326328" y="883740"/>
                  <a:pt x="353316" y="809127"/>
                </a:cubicBezTo>
                <a:cubicBezTo>
                  <a:pt x="380303" y="734515"/>
                  <a:pt x="495133" y="430244"/>
                  <a:pt x="518416" y="367802"/>
                </a:cubicBezTo>
                <a:cubicBezTo>
                  <a:pt x="541699" y="305360"/>
                  <a:pt x="461266" y="472577"/>
                  <a:pt x="493016" y="434477"/>
                </a:cubicBezTo>
                <a:cubicBezTo>
                  <a:pt x="524766" y="396377"/>
                  <a:pt x="680870" y="183652"/>
                  <a:pt x="708916" y="139202"/>
                </a:cubicBezTo>
                <a:cubicBezTo>
                  <a:pt x="736962" y="94752"/>
                  <a:pt x="645416" y="188415"/>
                  <a:pt x="661291" y="167777"/>
                </a:cubicBezTo>
                <a:cubicBezTo>
                  <a:pt x="677166" y="147140"/>
                  <a:pt x="837503" y="-23252"/>
                  <a:pt x="820041" y="267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191ED6FB-4F38-6569-F403-F457F18B290D}"/>
              </a:ext>
            </a:extLst>
          </p:cNvPr>
          <p:cNvSpPr/>
          <p:nvPr/>
        </p:nvSpPr>
        <p:spPr>
          <a:xfrm>
            <a:off x="4287704" y="5104130"/>
            <a:ext cx="378314" cy="636520"/>
          </a:xfrm>
          <a:custGeom>
            <a:avLst/>
            <a:gdLst>
              <a:gd name="connsiteX0" fmla="*/ 378276 w 378314"/>
              <a:gd name="connsiteY0" fmla="*/ 0 h 636520"/>
              <a:gd name="connsiteX1" fmla="*/ 222701 w 378314"/>
              <a:gd name="connsiteY1" fmla="*/ 342900 h 636520"/>
              <a:gd name="connsiteX2" fmla="*/ 238576 w 378314"/>
              <a:gd name="connsiteY2" fmla="*/ 320675 h 636520"/>
              <a:gd name="connsiteX3" fmla="*/ 124276 w 378314"/>
              <a:gd name="connsiteY3" fmla="*/ 485775 h 636520"/>
              <a:gd name="connsiteX4" fmla="*/ 171901 w 378314"/>
              <a:gd name="connsiteY4" fmla="*/ 434975 h 636520"/>
              <a:gd name="connsiteX5" fmla="*/ 451 w 378314"/>
              <a:gd name="connsiteY5" fmla="*/ 635000 h 636520"/>
              <a:gd name="connsiteX6" fmla="*/ 232226 w 378314"/>
              <a:gd name="connsiteY6" fmla="*/ 311150 h 636520"/>
              <a:gd name="connsiteX7" fmla="*/ 206826 w 378314"/>
              <a:gd name="connsiteY7" fmla="*/ 346075 h 636520"/>
              <a:gd name="connsiteX8" fmla="*/ 378276 w 378314"/>
              <a:gd name="connsiteY8" fmla="*/ 0 h 63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314" h="636520">
                <a:moveTo>
                  <a:pt x="378276" y="0"/>
                </a:moveTo>
                <a:cubicBezTo>
                  <a:pt x="380922" y="-529"/>
                  <a:pt x="245984" y="289454"/>
                  <a:pt x="222701" y="342900"/>
                </a:cubicBezTo>
                <a:cubicBezTo>
                  <a:pt x="199418" y="396346"/>
                  <a:pt x="238576" y="320675"/>
                  <a:pt x="238576" y="320675"/>
                </a:cubicBezTo>
                <a:cubicBezTo>
                  <a:pt x="222172" y="344487"/>
                  <a:pt x="135388" y="466725"/>
                  <a:pt x="124276" y="485775"/>
                </a:cubicBezTo>
                <a:cubicBezTo>
                  <a:pt x="113164" y="504825"/>
                  <a:pt x="192538" y="410104"/>
                  <a:pt x="171901" y="434975"/>
                </a:cubicBezTo>
                <a:cubicBezTo>
                  <a:pt x="151264" y="459846"/>
                  <a:pt x="-9603" y="655638"/>
                  <a:pt x="451" y="635000"/>
                </a:cubicBezTo>
                <a:cubicBezTo>
                  <a:pt x="10505" y="614362"/>
                  <a:pt x="197830" y="359304"/>
                  <a:pt x="232226" y="311150"/>
                </a:cubicBezTo>
                <a:cubicBezTo>
                  <a:pt x="266622" y="262996"/>
                  <a:pt x="181426" y="396875"/>
                  <a:pt x="206826" y="346075"/>
                </a:cubicBezTo>
                <a:cubicBezTo>
                  <a:pt x="232226" y="295275"/>
                  <a:pt x="375630" y="529"/>
                  <a:pt x="37827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2FF4B2C7-1A4D-0EF2-118C-0CDDE8107D79}"/>
              </a:ext>
            </a:extLst>
          </p:cNvPr>
          <p:cNvSpPr/>
          <p:nvPr/>
        </p:nvSpPr>
        <p:spPr>
          <a:xfrm>
            <a:off x="4636690" y="4411718"/>
            <a:ext cx="502695" cy="836502"/>
          </a:xfrm>
          <a:custGeom>
            <a:avLst/>
            <a:gdLst>
              <a:gd name="connsiteX0" fmla="*/ 502365 w 502695"/>
              <a:gd name="connsiteY0" fmla="*/ 262 h 836502"/>
              <a:gd name="connsiteX1" fmla="*/ 283290 w 502695"/>
              <a:gd name="connsiteY1" fmla="*/ 295537 h 836502"/>
              <a:gd name="connsiteX2" fmla="*/ 76915 w 502695"/>
              <a:gd name="connsiteY2" fmla="*/ 632087 h 836502"/>
              <a:gd name="connsiteX3" fmla="*/ 102315 w 502695"/>
              <a:gd name="connsiteY3" fmla="*/ 609862 h 836502"/>
              <a:gd name="connsiteX4" fmla="*/ 715 w 502695"/>
              <a:gd name="connsiteY4" fmla="*/ 835287 h 836502"/>
              <a:gd name="connsiteX5" fmla="*/ 162640 w 502695"/>
              <a:gd name="connsiteY5" fmla="*/ 495562 h 836502"/>
              <a:gd name="connsiteX6" fmla="*/ 261065 w 502695"/>
              <a:gd name="connsiteY6" fmla="*/ 289187 h 836502"/>
              <a:gd name="connsiteX7" fmla="*/ 232490 w 502695"/>
              <a:gd name="connsiteY7" fmla="*/ 346337 h 836502"/>
              <a:gd name="connsiteX8" fmla="*/ 502365 w 502695"/>
              <a:gd name="connsiteY8" fmla="*/ 262 h 83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2695" h="836502">
                <a:moveTo>
                  <a:pt x="502365" y="262"/>
                </a:moveTo>
                <a:cubicBezTo>
                  <a:pt x="510832" y="-8205"/>
                  <a:pt x="354198" y="190233"/>
                  <a:pt x="283290" y="295537"/>
                </a:cubicBezTo>
                <a:cubicBezTo>
                  <a:pt x="212382" y="400841"/>
                  <a:pt x="107077" y="579700"/>
                  <a:pt x="76915" y="632087"/>
                </a:cubicBezTo>
                <a:cubicBezTo>
                  <a:pt x="46753" y="684474"/>
                  <a:pt x="115015" y="575995"/>
                  <a:pt x="102315" y="609862"/>
                </a:cubicBezTo>
                <a:cubicBezTo>
                  <a:pt x="89615" y="643729"/>
                  <a:pt x="-9339" y="854337"/>
                  <a:pt x="715" y="835287"/>
                </a:cubicBezTo>
                <a:cubicBezTo>
                  <a:pt x="10769" y="816237"/>
                  <a:pt x="162640" y="495562"/>
                  <a:pt x="162640" y="495562"/>
                </a:cubicBezTo>
                <a:lnTo>
                  <a:pt x="261065" y="289187"/>
                </a:lnTo>
                <a:cubicBezTo>
                  <a:pt x="272707" y="264316"/>
                  <a:pt x="192803" y="393962"/>
                  <a:pt x="232490" y="346337"/>
                </a:cubicBezTo>
                <a:cubicBezTo>
                  <a:pt x="272177" y="298712"/>
                  <a:pt x="493898" y="8729"/>
                  <a:pt x="502365" y="26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4DFF44B6-DEF6-94C2-96F4-B0272F9481CE}"/>
              </a:ext>
            </a:extLst>
          </p:cNvPr>
          <p:cNvSpPr/>
          <p:nvPr/>
        </p:nvSpPr>
        <p:spPr>
          <a:xfrm>
            <a:off x="4023227" y="5723127"/>
            <a:ext cx="296785" cy="87685"/>
          </a:xfrm>
          <a:custGeom>
            <a:avLst/>
            <a:gdLst>
              <a:gd name="connsiteX0" fmla="*/ 296678 w 296785"/>
              <a:gd name="connsiteY0" fmla="*/ 128 h 87685"/>
              <a:gd name="connsiteX1" fmla="*/ 36328 w 296785"/>
              <a:gd name="connsiteY1" fmla="*/ 79503 h 87685"/>
              <a:gd name="connsiteX2" fmla="*/ 93478 w 296785"/>
              <a:gd name="connsiteY2" fmla="*/ 85853 h 87685"/>
              <a:gd name="connsiteX3" fmla="*/ 264928 w 296785"/>
              <a:gd name="connsiteY3" fmla="*/ 85853 h 87685"/>
              <a:gd name="connsiteX4" fmla="*/ 134753 w 296785"/>
              <a:gd name="connsiteY4" fmla="*/ 76328 h 87685"/>
              <a:gd name="connsiteX5" fmla="*/ 156978 w 296785"/>
              <a:gd name="connsiteY5" fmla="*/ 54103 h 87685"/>
              <a:gd name="connsiteX6" fmla="*/ 1403 w 296785"/>
              <a:gd name="connsiteY6" fmla="*/ 60453 h 87685"/>
              <a:gd name="connsiteX7" fmla="*/ 296678 w 296785"/>
              <a:gd name="connsiteY7" fmla="*/ 128 h 8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785" h="87685">
                <a:moveTo>
                  <a:pt x="296678" y="128"/>
                </a:moveTo>
                <a:cubicBezTo>
                  <a:pt x="302499" y="3303"/>
                  <a:pt x="70195" y="65215"/>
                  <a:pt x="36328" y="79503"/>
                </a:cubicBezTo>
                <a:cubicBezTo>
                  <a:pt x="2461" y="93791"/>
                  <a:pt x="55378" y="84795"/>
                  <a:pt x="93478" y="85853"/>
                </a:cubicBezTo>
                <a:cubicBezTo>
                  <a:pt x="131578" y="86911"/>
                  <a:pt x="258049" y="87440"/>
                  <a:pt x="264928" y="85853"/>
                </a:cubicBezTo>
                <a:cubicBezTo>
                  <a:pt x="271807" y="84266"/>
                  <a:pt x="152745" y="81620"/>
                  <a:pt x="134753" y="76328"/>
                </a:cubicBezTo>
                <a:cubicBezTo>
                  <a:pt x="116761" y="71036"/>
                  <a:pt x="179203" y="56749"/>
                  <a:pt x="156978" y="54103"/>
                </a:cubicBezTo>
                <a:cubicBezTo>
                  <a:pt x="134753" y="51457"/>
                  <a:pt x="-16059" y="67332"/>
                  <a:pt x="1403" y="60453"/>
                </a:cubicBezTo>
                <a:cubicBezTo>
                  <a:pt x="18865" y="53574"/>
                  <a:pt x="290857" y="-3047"/>
                  <a:pt x="296678" y="12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FC84FC46-8275-67AC-27BC-10421573EB28}"/>
              </a:ext>
            </a:extLst>
          </p:cNvPr>
          <p:cNvSpPr/>
          <p:nvPr/>
        </p:nvSpPr>
        <p:spPr>
          <a:xfrm>
            <a:off x="3789153" y="5459535"/>
            <a:ext cx="366138" cy="330840"/>
          </a:xfrm>
          <a:custGeom>
            <a:avLst/>
            <a:gdLst>
              <a:gd name="connsiteX0" fmla="*/ 527 w 366138"/>
              <a:gd name="connsiteY0" fmla="*/ 195 h 330840"/>
              <a:gd name="connsiteX1" fmla="*/ 162452 w 366138"/>
              <a:gd name="connsiteY1" fmla="*/ 238320 h 330840"/>
              <a:gd name="connsiteX2" fmla="*/ 146577 w 366138"/>
              <a:gd name="connsiteY2" fmla="*/ 225620 h 330840"/>
              <a:gd name="connsiteX3" fmla="*/ 356127 w 366138"/>
              <a:gd name="connsiteY3" fmla="*/ 327220 h 330840"/>
              <a:gd name="connsiteX4" fmla="*/ 305327 w 366138"/>
              <a:gd name="connsiteY4" fmla="*/ 295470 h 330840"/>
              <a:gd name="connsiteX5" fmla="*/ 67202 w 366138"/>
              <a:gd name="connsiteY5" fmla="*/ 174820 h 330840"/>
              <a:gd name="connsiteX6" fmla="*/ 108477 w 366138"/>
              <a:gd name="connsiteY6" fmla="*/ 197045 h 330840"/>
              <a:gd name="connsiteX7" fmla="*/ 527 w 366138"/>
              <a:gd name="connsiteY7" fmla="*/ 195 h 33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138" h="330840">
                <a:moveTo>
                  <a:pt x="527" y="195"/>
                </a:moveTo>
                <a:cubicBezTo>
                  <a:pt x="9523" y="7074"/>
                  <a:pt x="138110" y="200749"/>
                  <a:pt x="162452" y="238320"/>
                </a:cubicBezTo>
                <a:cubicBezTo>
                  <a:pt x="186794" y="275891"/>
                  <a:pt x="114298" y="210803"/>
                  <a:pt x="146577" y="225620"/>
                </a:cubicBezTo>
                <a:cubicBezTo>
                  <a:pt x="178856" y="240437"/>
                  <a:pt x="329669" y="315578"/>
                  <a:pt x="356127" y="327220"/>
                </a:cubicBezTo>
                <a:cubicBezTo>
                  <a:pt x="382585" y="338862"/>
                  <a:pt x="353481" y="320870"/>
                  <a:pt x="305327" y="295470"/>
                </a:cubicBezTo>
                <a:cubicBezTo>
                  <a:pt x="257173" y="270070"/>
                  <a:pt x="100010" y="191224"/>
                  <a:pt x="67202" y="174820"/>
                </a:cubicBezTo>
                <a:cubicBezTo>
                  <a:pt x="34394" y="158416"/>
                  <a:pt x="116414" y="224032"/>
                  <a:pt x="108477" y="197045"/>
                </a:cubicBezTo>
                <a:cubicBezTo>
                  <a:pt x="100540" y="170058"/>
                  <a:pt x="-8469" y="-6684"/>
                  <a:pt x="527" y="19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A8007A97-60E2-44B1-B7A1-089BAD14AEC9}"/>
              </a:ext>
            </a:extLst>
          </p:cNvPr>
          <p:cNvSpPr/>
          <p:nvPr/>
        </p:nvSpPr>
        <p:spPr>
          <a:xfrm>
            <a:off x="3720057" y="5413636"/>
            <a:ext cx="209323" cy="315969"/>
          </a:xfrm>
          <a:custGeom>
            <a:avLst/>
            <a:gdLst>
              <a:gd name="connsiteX0" fmla="*/ 209323 w 209323"/>
              <a:gd name="connsiteY0" fmla="*/ 315969 h 315969"/>
              <a:gd name="connsiteX1" fmla="*/ 6123 w 209323"/>
              <a:gd name="connsiteY1" fmla="*/ 7994 h 315969"/>
              <a:gd name="connsiteX2" fmla="*/ 56923 w 209323"/>
              <a:gd name="connsiteY2" fmla="*/ 100069 h 315969"/>
              <a:gd name="connsiteX3" fmla="*/ 98198 w 209323"/>
              <a:gd name="connsiteY3" fmla="*/ 204844 h 315969"/>
              <a:gd name="connsiteX4" fmla="*/ 85498 w 209323"/>
              <a:gd name="connsiteY4" fmla="*/ 188969 h 315969"/>
              <a:gd name="connsiteX5" fmla="*/ 209323 w 209323"/>
              <a:gd name="connsiteY5" fmla="*/ 315969 h 315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323" h="315969">
                <a:moveTo>
                  <a:pt x="209323" y="315969"/>
                </a:moveTo>
                <a:cubicBezTo>
                  <a:pt x="120423" y="179973"/>
                  <a:pt x="31523" y="43977"/>
                  <a:pt x="6123" y="7994"/>
                </a:cubicBezTo>
                <a:cubicBezTo>
                  <a:pt x="-19277" y="-27989"/>
                  <a:pt x="41577" y="67261"/>
                  <a:pt x="56923" y="100069"/>
                </a:cubicBezTo>
                <a:cubicBezTo>
                  <a:pt x="72269" y="132877"/>
                  <a:pt x="93435" y="190027"/>
                  <a:pt x="98198" y="204844"/>
                </a:cubicBezTo>
                <a:cubicBezTo>
                  <a:pt x="102961" y="219661"/>
                  <a:pt x="85498" y="188969"/>
                  <a:pt x="85498" y="188969"/>
                </a:cubicBezTo>
                <a:lnTo>
                  <a:pt x="209323" y="31596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C6B2DCAC-7DC6-C454-C295-934A5E3A8E3E}"/>
              </a:ext>
            </a:extLst>
          </p:cNvPr>
          <p:cNvSpPr/>
          <p:nvPr/>
        </p:nvSpPr>
        <p:spPr>
          <a:xfrm>
            <a:off x="3554399" y="5413689"/>
            <a:ext cx="330193" cy="342662"/>
          </a:xfrm>
          <a:custGeom>
            <a:avLst/>
            <a:gdLst>
              <a:gd name="connsiteX0" fmla="*/ 327356 w 330193"/>
              <a:gd name="connsiteY0" fmla="*/ 236541 h 342662"/>
              <a:gd name="connsiteX1" fmla="*/ 105106 w 330193"/>
              <a:gd name="connsiteY1" fmla="*/ 49216 h 342662"/>
              <a:gd name="connsiteX2" fmla="*/ 331 w 330193"/>
              <a:gd name="connsiteY2" fmla="*/ 1591 h 342662"/>
              <a:gd name="connsiteX3" fmla="*/ 76531 w 330193"/>
              <a:gd name="connsiteY3" fmla="*/ 90491 h 342662"/>
              <a:gd name="connsiteX4" fmla="*/ 200356 w 330193"/>
              <a:gd name="connsiteY4" fmla="*/ 246066 h 342662"/>
              <a:gd name="connsiteX5" fmla="*/ 324181 w 330193"/>
              <a:gd name="connsiteY5" fmla="*/ 334966 h 342662"/>
              <a:gd name="connsiteX6" fmla="*/ 286081 w 330193"/>
              <a:gd name="connsiteY6" fmla="*/ 306391 h 342662"/>
              <a:gd name="connsiteX7" fmla="*/ 73356 w 330193"/>
              <a:gd name="connsiteY7" fmla="*/ 55566 h 342662"/>
              <a:gd name="connsiteX8" fmla="*/ 120981 w 330193"/>
              <a:gd name="connsiteY8" fmla="*/ 128591 h 342662"/>
              <a:gd name="connsiteX9" fmla="*/ 67006 w 330193"/>
              <a:gd name="connsiteY9" fmla="*/ 14291 h 342662"/>
              <a:gd name="connsiteX10" fmla="*/ 165431 w 330193"/>
              <a:gd name="connsiteY10" fmla="*/ 100016 h 342662"/>
              <a:gd name="connsiteX11" fmla="*/ 197181 w 330193"/>
              <a:gd name="connsiteY11" fmla="*/ 100016 h 342662"/>
              <a:gd name="connsiteX12" fmla="*/ 327356 w 330193"/>
              <a:gd name="connsiteY12" fmla="*/ 236541 h 342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0193" h="342662">
                <a:moveTo>
                  <a:pt x="327356" y="236541"/>
                </a:moveTo>
                <a:cubicBezTo>
                  <a:pt x="312010" y="228074"/>
                  <a:pt x="159610" y="88374"/>
                  <a:pt x="105106" y="49216"/>
                </a:cubicBezTo>
                <a:cubicBezTo>
                  <a:pt x="50602" y="10058"/>
                  <a:pt x="5093" y="-5288"/>
                  <a:pt x="331" y="1591"/>
                </a:cubicBezTo>
                <a:cubicBezTo>
                  <a:pt x="-4431" y="8470"/>
                  <a:pt x="43193" y="49745"/>
                  <a:pt x="76531" y="90491"/>
                </a:cubicBezTo>
                <a:cubicBezTo>
                  <a:pt x="109868" y="131237"/>
                  <a:pt x="159081" y="205320"/>
                  <a:pt x="200356" y="246066"/>
                </a:cubicBezTo>
                <a:cubicBezTo>
                  <a:pt x="241631" y="286812"/>
                  <a:pt x="309894" y="324912"/>
                  <a:pt x="324181" y="334966"/>
                </a:cubicBezTo>
                <a:cubicBezTo>
                  <a:pt x="338468" y="345020"/>
                  <a:pt x="327885" y="352958"/>
                  <a:pt x="286081" y="306391"/>
                </a:cubicBezTo>
                <a:cubicBezTo>
                  <a:pt x="244277" y="259824"/>
                  <a:pt x="100873" y="85199"/>
                  <a:pt x="73356" y="55566"/>
                </a:cubicBezTo>
                <a:cubicBezTo>
                  <a:pt x="45839" y="25933"/>
                  <a:pt x="122039" y="135470"/>
                  <a:pt x="120981" y="128591"/>
                </a:cubicBezTo>
                <a:cubicBezTo>
                  <a:pt x="119923" y="121712"/>
                  <a:pt x="59598" y="19053"/>
                  <a:pt x="67006" y="14291"/>
                </a:cubicBezTo>
                <a:cubicBezTo>
                  <a:pt x="74414" y="9528"/>
                  <a:pt x="143735" y="85728"/>
                  <a:pt x="165431" y="100016"/>
                </a:cubicBezTo>
                <a:cubicBezTo>
                  <a:pt x="187127" y="114303"/>
                  <a:pt x="169135" y="74087"/>
                  <a:pt x="197181" y="100016"/>
                </a:cubicBezTo>
                <a:cubicBezTo>
                  <a:pt x="225227" y="125945"/>
                  <a:pt x="342702" y="245008"/>
                  <a:pt x="327356" y="23654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0C0A300B-5A0C-7C15-9866-E78939697CA8}"/>
              </a:ext>
            </a:extLst>
          </p:cNvPr>
          <p:cNvSpPr/>
          <p:nvPr/>
        </p:nvSpPr>
        <p:spPr>
          <a:xfrm>
            <a:off x="3284298" y="5358700"/>
            <a:ext cx="439082" cy="241116"/>
          </a:xfrm>
          <a:custGeom>
            <a:avLst/>
            <a:gdLst>
              <a:gd name="connsiteX0" fmla="*/ 438707 w 439082"/>
              <a:gd name="connsiteY0" fmla="*/ 240730 h 241116"/>
              <a:gd name="connsiteX1" fmla="*/ 270432 w 439082"/>
              <a:gd name="connsiteY1" fmla="*/ 107380 h 241116"/>
              <a:gd name="connsiteX2" fmla="*/ 6907 w 439082"/>
              <a:gd name="connsiteY2" fmla="*/ 2605 h 241116"/>
              <a:gd name="connsiteX3" fmla="*/ 89457 w 439082"/>
              <a:gd name="connsiteY3" fmla="*/ 34355 h 241116"/>
              <a:gd name="connsiteX4" fmla="*/ 225982 w 439082"/>
              <a:gd name="connsiteY4" fmla="*/ 62930 h 241116"/>
              <a:gd name="connsiteX5" fmla="*/ 438707 w 439082"/>
              <a:gd name="connsiteY5" fmla="*/ 240730 h 24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9082" h="241116">
                <a:moveTo>
                  <a:pt x="438707" y="240730"/>
                </a:moveTo>
                <a:cubicBezTo>
                  <a:pt x="446115" y="248138"/>
                  <a:pt x="342399" y="147067"/>
                  <a:pt x="270432" y="107380"/>
                </a:cubicBezTo>
                <a:cubicBezTo>
                  <a:pt x="198465" y="67693"/>
                  <a:pt x="37069" y="14776"/>
                  <a:pt x="6907" y="2605"/>
                </a:cubicBezTo>
                <a:cubicBezTo>
                  <a:pt x="-23255" y="-9566"/>
                  <a:pt x="52945" y="24301"/>
                  <a:pt x="89457" y="34355"/>
                </a:cubicBezTo>
                <a:cubicBezTo>
                  <a:pt x="125969" y="44409"/>
                  <a:pt x="169890" y="32767"/>
                  <a:pt x="225982" y="62930"/>
                </a:cubicBezTo>
                <a:cubicBezTo>
                  <a:pt x="282074" y="93092"/>
                  <a:pt x="431299" y="233322"/>
                  <a:pt x="438707" y="24073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2681C419-F4C2-B172-3984-6182976FB751}"/>
              </a:ext>
            </a:extLst>
          </p:cNvPr>
          <p:cNvSpPr/>
          <p:nvPr/>
        </p:nvSpPr>
        <p:spPr>
          <a:xfrm>
            <a:off x="3359240" y="5359480"/>
            <a:ext cx="958114" cy="560605"/>
          </a:xfrm>
          <a:custGeom>
            <a:avLst/>
            <a:gdLst>
              <a:gd name="connsiteX0" fmla="*/ 1815 w 958114"/>
              <a:gd name="connsiteY0" fmla="*/ 1825 h 560605"/>
              <a:gd name="connsiteX1" fmla="*/ 43090 w 958114"/>
              <a:gd name="connsiteY1" fmla="*/ 43100 h 560605"/>
              <a:gd name="connsiteX2" fmla="*/ 278040 w 958114"/>
              <a:gd name="connsiteY2" fmla="*/ 297100 h 560605"/>
              <a:gd name="connsiteX3" fmla="*/ 414565 w 958114"/>
              <a:gd name="connsiteY3" fmla="*/ 449500 h 560605"/>
              <a:gd name="connsiteX4" fmla="*/ 385990 w 958114"/>
              <a:gd name="connsiteY4" fmla="*/ 427275 h 560605"/>
              <a:gd name="connsiteX5" fmla="*/ 478065 w 958114"/>
              <a:gd name="connsiteY5" fmla="*/ 503475 h 560605"/>
              <a:gd name="connsiteX6" fmla="*/ 195490 w 958114"/>
              <a:gd name="connsiteY6" fmla="*/ 309800 h 560605"/>
              <a:gd name="connsiteX7" fmla="*/ 446315 w 958114"/>
              <a:gd name="connsiteY7" fmla="*/ 500300 h 560605"/>
              <a:gd name="connsiteX8" fmla="*/ 646340 w 958114"/>
              <a:gd name="connsiteY8" fmla="*/ 532050 h 560605"/>
              <a:gd name="connsiteX9" fmla="*/ 732065 w 958114"/>
              <a:gd name="connsiteY9" fmla="*/ 528875 h 560605"/>
              <a:gd name="connsiteX10" fmla="*/ 617765 w 958114"/>
              <a:gd name="connsiteY10" fmla="*/ 557450 h 560605"/>
              <a:gd name="connsiteX11" fmla="*/ 957490 w 958114"/>
              <a:gd name="connsiteY11" fmla="*/ 443150 h 560605"/>
              <a:gd name="connsiteX12" fmla="*/ 693965 w 958114"/>
              <a:gd name="connsiteY12" fmla="*/ 516175 h 560605"/>
              <a:gd name="connsiteX13" fmla="*/ 405040 w 958114"/>
              <a:gd name="connsiteY13" fmla="*/ 443150 h 560605"/>
              <a:gd name="connsiteX14" fmla="*/ 211365 w 958114"/>
              <a:gd name="connsiteY14" fmla="*/ 281225 h 560605"/>
              <a:gd name="connsiteX15" fmla="*/ 211365 w 958114"/>
              <a:gd name="connsiteY15" fmla="*/ 185975 h 560605"/>
              <a:gd name="connsiteX16" fmla="*/ 68490 w 958114"/>
              <a:gd name="connsiteY16" fmla="*/ 62150 h 560605"/>
              <a:gd name="connsiteX17" fmla="*/ 1815 w 958114"/>
              <a:gd name="connsiteY17" fmla="*/ 1825 h 56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58114" h="560605">
                <a:moveTo>
                  <a:pt x="1815" y="1825"/>
                </a:moveTo>
                <a:cubicBezTo>
                  <a:pt x="-2418" y="-1350"/>
                  <a:pt x="-2948" y="-6113"/>
                  <a:pt x="43090" y="43100"/>
                </a:cubicBezTo>
                <a:cubicBezTo>
                  <a:pt x="89128" y="92313"/>
                  <a:pt x="216128" y="229367"/>
                  <a:pt x="278040" y="297100"/>
                </a:cubicBezTo>
                <a:cubicBezTo>
                  <a:pt x="339953" y="364833"/>
                  <a:pt x="396573" y="427804"/>
                  <a:pt x="414565" y="449500"/>
                </a:cubicBezTo>
                <a:cubicBezTo>
                  <a:pt x="432557" y="471196"/>
                  <a:pt x="375407" y="418279"/>
                  <a:pt x="385990" y="427275"/>
                </a:cubicBezTo>
                <a:cubicBezTo>
                  <a:pt x="396573" y="436271"/>
                  <a:pt x="509815" y="523054"/>
                  <a:pt x="478065" y="503475"/>
                </a:cubicBezTo>
                <a:cubicBezTo>
                  <a:pt x="446315" y="483896"/>
                  <a:pt x="200782" y="310329"/>
                  <a:pt x="195490" y="309800"/>
                </a:cubicBezTo>
                <a:cubicBezTo>
                  <a:pt x="190198" y="309271"/>
                  <a:pt x="371173" y="463258"/>
                  <a:pt x="446315" y="500300"/>
                </a:cubicBezTo>
                <a:cubicBezTo>
                  <a:pt x="521457" y="537342"/>
                  <a:pt x="598715" y="527288"/>
                  <a:pt x="646340" y="532050"/>
                </a:cubicBezTo>
                <a:cubicBezTo>
                  <a:pt x="693965" y="536812"/>
                  <a:pt x="736827" y="524642"/>
                  <a:pt x="732065" y="528875"/>
                </a:cubicBezTo>
                <a:cubicBezTo>
                  <a:pt x="727303" y="533108"/>
                  <a:pt x="580194" y="571738"/>
                  <a:pt x="617765" y="557450"/>
                </a:cubicBezTo>
                <a:cubicBezTo>
                  <a:pt x="655336" y="543162"/>
                  <a:pt x="944790" y="450029"/>
                  <a:pt x="957490" y="443150"/>
                </a:cubicBezTo>
                <a:cubicBezTo>
                  <a:pt x="970190" y="436271"/>
                  <a:pt x="786040" y="516175"/>
                  <a:pt x="693965" y="516175"/>
                </a:cubicBezTo>
                <a:cubicBezTo>
                  <a:pt x="601890" y="516175"/>
                  <a:pt x="485473" y="482308"/>
                  <a:pt x="405040" y="443150"/>
                </a:cubicBezTo>
                <a:cubicBezTo>
                  <a:pt x="324607" y="403992"/>
                  <a:pt x="243644" y="324088"/>
                  <a:pt x="211365" y="281225"/>
                </a:cubicBezTo>
                <a:cubicBezTo>
                  <a:pt x="179086" y="238363"/>
                  <a:pt x="235177" y="222487"/>
                  <a:pt x="211365" y="185975"/>
                </a:cubicBezTo>
                <a:cubicBezTo>
                  <a:pt x="187553" y="149463"/>
                  <a:pt x="100240" y="91783"/>
                  <a:pt x="68490" y="62150"/>
                </a:cubicBezTo>
                <a:cubicBezTo>
                  <a:pt x="36740" y="32517"/>
                  <a:pt x="6048" y="5000"/>
                  <a:pt x="1815" y="182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76DB21F7-0A32-B47D-44F3-F976E634AFBE}"/>
              </a:ext>
            </a:extLst>
          </p:cNvPr>
          <p:cNvSpPr/>
          <p:nvPr/>
        </p:nvSpPr>
        <p:spPr>
          <a:xfrm>
            <a:off x="3622568" y="5587253"/>
            <a:ext cx="461734" cy="240799"/>
          </a:xfrm>
          <a:custGeom>
            <a:avLst/>
            <a:gdLst>
              <a:gd name="connsiteX0" fmla="*/ 14712 w 461734"/>
              <a:gd name="connsiteY0" fmla="*/ 5827 h 240799"/>
              <a:gd name="connsiteX1" fmla="*/ 46462 w 461734"/>
              <a:gd name="connsiteY1" fmla="*/ 47102 h 240799"/>
              <a:gd name="connsiteX2" fmla="*/ 252837 w 461734"/>
              <a:gd name="connsiteY2" fmla="*/ 202677 h 240799"/>
              <a:gd name="connsiteX3" fmla="*/ 205212 w 461734"/>
              <a:gd name="connsiteY3" fmla="*/ 199502 h 240799"/>
              <a:gd name="connsiteX4" fmla="*/ 452862 w 461734"/>
              <a:gd name="connsiteY4" fmla="*/ 240777 h 240799"/>
              <a:gd name="connsiteX5" fmla="*/ 398887 w 461734"/>
              <a:gd name="connsiteY5" fmla="*/ 193152 h 240799"/>
              <a:gd name="connsiteX6" fmla="*/ 322687 w 461734"/>
              <a:gd name="connsiteY6" fmla="*/ 148702 h 240799"/>
              <a:gd name="connsiteX7" fmla="*/ 383012 w 461734"/>
              <a:gd name="connsiteY7" fmla="*/ 215377 h 240799"/>
              <a:gd name="connsiteX8" fmla="*/ 236962 w 461734"/>
              <a:gd name="connsiteY8" fmla="*/ 155052 h 240799"/>
              <a:gd name="connsiteX9" fmla="*/ 14712 w 461734"/>
              <a:gd name="connsiteY9" fmla="*/ 5827 h 24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1734" h="240799">
                <a:moveTo>
                  <a:pt x="14712" y="5827"/>
                </a:moveTo>
                <a:cubicBezTo>
                  <a:pt x="-17038" y="-12165"/>
                  <a:pt x="6774" y="14294"/>
                  <a:pt x="46462" y="47102"/>
                </a:cubicBezTo>
                <a:cubicBezTo>
                  <a:pt x="86150" y="79910"/>
                  <a:pt x="226379" y="177277"/>
                  <a:pt x="252837" y="202677"/>
                </a:cubicBezTo>
                <a:cubicBezTo>
                  <a:pt x="279295" y="228077"/>
                  <a:pt x="171875" y="193152"/>
                  <a:pt x="205212" y="199502"/>
                </a:cubicBezTo>
                <a:cubicBezTo>
                  <a:pt x="238550" y="205852"/>
                  <a:pt x="420583" y="241835"/>
                  <a:pt x="452862" y="240777"/>
                </a:cubicBezTo>
                <a:cubicBezTo>
                  <a:pt x="485141" y="239719"/>
                  <a:pt x="420583" y="208498"/>
                  <a:pt x="398887" y="193152"/>
                </a:cubicBezTo>
                <a:cubicBezTo>
                  <a:pt x="377191" y="177806"/>
                  <a:pt x="325333" y="144998"/>
                  <a:pt x="322687" y="148702"/>
                </a:cubicBezTo>
                <a:cubicBezTo>
                  <a:pt x="320041" y="152406"/>
                  <a:pt x="397299" y="214319"/>
                  <a:pt x="383012" y="215377"/>
                </a:cubicBezTo>
                <a:cubicBezTo>
                  <a:pt x="368725" y="216435"/>
                  <a:pt x="298875" y="189448"/>
                  <a:pt x="236962" y="155052"/>
                </a:cubicBezTo>
                <a:cubicBezTo>
                  <a:pt x="175050" y="120656"/>
                  <a:pt x="46462" y="23819"/>
                  <a:pt x="14712" y="582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C4BCC053-0A02-677D-0AD6-FB2A6BBCF0C6}"/>
              </a:ext>
            </a:extLst>
          </p:cNvPr>
          <p:cNvSpPr/>
          <p:nvPr/>
        </p:nvSpPr>
        <p:spPr>
          <a:xfrm>
            <a:off x="4931946" y="4808196"/>
            <a:ext cx="230857" cy="587726"/>
          </a:xfrm>
          <a:custGeom>
            <a:avLst/>
            <a:gdLst>
              <a:gd name="connsiteX0" fmla="*/ 229334 w 230857"/>
              <a:gd name="connsiteY0" fmla="*/ 3834 h 587726"/>
              <a:gd name="connsiteX1" fmla="*/ 51534 w 230857"/>
              <a:gd name="connsiteY1" fmla="*/ 530884 h 587726"/>
              <a:gd name="connsiteX2" fmla="*/ 734 w 230857"/>
              <a:gd name="connsiteY2" fmla="*/ 575334 h 587726"/>
              <a:gd name="connsiteX3" fmla="*/ 26134 w 230857"/>
              <a:gd name="connsiteY3" fmla="*/ 549934 h 587726"/>
              <a:gd name="connsiteX4" fmla="*/ 89634 w 230857"/>
              <a:gd name="connsiteY4" fmla="*/ 473734 h 587726"/>
              <a:gd name="connsiteX5" fmla="*/ 76934 w 230857"/>
              <a:gd name="connsiteY5" fmla="*/ 473734 h 587726"/>
              <a:gd name="connsiteX6" fmla="*/ 143609 w 230857"/>
              <a:gd name="connsiteY6" fmla="*/ 194334 h 587726"/>
              <a:gd name="connsiteX7" fmla="*/ 137259 w 230857"/>
              <a:gd name="connsiteY7" fmla="*/ 286409 h 587726"/>
              <a:gd name="connsiteX8" fmla="*/ 229334 w 230857"/>
              <a:gd name="connsiteY8" fmla="*/ 3834 h 58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857" h="587726">
                <a:moveTo>
                  <a:pt x="229334" y="3834"/>
                </a:moveTo>
                <a:cubicBezTo>
                  <a:pt x="215047" y="44580"/>
                  <a:pt x="89634" y="435634"/>
                  <a:pt x="51534" y="530884"/>
                </a:cubicBezTo>
                <a:cubicBezTo>
                  <a:pt x="13434" y="626134"/>
                  <a:pt x="4967" y="572159"/>
                  <a:pt x="734" y="575334"/>
                </a:cubicBezTo>
                <a:cubicBezTo>
                  <a:pt x="-3499" y="578509"/>
                  <a:pt x="11317" y="566867"/>
                  <a:pt x="26134" y="549934"/>
                </a:cubicBezTo>
                <a:cubicBezTo>
                  <a:pt x="40951" y="533001"/>
                  <a:pt x="81167" y="486434"/>
                  <a:pt x="89634" y="473734"/>
                </a:cubicBezTo>
                <a:cubicBezTo>
                  <a:pt x="98101" y="461034"/>
                  <a:pt x="67938" y="520301"/>
                  <a:pt x="76934" y="473734"/>
                </a:cubicBezTo>
                <a:cubicBezTo>
                  <a:pt x="85930" y="427167"/>
                  <a:pt x="133555" y="225555"/>
                  <a:pt x="143609" y="194334"/>
                </a:cubicBezTo>
                <a:cubicBezTo>
                  <a:pt x="153663" y="163113"/>
                  <a:pt x="121384" y="312867"/>
                  <a:pt x="137259" y="286409"/>
                </a:cubicBezTo>
                <a:cubicBezTo>
                  <a:pt x="153134" y="259951"/>
                  <a:pt x="243621" y="-36912"/>
                  <a:pt x="229334" y="383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E4A19907-70FC-73B9-D20A-046CC660CB5A}"/>
              </a:ext>
            </a:extLst>
          </p:cNvPr>
          <p:cNvSpPr/>
          <p:nvPr/>
        </p:nvSpPr>
        <p:spPr>
          <a:xfrm>
            <a:off x="4669119" y="5646885"/>
            <a:ext cx="158805" cy="301935"/>
          </a:xfrm>
          <a:custGeom>
            <a:avLst/>
            <a:gdLst>
              <a:gd name="connsiteX0" fmla="*/ 158786 w 158805"/>
              <a:gd name="connsiteY0" fmla="*/ 170 h 301935"/>
              <a:gd name="connsiteX1" fmla="*/ 34961 w 158805"/>
              <a:gd name="connsiteY1" fmla="*/ 203370 h 301935"/>
              <a:gd name="connsiteX2" fmla="*/ 36 w 158805"/>
              <a:gd name="connsiteY2" fmla="*/ 301795 h 301935"/>
              <a:gd name="connsiteX3" fmla="*/ 28611 w 158805"/>
              <a:gd name="connsiteY3" fmla="*/ 184320 h 301935"/>
              <a:gd name="connsiteX4" fmla="*/ 44486 w 158805"/>
              <a:gd name="connsiteY4" fmla="*/ 165270 h 301935"/>
              <a:gd name="connsiteX5" fmla="*/ 44486 w 158805"/>
              <a:gd name="connsiteY5" fmla="*/ 168445 h 301935"/>
              <a:gd name="connsiteX6" fmla="*/ 158786 w 158805"/>
              <a:gd name="connsiteY6" fmla="*/ 170 h 30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805" h="301935">
                <a:moveTo>
                  <a:pt x="158786" y="170"/>
                </a:moveTo>
                <a:cubicBezTo>
                  <a:pt x="157198" y="5991"/>
                  <a:pt x="61419" y="153099"/>
                  <a:pt x="34961" y="203370"/>
                </a:cubicBezTo>
                <a:cubicBezTo>
                  <a:pt x="8503" y="253641"/>
                  <a:pt x="1094" y="304970"/>
                  <a:pt x="36" y="301795"/>
                </a:cubicBezTo>
                <a:cubicBezTo>
                  <a:pt x="-1022" y="298620"/>
                  <a:pt x="21203" y="207074"/>
                  <a:pt x="28611" y="184320"/>
                </a:cubicBezTo>
                <a:cubicBezTo>
                  <a:pt x="36019" y="161566"/>
                  <a:pt x="41840" y="167916"/>
                  <a:pt x="44486" y="165270"/>
                </a:cubicBezTo>
                <a:cubicBezTo>
                  <a:pt x="47132" y="162624"/>
                  <a:pt x="26494" y="197549"/>
                  <a:pt x="44486" y="168445"/>
                </a:cubicBezTo>
                <a:cubicBezTo>
                  <a:pt x="62478" y="139341"/>
                  <a:pt x="160374" y="-5651"/>
                  <a:pt x="158786" y="17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2053E5F3-21E3-E81A-4504-1111D437284B}"/>
              </a:ext>
            </a:extLst>
          </p:cNvPr>
          <p:cNvSpPr/>
          <p:nvPr/>
        </p:nvSpPr>
        <p:spPr>
          <a:xfrm>
            <a:off x="3353155" y="5859665"/>
            <a:ext cx="6379683" cy="1066980"/>
          </a:xfrm>
          <a:custGeom>
            <a:avLst/>
            <a:gdLst>
              <a:gd name="connsiteX0" fmla="*/ 17425 w 6379683"/>
              <a:gd name="connsiteY0" fmla="*/ 1066915 h 1066980"/>
              <a:gd name="connsiteX1" fmla="*/ 1211225 w 6379683"/>
              <a:gd name="connsiteY1" fmla="*/ 698615 h 1066980"/>
              <a:gd name="connsiteX2" fmla="*/ 4183025 w 6379683"/>
              <a:gd name="connsiteY2" fmla="*/ 50915 h 1066980"/>
              <a:gd name="connsiteX3" fmla="*/ 3624225 w 6379683"/>
              <a:gd name="connsiteY3" fmla="*/ 139815 h 1066980"/>
              <a:gd name="connsiteX4" fmla="*/ 5135525 w 6379683"/>
              <a:gd name="connsiteY4" fmla="*/ 76315 h 1066980"/>
              <a:gd name="connsiteX5" fmla="*/ 4360825 w 6379683"/>
              <a:gd name="connsiteY5" fmla="*/ 38215 h 1066980"/>
              <a:gd name="connsiteX6" fmla="*/ 6367425 w 6379683"/>
              <a:gd name="connsiteY6" fmla="*/ 115 h 1066980"/>
              <a:gd name="connsiteX7" fmla="*/ 5072025 w 6379683"/>
              <a:gd name="connsiteY7" fmla="*/ 50915 h 1066980"/>
              <a:gd name="connsiteX8" fmla="*/ 2468525 w 6379683"/>
              <a:gd name="connsiteY8" fmla="*/ 368415 h 1066980"/>
              <a:gd name="connsiteX9" fmla="*/ 3929025 w 6379683"/>
              <a:gd name="connsiteY9" fmla="*/ 25515 h 1066980"/>
              <a:gd name="connsiteX10" fmla="*/ 1643025 w 6379683"/>
              <a:gd name="connsiteY10" fmla="*/ 470015 h 1066980"/>
              <a:gd name="connsiteX11" fmla="*/ 2582825 w 6379683"/>
              <a:gd name="connsiteY11" fmla="*/ 508115 h 1066980"/>
              <a:gd name="connsiteX12" fmla="*/ 1490625 w 6379683"/>
              <a:gd name="connsiteY12" fmla="*/ 698615 h 1066980"/>
              <a:gd name="connsiteX13" fmla="*/ 1998625 w 6379683"/>
              <a:gd name="connsiteY13" fmla="*/ 673215 h 1066980"/>
              <a:gd name="connsiteX14" fmla="*/ 17425 w 6379683"/>
              <a:gd name="connsiteY14" fmla="*/ 1066915 h 1066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79683" h="1066980">
                <a:moveTo>
                  <a:pt x="17425" y="1066915"/>
                </a:moveTo>
                <a:cubicBezTo>
                  <a:pt x="-113808" y="1071148"/>
                  <a:pt x="516958" y="867948"/>
                  <a:pt x="1211225" y="698615"/>
                </a:cubicBezTo>
                <a:cubicBezTo>
                  <a:pt x="1905492" y="529282"/>
                  <a:pt x="3780858" y="144048"/>
                  <a:pt x="4183025" y="50915"/>
                </a:cubicBezTo>
                <a:cubicBezTo>
                  <a:pt x="4585192" y="-42218"/>
                  <a:pt x="3465475" y="135582"/>
                  <a:pt x="3624225" y="139815"/>
                </a:cubicBezTo>
                <a:cubicBezTo>
                  <a:pt x="3782975" y="144048"/>
                  <a:pt x="5012758" y="93248"/>
                  <a:pt x="5135525" y="76315"/>
                </a:cubicBezTo>
                <a:cubicBezTo>
                  <a:pt x="5258292" y="59382"/>
                  <a:pt x="4155508" y="50915"/>
                  <a:pt x="4360825" y="38215"/>
                </a:cubicBezTo>
                <a:cubicBezTo>
                  <a:pt x="4566142" y="25515"/>
                  <a:pt x="6248892" y="-2002"/>
                  <a:pt x="6367425" y="115"/>
                </a:cubicBezTo>
                <a:cubicBezTo>
                  <a:pt x="6485958" y="2232"/>
                  <a:pt x="5721842" y="-10468"/>
                  <a:pt x="5072025" y="50915"/>
                </a:cubicBezTo>
                <a:cubicBezTo>
                  <a:pt x="4422208" y="112298"/>
                  <a:pt x="2659025" y="372648"/>
                  <a:pt x="2468525" y="368415"/>
                </a:cubicBezTo>
                <a:cubicBezTo>
                  <a:pt x="2278025" y="364182"/>
                  <a:pt x="4066608" y="8582"/>
                  <a:pt x="3929025" y="25515"/>
                </a:cubicBezTo>
                <a:cubicBezTo>
                  <a:pt x="3791442" y="42448"/>
                  <a:pt x="1867392" y="389582"/>
                  <a:pt x="1643025" y="470015"/>
                </a:cubicBezTo>
                <a:cubicBezTo>
                  <a:pt x="1418658" y="550448"/>
                  <a:pt x="2608225" y="470015"/>
                  <a:pt x="2582825" y="508115"/>
                </a:cubicBezTo>
                <a:cubicBezTo>
                  <a:pt x="2557425" y="546215"/>
                  <a:pt x="1587991" y="671098"/>
                  <a:pt x="1490625" y="698615"/>
                </a:cubicBezTo>
                <a:cubicBezTo>
                  <a:pt x="1393259" y="726132"/>
                  <a:pt x="2244158" y="609715"/>
                  <a:pt x="1998625" y="673215"/>
                </a:cubicBezTo>
                <a:cubicBezTo>
                  <a:pt x="1753092" y="736715"/>
                  <a:pt x="148658" y="1062682"/>
                  <a:pt x="17425" y="106691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13518BC0-A20D-5920-AF4C-80348A7ADFB2}"/>
              </a:ext>
            </a:extLst>
          </p:cNvPr>
          <p:cNvSpPr/>
          <p:nvPr/>
        </p:nvSpPr>
        <p:spPr>
          <a:xfrm>
            <a:off x="4813575" y="5907058"/>
            <a:ext cx="4452680" cy="868565"/>
          </a:xfrm>
          <a:custGeom>
            <a:avLst/>
            <a:gdLst>
              <a:gd name="connsiteX0" fmla="*/ 30205 w 4452680"/>
              <a:gd name="connsiteY0" fmla="*/ 867122 h 868565"/>
              <a:gd name="connsiteX1" fmla="*/ 3878305 w 4452680"/>
              <a:gd name="connsiteY1" fmla="*/ 117822 h 868565"/>
              <a:gd name="connsiteX2" fmla="*/ 3395705 w 4452680"/>
              <a:gd name="connsiteY2" fmla="*/ 232122 h 868565"/>
              <a:gd name="connsiteX3" fmla="*/ 3852905 w 4452680"/>
              <a:gd name="connsiteY3" fmla="*/ 295622 h 868565"/>
              <a:gd name="connsiteX4" fmla="*/ 3383005 w 4452680"/>
              <a:gd name="connsiteY4" fmla="*/ 409922 h 868565"/>
              <a:gd name="connsiteX5" fmla="*/ 4437105 w 4452680"/>
              <a:gd name="connsiteY5" fmla="*/ 486122 h 868565"/>
              <a:gd name="connsiteX6" fmla="*/ 3929105 w 4452680"/>
              <a:gd name="connsiteY6" fmla="*/ 524222 h 868565"/>
              <a:gd name="connsiteX7" fmla="*/ 2798805 w 4452680"/>
              <a:gd name="connsiteY7" fmla="*/ 676622 h 868565"/>
              <a:gd name="connsiteX8" fmla="*/ 3903705 w 4452680"/>
              <a:gd name="connsiteY8" fmla="*/ 448022 h 868565"/>
              <a:gd name="connsiteX9" fmla="*/ 3052805 w 4452680"/>
              <a:gd name="connsiteY9" fmla="*/ 448022 h 868565"/>
              <a:gd name="connsiteX10" fmla="*/ 4157705 w 4452680"/>
              <a:gd name="connsiteY10" fmla="*/ 3522 h 868565"/>
              <a:gd name="connsiteX11" fmla="*/ 2887705 w 4452680"/>
              <a:gd name="connsiteY11" fmla="*/ 244822 h 868565"/>
              <a:gd name="connsiteX12" fmla="*/ 1871705 w 4452680"/>
              <a:gd name="connsiteY12" fmla="*/ 333722 h 868565"/>
              <a:gd name="connsiteX13" fmla="*/ 2074905 w 4452680"/>
              <a:gd name="connsiteY13" fmla="*/ 308322 h 868565"/>
              <a:gd name="connsiteX14" fmla="*/ 30205 w 4452680"/>
              <a:gd name="connsiteY14" fmla="*/ 867122 h 86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52680" h="868565">
                <a:moveTo>
                  <a:pt x="30205" y="867122"/>
                </a:moveTo>
                <a:cubicBezTo>
                  <a:pt x="330772" y="835372"/>
                  <a:pt x="3317388" y="223655"/>
                  <a:pt x="3878305" y="117822"/>
                </a:cubicBezTo>
                <a:cubicBezTo>
                  <a:pt x="4439222" y="11989"/>
                  <a:pt x="3399938" y="202489"/>
                  <a:pt x="3395705" y="232122"/>
                </a:cubicBezTo>
                <a:cubicBezTo>
                  <a:pt x="3391472" y="261755"/>
                  <a:pt x="3855022" y="265989"/>
                  <a:pt x="3852905" y="295622"/>
                </a:cubicBezTo>
                <a:cubicBezTo>
                  <a:pt x="3850788" y="325255"/>
                  <a:pt x="3285638" y="378172"/>
                  <a:pt x="3383005" y="409922"/>
                </a:cubicBezTo>
                <a:cubicBezTo>
                  <a:pt x="3480372" y="441672"/>
                  <a:pt x="4346088" y="467072"/>
                  <a:pt x="4437105" y="486122"/>
                </a:cubicBezTo>
                <a:cubicBezTo>
                  <a:pt x="4528122" y="505172"/>
                  <a:pt x="4202155" y="492472"/>
                  <a:pt x="3929105" y="524222"/>
                </a:cubicBezTo>
                <a:cubicBezTo>
                  <a:pt x="3656055" y="555972"/>
                  <a:pt x="2803038" y="689322"/>
                  <a:pt x="2798805" y="676622"/>
                </a:cubicBezTo>
                <a:cubicBezTo>
                  <a:pt x="2794572" y="663922"/>
                  <a:pt x="3861372" y="486122"/>
                  <a:pt x="3903705" y="448022"/>
                </a:cubicBezTo>
                <a:cubicBezTo>
                  <a:pt x="3946038" y="409922"/>
                  <a:pt x="3010472" y="522105"/>
                  <a:pt x="3052805" y="448022"/>
                </a:cubicBezTo>
                <a:cubicBezTo>
                  <a:pt x="3095138" y="373939"/>
                  <a:pt x="4185222" y="37389"/>
                  <a:pt x="4157705" y="3522"/>
                </a:cubicBezTo>
                <a:cubicBezTo>
                  <a:pt x="4130188" y="-30345"/>
                  <a:pt x="3268705" y="189789"/>
                  <a:pt x="2887705" y="244822"/>
                </a:cubicBezTo>
                <a:cubicBezTo>
                  <a:pt x="2506705" y="299855"/>
                  <a:pt x="2007172" y="323139"/>
                  <a:pt x="1871705" y="333722"/>
                </a:cubicBezTo>
                <a:cubicBezTo>
                  <a:pt x="1736238" y="344305"/>
                  <a:pt x="2386055" y="219422"/>
                  <a:pt x="2074905" y="308322"/>
                </a:cubicBezTo>
                <a:cubicBezTo>
                  <a:pt x="1763755" y="397222"/>
                  <a:pt x="-270362" y="898872"/>
                  <a:pt x="30205" y="86712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583EE4A7-6172-9625-AA69-EB5B5008A8C5}"/>
              </a:ext>
            </a:extLst>
          </p:cNvPr>
          <p:cNvSpPr/>
          <p:nvPr/>
        </p:nvSpPr>
        <p:spPr>
          <a:xfrm>
            <a:off x="7008590" y="1026185"/>
            <a:ext cx="298931" cy="1147785"/>
          </a:xfrm>
          <a:custGeom>
            <a:avLst/>
            <a:gdLst>
              <a:gd name="connsiteX0" fmla="*/ 2 w 298931"/>
              <a:gd name="connsiteY0" fmla="*/ 89176 h 1147785"/>
              <a:gd name="connsiteX1" fmla="*/ 131737 w 298931"/>
              <a:gd name="connsiteY1" fmla="*/ 27183 h 1147785"/>
              <a:gd name="connsiteX2" fmla="*/ 112365 w 298931"/>
              <a:gd name="connsiteY2" fmla="*/ 89176 h 1147785"/>
              <a:gd name="connsiteX3" fmla="*/ 143361 w 298931"/>
              <a:gd name="connsiteY3" fmla="*/ 294529 h 1147785"/>
              <a:gd name="connsiteX4" fmla="*/ 154985 w 298931"/>
              <a:gd name="connsiteY4" fmla="*/ 286780 h 1147785"/>
              <a:gd name="connsiteX5" fmla="*/ 255724 w 298931"/>
              <a:gd name="connsiteY5" fmla="*/ 519254 h 1147785"/>
              <a:gd name="connsiteX6" fmla="*/ 251849 w 298931"/>
              <a:gd name="connsiteY6" fmla="*/ 484383 h 1147785"/>
              <a:gd name="connsiteX7" fmla="*/ 282846 w 298931"/>
              <a:gd name="connsiteY7" fmla="*/ 674237 h 1147785"/>
              <a:gd name="connsiteX8" fmla="*/ 259598 w 298931"/>
              <a:gd name="connsiteY8" fmla="*/ 790475 h 1147785"/>
              <a:gd name="connsiteX9" fmla="*/ 162734 w 298931"/>
              <a:gd name="connsiteY9" fmla="*/ 1146936 h 1147785"/>
              <a:gd name="connsiteX10" fmla="*/ 298344 w 298931"/>
              <a:gd name="connsiteY10" fmla="*/ 678112 h 1147785"/>
              <a:gd name="connsiteX11" fmla="*/ 209229 w 298931"/>
              <a:gd name="connsiteY11" fmla="*/ 418515 h 1147785"/>
              <a:gd name="connsiteX12" fmla="*/ 143361 w 298931"/>
              <a:gd name="connsiteY12" fmla="*/ 228661 h 1147785"/>
              <a:gd name="connsiteX13" fmla="*/ 131737 w 298931"/>
              <a:gd name="connsiteY13" fmla="*/ 104675 h 1147785"/>
              <a:gd name="connsiteX14" fmla="*/ 162734 w 298931"/>
              <a:gd name="connsiteY14" fmla="*/ 27183 h 1147785"/>
              <a:gd name="connsiteX15" fmla="*/ 162734 w 298931"/>
              <a:gd name="connsiteY15" fmla="*/ 61 h 1147785"/>
              <a:gd name="connsiteX16" fmla="*/ 89117 w 298931"/>
              <a:gd name="connsiteY16" fmla="*/ 19434 h 1147785"/>
              <a:gd name="connsiteX17" fmla="*/ 135612 w 298931"/>
              <a:gd name="connsiteY17" fmla="*/ 7810 h 1147785"/>
              <a:gd name="connsiteX18" fmla="*/ 2 w 298931"/>
              <a:gd name="connsiteY18" fmla="*/ 89176 h 114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8931" h="1147785">
                <a:moveTo>
                  <a:pt x="2" y="89176"/>
                </a:moveTo>
                <a:cubicBezTo>
                  <a:pt x="-644" y="92405"/>
                  <a:pt x="113010" y="27183"/>
                  <a:pt x="131737" y="27183"/>
                </a:cubicBezTo>
                <a:cubicBezTo>
                  <a:pt x="150464" y="27183"/>
                  <a:pt x="110428" y="44618"/>
                  <a:pt x="112365" y="89176"/>
                </a:cubicBezTo>
                <a:cubicBezTo>
                  <a:pt x="114302" y="133734"/>
                  <a:pt x="136258" y="261595"/>
                  <a:pt x="143361" y="294529"/>
                </a:cubicBezTo>
                <a:cubicBezTo>
                  <a:pt x="150464" y="327463"/>
                  <a:pt x="136258" y="249326"/>
                  <a:pt x="154985" y="286780"/>
                </a:cubicBezTo>
                <a:cubicBezTo>
                  <a:pt x="173712" y="324234"/>
                  <a:pt x="239580" y="486320"/>
                  <a:pt x="255724" y="519254"/>
                </a:cubicBezTo>
                <a:cubicBezTo>
                  <a:pt x="271868" y="552188"/>
                  <a:pt x="247329" y="458553"/>
                  <a:pt x="251849" y="484383"/>
                </a:cubicBezTo>
                <a:cubicBezTo>
                  <a:pt x="256369" y="510213"/>
                  <a:pt x="281555" y="623222"/>
                  <a:pt x="282846" y="674237"/>
                </a:cubicBezTo>
                <a:cubicBezTo>
                  <a:pt x="284138" y="725252"/>
                  <a:pt x="279617" y="711692"/>
                  <a:pt x="259598" y="790475"/>
                </a:cubicBezTo>
                <a:cubicBezTo>
                  <a:pt x="239579" y="869258"/>
                  <a:pt x="156276" y="1165663"/>
                  <a:pt x="162734" y="1146936"/>
                </a:cubicBezTo>
                <a:cubicBezTo>
                  <a:pt x="169192" y="1128209"/>
                  <a:pt x="290595" y="799516"/>
                  <a:pt x="298344" y="678112"/>
                </a:cubicBezTo>
                <a:cubicBezTo>
                  <a:pt x="306093" y="556709"/>
                  <a:pt x="235059" y="493423"/>
                  <a:pt x="209229" y="418515"/>
                </a:cubicBezTo>
                <a:cubicBezTo>
                  <a:pt x="183399" y="343607"/>
                  <a:pt x="156276" y="280968"/>
                  <a:pt x="143361" y="228661"/>
                </a:cubicBezTo>
                <a:cubicBezTo>
                  <a:pt x="130446" y="176354"/>
                  <a:pt x="128508" y="138255"/>
                  <a:pt x="131737" y="104675"/>
                </a:cubicBezTo>
                <a:cubicBezTo>
                  <a:pt x="134966" y="71095"/>
                  <a:pt x="157568" y="44619"/>
                  <a:pt x="162734" y="27183"/>
                </a:cubicBezTo>
                <a:cubicBezTo>
                  <a:pt x="167900" y="9747"/>
                  <a:pt x="175004" y="1352"/>
                  <a:pt x="162734" y="61"/>
                </a:cubicBezTo>
                <a:cubicBezTo>
                  <a:pt x="150465" y="-1231"/>
                  <a:pt x="93637" y="18143"/>
                  <a:pt x="89117" y="19434"/>
                </a:cubicBezTo>
                <a:cubicBezTo>
                  <a:pt x="84597" y="20725"/>
                  <a:pt x="151110" y="-3168"/>
                  <a:pt x="135612" y="7810"/>
                </a:cubicBezTo>
                <a:cubicBezTo>
                  <a:pt x="120114" y="18788"/>
                  <a:pt x="648" y="85947"/>
                  <a:pt x="2" y="8917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0CA0C46E-A445-7292-E8AA-D041BC9CB760}"/>
              </a:ext>
            </a:extLst>
          </p:cNvPr>
          <p:cNvSpPr/>
          <p:nvPr/>
        </p:nvSpPr>
        <p:spPr>
          <a:xfrm>
            <a:off x="7403664" y="1460177"/>
            <a:ext cx="121134" cy="787350"/>
          </a:xfrm>
          <a:custGeom>
            <a:avLst/>
            <a:gdLst>
              <a:gd name="connsiteX0" fmla="*/ 15633 w 121134"/>
              <a:gd name="connsiteY0" fmla="*/ 22 h 787350"/>
              <a:gd name="connsiteX1" fmla="*/ 89250 w 121134"/>
              <a:gd name="connsiteY1" fmla="*/ 278991 h 787350"/>
              <a:gd name="connsiteX2" fmla="*/ 77626 w 121134"/>
              <a:gd name="connsiteY2" fmla="*/ 449472 h 787350"/>
              <a:gd name="connsiteX3" fmla="*/ 89250 w 121134"/>
              <a:gd name="connsiteY3" fmla="*/ 383605 h 787350"/>
              <a:gd name="connsiteX4" fmla="*/ 135 w 121134"/>
              <a:gd name="connsiteY4" fmla="*/ 786561 h 787350"/>
              <a:gd name="connsiteX5" fmla="*/ 112497 w 121134"/>
              <a:gd name="connsiteY5" fmla="*/ 263493 h 787350"/>
              <a:gd name="connsiteX6" fmla="*/ 104748 w 121134"/>
              <a:gd name="connsiteY6" fmla="*/ 263493 h 787350"/>
              <a:gd name="connsiteX7" fmla="*/ 15633 w 121134"/>
              <a:gd name="connsiteY7" fmla="*/ 22 h 7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134" h="787350">
                <a:moveTo>
                  <a:pt x="15633" y="22"/>
                </a:moveTo>
                <a:cubicBezTo>
                  <a:pt x="13050" y="2605"/>
                  <a:pt x="78918" y="204083"/>
                  <a:pt x="89250" y="278991"/>
                </a:cubicBezTo>
                <a:cubicBezTo>
                  <a:pt x="99582" y="353899"/>
                  <a:pt x="77626" y="432036"/>
                  <a:pt x="77626" y="449472"/>
                </a:cubicBezTo>
                <a:cubicBezTo>
                  <a:pt x="77626" y="466908"/>
                  <a:pt x="102165" y="327424"/>
                  <a:pt x="89250" y="383605"/>
                </a:cubicBezTo>
                <a:cubicBezTo>
                  <a:pt x="76335" y="439786"/>
                  <a:pt x="-3739" y="806580"/>
                  <a:pt x="135" y="786561"/>
                </a:cubicBezTo>
                <a:cubicBezTo>
                  <a:pt x="4009" y="766542"/>
                  <a:pt x="95062" y="350671"/>
                  <a:pt x="112497" y="263493"/>
                </a:cubicBezTo>
                <a:cubicBezTo>
                  <a:pt x="129932" y="176315"/>
                  <a:pt x="117663" y="306113"/>
                  <a:pt x="104748" y="263493"/>
                </a:cubicBezTo>
                <a:cubicBezTo>
                  <a:pt x="91833" y="220873"/>
                  <a:pt x="18216" y="-2561"/>
                  <a:pt x="15633" y="2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3473716A-44AA-90FE-6C1C-10FD0C8A6C13}"/>
              </a:ext>
            </a:extLst>
          </p:cNvPr>
          <p:cNvSpPr/>
          <p:nvPr/>
        </p:nvSpPr>
        <p:spPr>
          <a:xfrm>
            <a:off x="7736128" y="2137783"/>
            <a:ext cx="651688" cy="481742"/>
          </a:xfrm>
          <a:custGeom>
            <a:avLst/>
            <a:gdLst>
              <a:gd name="connsiteX0" fmla="*/ 884 w 651688"/>
              <a:gd name="connsiteY0" fmla="*/ 466 h 481742"/>
              <a:gd name="connsiteX1" fmla="*/ 454210 w 651688"/>
              <a:gd name="connsiteY1" fmla="*/ 325931 h 481742"/>
              <a:gd name="connsiteX2" fmla="*/ 628566 w 651688"/>
              <a:gd name="connsiteY2" fmla="*/ 477039 h 481742"/>
              <a:gd name="connsiteX3" fmla="*/ 582071 w 651688"/>
              <a:gd name="connsiteY3" fmla="*/ 403422 h 481742"/>
              <a:gd name="connsiteX4" fmla="*/ 884 w 651688"/>
              <a:gd name="connsiteY4" fmla="*/ 466 h 48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1688" h="481742">
                <a:moveTo>
                  <a:pt x="884" y="466"/>
                </a:moveTo>
                <a:cubicBezTo>
                  <a:pt x="-20426" y="-12449"/>
                  <a:pt x="349596" y="246502"/>
                  <a:pt x="454210" y="325931"/>
                </a:cubicBezTo>
                <a:cubicBezTo>
                  <a:pt x="558824" y="405360"/>
                  <a:pt x="607256" y="464124"/>
                  <a:pt x="628566" y="477039"/>
                </a:cubicBezTo>
                <a:cubicBezTo>
                  <a:pt x="649876" y="489954"/>
                  <a:pt x="684102" y="479622"/>
                  <a:pt x="582071" y="403422"/>
                </a:cubicBezTo>
                <a:cubicBezTo>
                  <a:pt x="480041" y="327222"/>
                  <a:pt x="22194" y="13381"/>
                  <a:pt x="884" y="46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DB30060B-2253-8B8B-FFD8-75055B426BCB}"/>
              </a:ext>
            </a:extLst>
          </p:cNvPr>
          <p:cNvSpPr/>
          <p:nvPr/>
        </p:nvSpPr>
        <p:spPr>
          <a:xfrm>
            <a:off x="8063588" y="2641596"/>
            <a:ext cx="188957" cy="616434"/>
          </a:xfrm>
          <a:custGeom>
            <a:avLst/>
            <a:gdLst>
              <a:gd name="connsiteX0" fmla="*/ 2763 w 188957"/>
              <a:gd name="connsiteY0" fmla="*/ 4223 h 616434"/>
              <a:gd name="connsiteX1" fmla="*/ 33760 w 188957"/>
              <a:gd name="connsiteY1" fmla="*/ 70091 h 616434"/>
              <a:gd name="connsiteX2" fmla="*/ 173245 w 188957"/>
              <a:gd name="connsiteY2" fmla="*/ 360684 h 616434"/>
              <a:gd name="connsiteX3" fmla="*/ 180994 w 188957"/>
              <a:gd name="connsiteY3" fmla="*/ 616406 h 616434"/>
              <a:gd name="connsiteX4" fmla="*/ 184868 w 188957"/>
              <a:gd name="connsiteY4" fmla="*/ 376182 h 616434"/>
              <a:gd name="connsiteX5" fmla="*/ 119000 w 188957"/>
              <a:gd name="connsiteY5" fmla="*/ 217325 h 616434"/>
              <a:gd name="connsiteX6" fmla="*/ 2763 w 188957"/>
              <a:gd name="connsiteY6" fmla="*/ 4223 h 61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957" h="616434">
                <a:moveTo>
                  <a:pt x="2763" y="4223"/>
                </a:moveTo>
                <a:cubicBezTo>
                  <a:pt x="-11444" y="-20316"/>
                  <a:pt x="33760" y="70091"/>
                  <a:pt x="33760" y="70091"/>
                </a:cubicBezTo>
                <a:cubicBezTo>
                  <a:pt x="62174" y="129501"/>
                  <a:pt x="148706" y="269632"/>
                  <a:pt x="173245" y="360684"/>
                </a:cubicBezTo>
                <a:cubicBezTo>
                  <a:pt x="197784" y="451737"/>
                  <a:pt x="179057" y="613823"/>
                  <a:pt x="180994" y="616406"/>
                </a:cubicBezTo>
                <a:cubicBezTo>
                  <a:pt x="182931" y="618989"/>
                  <a:pt x="195200" y="442695"/>
                  <a:pt x="184868" y="376182"/>
                </a:cubicBezTo>
                <a:cubicBezTo>
                  <a:pt x="174536" y="309669"/>
                  <a:pt x="146768" y="277381"/>
                  <a:pt x="119000" y="217325"/>
                </a:cubicBezTo>
                <a:cubicBezTo>
                  <a:pt x="91232" y="157269"/>
                  <a:pt x="16970" y="28762"/>
                  <a:pt x="2763" y="422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E98AA82B-7F2B-78AE-990D-3E5C7B19D469}"/>
              </a:ext>
            </a:extLst>
          </p:cNvPr>
          <p:cNvSpPr/>
          <p:nvPr/>
        </p:nvSpPr>
        <p:spPr>
          <a:xfrm>
            <a:off x="7446327" y="2401436"/>
            <a:ext cx="303175" cy="564447"/>
          </a:xfrm>
          <a:custGeom>
            <a:avLst/>
            <a:gdLst>
              <a:gd name="connsiteX0" fmla="*/ 92 w 303175"/>
              <a:gd name="connsiteY0" fmla="*/ 285 h 564447"/>
              <a:gd name="connsiteX1" fmla="*/ 282936 w 303175"/>
              <a:gd name="connsiteY1" fmla="*/ 531102 h 564447"/>
              <a:gd name="connsiteX2" fmla="*/ 251939 w 303175"/>
              <a:gd name="connsiteY2" fmla="*/ 457485 h 564447"/>
              <a:gd name="connsiteX3" fmla="*/ 92 w 303175"/>
              <a:gd name="connsiteY3" fmla="*/ 285 h 564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175" h="564447">
                <a:moveTo>
                  <a:pt x="92" y="285"/>
                </a:moveTo>
                <a:cubicBezTo>
                  <a:pt x="5258" y="12554"/>
                  <a:pt x="240962" y="454902"/>
                  <a:pt x="282936" y="531102"/>
                </a:cubicBezTo>
                <a:cubicBezTo>
                  <a:pt x="324910" y="607302"/>
                  <a:pt x="295205" y="540143"/>
                  <a:pt x="251939" y="457485"/>
                </a:cubicBezTo>
                <a:cubicBezTo>
                  <a:pt x="208673" y="374827"/>
                  <a:pt x="-5074" y="-11984"/>
                  <a:pt x="92" y="28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6D3DDEAA-1134-DC80-3A48-24F774E547A8}"/>
              </a:ext>
            </a:extLst>
          </p:cNvPr>
          <p:cNvSpPr/>
          <p:nvPr/>
        </p:nvSpPr>
        <p:spPr>
          <a:xfrm>
            <a:off x="7783448" y="2669027"/>
            <a:ext cx="278310" cy="747981"/>
          </a:xfrm>
          <a:custGeom>
            <a:avLst/>
            <a:gdLst>
              <a:gd name="connsiteX0" fmla="*/ 59 w 278310"/>
              <a:gd name="connsiteY0" fmla="*/ 39 h 747981"/>
              <a:gd name="connsiteX1" fmla="*/ 228659 w 278310"/>
              <a:gd name="connsiteY1" fmla="*/ 503734 h 747981"/>
              <a:gd name="connsiteX2" fmla="*/ 271279 w 278310"/>
              <a:gd name="connsiteY2" fmla="*/ 747833 h 747981"/>
              <a:gd name="connsiteX3" fmla="*/ 251907 w 278310"/>
              <a:gd name="connsiteY3" fmla="*/ 530856 h 747981"/>
              <a:gd name="connsiteX4" fmla="*/ 59 w 278310"/>
              <a:gd name="connsiteY4" fmla="*/ 39 h 747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310" h="747981">
                <a:moveTo>
                  <a:pt x="59" y="39"/>
                </a:moveTo>
                <a:cubicBezTo>
                  <a:pt x="-3816" y="-4481"/>
                  <a:pt x="183456" y="379102"/>
                  <a:pt x="228659" y="503734"/>
                </a:cubicBezTo>
                <a:cubicBezTo>
                  <a:pt x="273862" y="628366"/>
                  <a:pt x="267404" y="743313"/>
                  <a:pt x="271279" y="747833"/>
                </a:cubicBezTo>
                <a:cubicBezTo>
                  <a:pt x="275154" y="752353"/>
                  <a:pt x="292590" y="652905"/>
                  <a:pt x="251907" y="530856"/>
                </a:cubicBezTo>
                <a:cubicBezTo>
                  <a:pt x="211224" y="408807"/>
                  <a:pt x="3934" y="4559"/>
                  <a:pt x="59" y="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3636595C-50E4-A7B6-C901-791D2F738957}"/>
              </a:ext>
            </a:extLst>
          </p:cNvPr>
          <p:cNvSpPr/>
          <p:nvPr/>
        </p:nvSpPr>
        <p:spPr>
          <a:xfrm>
            <a:off x="8039166" y="3184368"/>
            <a:ext cx="117025" cy="523130"/>
          </a:xfrm>
          <a:custGeom>
            <a:avLst/>
            <a:gdLst>
              <a:gd name="connsiteX0" fmla="*/ 108551 w 117025"/>
              <a:gd name="connsiteY0" fmla="*/ 17 h 523130"/>
              <a:gd name="connsiteX1" fmla="*/ 93053 w 117025"/>
              <a:gd name="connsiteY1" fmla="*/ 193746 h 523130"/>
              <a:gd name="connsiteX2" fmla="*/ 63 w 117025"/>
              <a:gd name="connsiteY2" fmla="*/ 523085 h 523130"/>
              <a:gd name="connsiteX3" fmla="*/ 108551 w 117025"/>
              <a:gd name="connsiteY3" fmla="*/ 170498 h 523130"/>
              <a:gd name="connsiteX4" fmla="*/ 112426 w 117025"/>
              <a:gd name="connsiteY4" fmla="*/ 182122 h 523130"/>
              <a:gd name="connsiteX5" fmla="*/ 108551 w 117025"/>
              <a:gd name="connsiteY5" fmla="*/ 17 h 523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025" h="523130">
                <a:moveTo>
                  <a:pt x="108551" y="17"/>
                </a:moveTo>
                <a:cubicBezTo>
                  <a:pt x="105322" y="1954"/>
                  <a:pt x="111134" y="106568"/>
                  <a:pt x="93053" y="193746"/>
                </a:cubicBezTo>
                <a:cubicBezTo>
                  <a:pt x="74972" y="280924"/>
                  <a:pt x="-2520" y="526960"/>
                  <a:pt x="63" y="523085"/>
                </a:cubicBezTo>
                <a:cubicBezTo>
                  <a:pt x="2646" y="519210"/>
                  <a:pt x="89824" y="227325"/>
                  <a:pt x="108551" y="170498"/>
                </a:cubicBezTo>
                <a:cubicBezTo>
                  <a:pt x="127278" y="113671"/>
                  <a:pt x="108551" y="207307"/>
                  <a:pt x="112426" y="182122"/>
                </a:cubicBezTo>
                <a:cubicBezTo>
                  <a:pt x="116301" y="156937"/>
                  <a:pt x="111780" y="-1920"/>
                  <a:pt x="108551" y="1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C56C8BE9-514D-C696-0D47-D30E5D158B50}"/>
              </a:ext>
            </a:extLst>
          </p:cNvPr>
          <p:cNvSpPr/>
          <p:nvPr/>
        </p:nvSpPr>
        <p:spPr>
          <a:xfrm>
            <a:off x="6707632" y="1405394"/>
            <a:ext cx="227953" cy="973895"/>
          </a:xfrm>
          <a:custGeom>
            <a:avLst/>
            <a:gdLst>
              <a:gd name="connsiteX0" fmla="*/ 216943 w 227953"/>
              <a:gd name="connsiteY0" fmla="*/ 48823 h 973895"/>
              <a:gd name="connsiteX1" fmla="*/ 48501 w 227953"/>
              <a:gd name="connsiteY1" fmla="*/ 698528 h 973895"/>
              <a:gd name="connsiteX2" fmla="*/ 56522 w 227953"/>
              <a:gd name="connsiteY2" fmla="*/ 666444 h 973895"/>
              <a:gd name="connsiteX3" fmla="*/ 374 w 227953"/>
              <a:gd name="connsiteY3" fmla="*/ 971244 h 973895"/>
              <a:gd name="connsiteX4" fmla="*/ 88606 w 227953"/>
              <a:gd name="connsiteY4" fmla="*/ 465918 h 973895"/>
              <a:gd name="connsiteX5" fmla="*/ 40480 w 227953"/>
              <a:gd name="connsiteY5" fmla="*/ 570191 h 973895"/>
              <a:gd name="connsiteX6" fmla="*/ 192880 w 227953"/>
              <a:gd name="connsiteY6" fmla="*/ 104970 h 973895"/>
              <a:gd name="connsiteX7" fmla="*/ 216943 w 227953"/>
              <a:gd name="connsiteY7" fmla="*/ 48823 h 973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53" h="973895">
                <a:moveTo>
                  <a:pt x="216943" y="48823"/>
                </a:moveTo>
                <a:cubicBezTo>
                  <a:pt x="192880" y="147749"/>
                  <a:pt x="48501" y="698528"/>
                  <a:pt x="48501" y="698528"/>
                </a:cubicBezTo>
                <a:cubicBezTo>
                  <a:pt x="21764" y="801465"/>
                  <a:pt x="64543" y="620991"/>
                  <a:pt x="56522" y="666444"/>
                </a:cubicBezTo>
                <a:cubicBezTo>
                  <a:pt x="48501" y="711897"/>
                  <a:pt x="-4973" y="1004665"/>
                  <a:pt x="374" y="971244"/>
                </a:cubicBezTo>
                <a:cubicBezTo>
                  <a:pt x="5721" y="937823"/>
                  <a:pt x="81922" y="532760"/>
                  <a:pt x="88606" y="465918"/>
                </a:cubicBezTo>
                <a:cubicBezTo>
                  <a:pt x="95290" y="399076"/>
                  <a:pt x="23101" y="630349"/>
                  <a:pt x="40480" y="570191"/>
                </a:cubicBezTo>
                <a:cubicBezTo>
                  <a:pt x="57859" y="510033"/>
                  <a:pt x="163470" y="191865"/>
                  <a:pt x="192880" y="104970"/>
                </a:cubicBezTo>
                <a:cubicBezTo>
                  <a:pt x="222290" y="18075"/>
                  <a:pt x="241006" y="-50103"/>
                  <a:pt x="216943" y="4882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CC3CDBA5-7661-B6A2-22A4-8BF80298829E}"/>
              </a:ext>
            </a:extLst>
          </p:cNvPr>
          <p:cNvSpPr/>
          <p:nvPr/>
        </p:nvSpPr>
        <p:spPr>
          <a:xfrm>
            <a:off x="5985895" y="4260472"/>
            <a:ext cx="277231" cy="298534"/>
          </a:xfrm>
          <a:custGeom>
            <a:avLst/>
            <a:gdLst>
              <a:gd name="connsiteX0" fmla="*/ 217 w 277231"/>
              <a:gd name="connsiteY0" fmla="*/ 81324 h 298534"/>
              <a:gd name="connsiteX1" fmla="*/ 208764 w 277231"/>
              <a:gd name="connsiteY1" fmla="*/ 33197 h 298534"/>
              <a:gd name="connsiteX2" fmla="*/ 240848 w 277231"/>
              <a:gd name="connsiteY2" fmla="*/ 105387 h 298534"/>
              <a:gd name="connsiteX3" fmla="*/ 240848 w 277231"/>
              <a:gd name="connsiteY3" fmla="*/ 297892 h 298534"/>
              <a:gd name="connsiteX4" fmla="*/ 264911 w 277231"/>
              <a:gd name="connsiteY4" fmla="*/ 33197 h 298534"/>
              <a:gd name="connsiteX5" fmla="*/ 256890 w 277231"/>
              <a:gd name="connsiteY5" fmla="*/ 9134 h 298534"/>
              <a:gd name="connsiteX6" fmla="*/ 217 w 277231"/>
              <a:gd name="connsiteY6" fmla="*/ 81324 h 29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7231" h="298534">
                <a:moveTo>
                  <a:pt x="217" y="81324"/>
                </a:moveTo>
                <a:cubicBezTo>
                  <a:pt x="-7804" y="85335"/>
                  <a:pt x="208764" y="33197"/>
                  <a:pt x="208764" y="33197"/>
                </a:cubicBezTo>
                <a:cubicBezTo>
                  <a:pt x="248869" y="37207"/>
                  <a:pt x="235501" y="61271"/>
                  <a:pt x="240848" y="105387"/>
                </a:cubicBezTo>
                <a:cubicBezTo>
                  <a:pt x="246195" y="149503"/>
                  <a:pt x="236838" y="309924"/>
                  <a:pt x="240848" y="297892"/>
                </a:cubicBezTo>
                <a:cubicBezTo>
                  <a:pt x="244859" y="285860"/>
                  <a:pt x="264911" y="33197"/>
                  <a:pt x="264911" y="33197"/>
                </a:cubicBezTo>
                <a:cubicBezTo>
                  <a:pt x="267585" y="-14929"/>
                  <a:pt x="295658" y="1113"/>
                  <a:pt x="256890" y="9134"/>
                </a:cubicBezTo>
                <a:cubicBezTo>
                  <a:pt x="218122" y="17155"/>
                  <a:pt x="8238" y="77313"/>
                  <a:pt x="217" y="8132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8003B5BD-AEA0-CF78-8CF4-0CF1DF577A1D}"/>
              </a:ext>
            </a:extLst>
          </p:cNvPr>
          <p:cNvSpPr/>
          <p:nvPr/>
        </p:nvSpPr>
        <p:spPr>
          <a:xfrm>
            <a:off x="6859902" y="2801742"/>
            <a:ext cx="329820" cy="112433"/>
          </a:xfrm>
          <a:custGeom>
            <a:avLst/>
            <a:gdLst>
              <a:gd name="connsiteX0" fmla="*/ 504 w 329820"/>
              <a:gd name="connsiteY0" fmla="*/ 112306 h 112433"/>
              <a:gd name="connsiteX1" fmla="*/ 136862 w 329820"/>
              <a:gd name="connsiteY1" fmla="*/ 24075 h 112433"/>
              <a:gd name="connsiteX2" fmla="*/ 329367 w 329820"/>
              <a:gd name="connsiteY2" fmla="*/ 112306 h 112433"/>
              <a:gd name="connsiteX3" fmla="*/ 184989 w 329820"/>
              <a:gd name="connsiteY3" fmla="*/ 12 h 112433"/>
              <a:gd name="connsiteX4" fmla="*/ 504 w 329820"/>
              <a:gd name="connsiteY4" fmla="*/ 112306 h 112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820" h="112433">
                <a:moveTo>
                  <a:pt x="504" y="112306"/>
                </a:moveTo>
                <a:cubicBezTo>
                  <a:pt x="-7517" y="116316"/>
                  <a:pt x="82052" y="24075"/>
                  <a:pt x="136862" y="24075"/>
                </a:cubicBezTo>
                <a:cubicBezTo>
                  <a:pt x="191672" y="24075"/>
                  <a:pt x="321346" y="116316"/>
                  <a:pt x="329367" y="112306"/>
                </a:cubicBezTo>
                <a:cubicBezTo>
                  <a:pt x="337388" y="108296"/>
                  <a:pt x="237126" y="1349"/>
                  <a:pt x="184989" y="12"/>
                </a:cubicBezTo>
                <a:cubicBezTo>
                  <a:pt x="132852" y="-1325"/>
                  <a:pt x="8525" y="108296"/>
                  <a:pt x="504" y="11230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BDC885D1-A7E4-9192-51CB-85ABF5E08B4B}"/>
              </a:ext>
            </a:extLst>
          </p:cNvPr>
          <p:cNvSpPr/>
          <p:nvPr/>
        </p:nvSpPr>
        <p:spPr>
          <a:xfrm>
            <a:off x="7149158" y="2953981"/>
            <a:ext cx="275026" cy="701042"/>
          </a:xfrm>
          <a:custGeom>
            <a:avLst/>
            <a:gdLst>
              <a:gd name="connsiteX0" fmla="*/ 6 w 275026"/>
              <a:gd name="connsiteY0" fmla="*/ 173 h 701042"/>
              <a:gd name="connsiteX1" fmla="*/ 248659 w 275026"/>
              <a:gd name="connsiteY1" fmla="*/ 649878 h 701042"/>
              <a:gd name="connsiteX2" fmla="*/ 240638 w 275026"/>
              <a:gd name="connsiteY2" fmla="*/ 585710 h 701042"/>
              <a:gd name="connsiteX3" fmla="*/ 6 w 275026"/>
              <a:gd name="connsiteY3" fmla="*/ 173 h 701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026" h="701042">
                <a:moveTo>
                  <a:pt x="6" y="173"/>
                </a:moveTo>
                <a:cubicBezTo>
                  <a:pt x="1343" y="10867"/>
                  <a:pt x="208554" y="552289"/>
                  <a:pt x="248659" y="649878"/>
                </a:cubicBezTo>
                <a:cubicBezTo>
                  <a:pt x="288764" y="747467"/>
                  <a:pt x="280743" y="693994"/>
                  <a:pt x="240638" y="585710"/>
                </a:cubicBezTo>
                <a:cubicBezTo>
                  <a:pt x="200533" y="477426"/>
                  <a:pt x="-1331" y="-10521"/>
                  <a:pt x="6" y="17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F24633A8-44D9-8587-B032-A7F1529CFFCE}"/>
              </a:ext>
            </a:extLst>
          </p:cNvPr>
          <p:cNvSpPr/>
          <p:nvPr/>
        </p:nvSpPr>
        <p:spPr>
          <a:xfrm>
            <a:off x="5484411" y="4368048"/>
            <a:ext cx="714296" cy="313530"/>
          </a:xfrm>
          <a:custGeom>
            <a:avLst/>
            <a:gdLst>
              <a:gd name="connsiteX0" fmla="*/ 44501 w 714296"/>
              <a:gd name="connsiteY0" fmla="*/ 13853 h 313530"/>
              <a:gd name="connsiteX1" fmla="*/ 108669 w 714296"/>
              <a:gd name="connsiteY1" fmla="*/ 61979 h 313530"/>
              <a:gd name="connsiteX2" fmla="*/ 662122 w 714296"/>
              <a:gd name="connsiteY2" fmla="*/ 294590 h 313530"/>
              <a:gd name="connsiteX3" fmla="*/ 622016 w 714296"/>
              <a:gd name="connsiteY3" fmla="*/ 270527 h 313530"/>
              <a:gd name="connsiteX4" fmla="*/ 44501 w 714296"/>
              <a:gd name="connsiteY4" fmla="*/ 13853 h 313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296" h="313530">
                <a:moveTo>
                  <a:pt x="44501" y="13853"/>
                </a:moveTo>
                <a:cubicBezTo>
                  <a:pt x="-41057" y="-20905"/>
                  <a:pt x="5732" y="15189"/>
                  <a:pt x="108669" y="61979"/>
                </a:cubicBezTo>
                <a:cubicBezTo>
                  <a:pt x="211606" y="108769"/>
                  <a:pt x="662122" y="294590"/>
                  <a:pt x="662122" y="294590"/>
                </a:cubicBezTo>
                <a:cubicBezTo>
                  <a:pt x="747680" y="329348"/>
                  <a:pt x="723616" y="313306"/>
                  <a:pt x="622016" y="270527"/>
                </a:cubicBezTo>
                <a:cubicBezTo>
                  <a:pt x="520416" y="227748"/>
                  <a:pt x="130059" y="48611"/>
                  <a:pt x="44501" y="1385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7211EB2F-D496-0726-AF3F-1017704EDC6E}"/>
              </a:ext>
            </a:extLst>
          </p:cNvPr>
          <p:cNvSpPr/>
          <p:nvPr/>
        </p:nvSpPr>
        <p:spPr>
          <a:xfrm>
            <a:off x="5561309" y="3433831"/>
            <a:ext cx="1061431" cy="807625"/>
          </a:xfrm>
          <a:custGeom>
            <a:avLst/>
            <a:gdLst>
              <a:gd name="connsiteX0" fmla="*/ 1058466 w 1061431"/>
              <a:gd name="connsiteY0" fmla="*/ 1586 h 807625"/>
              <a:gd name="connsiteX1" fmla="*/ 521055 w 1061431"/>
              <a:gd name="connsiteY1" fmla="*/ 426702 h 807625"/>
              <a:gd name="connsiteX2" fmla="*/ 7708 w 1061431"/>
              <a:gd name="connsiteY2" fmla="*/ 803691 h 807625"/>
              <a:gd name="connsiteX3" fmla="*/ 272403 w 1061431"/>
              <a:gd name="connsiteY3" fmla="*/ 587123 h 807625"/>
              <a:gd name="connsiteX4" fmla="*/ 1058466 w 1061431"/>
              <a:gd name="connsiteY4" fmla="*/ 1586 h 80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1431" h="807625">
                <a:moveTo>
                  <a:pt x="1058466" y="1586"/>
                </a:moveTo>
                <a:cubicBezTo>
                  <a:pt x="1099908" y="-25151"/>
                  <a:pt x="696181" y="293018"/>
                  <a:pt x="521055" y="426702"/>
                </a:cubicBezTo>
                <a:cubicBezTo>
                  <a:pt x="345929" y="560386"/>
                  <a:pt x="49150" y="776954"/>
                  <a:pt x="7708" y="803691"/>
                </a:cubicBezTo>
                <a:cubicBezTo>
                  <a:pt x="-33734" y="830428"/>
                  <a:pt x="97277" y="716797"/>
                  <a:pt x="272403" y="587123"/>
                </a:cubicBezTo>
                <a:lnTo>
                  <a:pt x="1058466" y="158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4E0D9836-8207-DCFB-22AF-77E3838F7082}"/>
              </a:ext>
            </a:extLst>
          </p:cNvPr>
          <p:cNvSpPr/>
          <p:nvPr/>
        </p:nvSpPr>
        <p:spPr>
          <a:xfrm>
            <a:off x="6425157" y="847655"/>
            <a:ext cx="1229639" cy="1788169"/>
          </a:xfrm>
          <a:custGeom>
            <a:avLst/>
            <a:gdLst>
              <a:gd name="connsiteX0" fmla="*/ 1229636 w 1229639"/>
              <a:gd name="connsiteY0" fmla="*/ 101538 h 1788169"/>
              <a:gd name="connsiteX1" fmla="*/ 970844 w 1229639"/>
              <a:gd name="connsiteY1" fmla="*/ 55531 h 1788169"/>
              <a:gd name="connsiteX2" fmla="*/ 855825 w 1229639"/>
              <a:gd name="connsiteY2" fmla="*/ 107289 h 1788169"/>
              <a:gd name="connsiteX3" fmla="*/ 965093 w 1229639"/>
              <a:gd name="connsiteY3" fmla="*/ 32527 h 1788169"/>
              <a:gd name="connsiteX4" fmla="*/ 643040 w 1229639"/>
              <a:gd name="connsiteY4" fmla="*/ 251063 h 1788169"/>
              <a:gd name="connsiteX5" fmla="*/ 436006 w 1229639"/>
              <a:gd name="connsiteY5" fmla="*/ 676633 h 1788169"/>
              <a:gd name="connsiteX6" fmla="*/ 574029 w 1229639"/>
              <a:gd name="connsiteY6" fmla="*/ 406338 h 1788169"/>
              <a:gd name="connsiteX7" fmla="*/ 257727 w 1229639"/>
              <a:gd name="connsiteY7" fmla="*/ 1038942 h 1788169"/>
              <a:gd name="connsiteX8" fmla="*/ 274980 w 1229639"/>
              <a:gd name="connsiteY8" fmla="*/ 923923 h 1788169"/>
              <a:gd name="connsiteX9" fmla="*/ 171463 w 1229639"/>
              <a:gd name="connsiteY9" fmla="*/ 1729055 h 1788169"/>
              <a:gd name="connsiteX10" fmla="*/ 177214 w 1229639"/>
              <a:gd name="connsiteY10" fmla="*/ 1625538 h 1788169"/>
              <a:gd name="connsiteX11" fmla="*/ 10436 w 1229639"/>
              <a:gd name="connsiteY11" fmla="*/ 814655 h 1788169"/>
              <a:gd name="connsiteX12" fmla="*/ 62195 w 1229639"/>
              <a:gd name="connsiteY12" fmla="*/ 952678 h 1788169"/>
              <a:gd name="connsiteX13" fmla="*/ 424504 w 1229639"/>
              <a:gd name="connsiteY13" fmla="*/ 199304 h 1788169"/>
              <a:gd name="connsiteX14" fmla="*/ 246225 w 1229639"/>
              <a:gd name="connsiteY14" fmla="*/ 314323 h 1788169"/>
              <a:gd name="connsiteX15" fmla="*/ 832821 w 1229639"/>
              <a:gd name="connsiteY15" fmla="*/ 26776 h 1788169"/>
              <a:gd name="connsiteX16" fmla="*/ 677546 w 1229639"/>
              <a:gd name="connsiteY16" fmla="*/ 67033 h 1788169"/>
              <a:gd name="connsiteX17" fmla="*/ 988097 w 1229639"/>
              <a:gd name="connsiteY17" fmla="*/ 26776 h 1788169"/>
              <a:gd name="connsiteX18" fmla="*/ 965093 w 1229639"/>
              <a:gd name="connsiteY18" fmla="*/ 3772 h 1788169"/>
              <a:gd name="connsiteX19" fmla="*/ 1229636 w 1229639"/>
              <a:gd name="connsiteY19" fmla="*/ 101538 h 178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29639" h="1788169">
                <a:moveTo>
                  <a:pt x="1229636" y="101538"/>
                </a:moveTo>
                <a:cubicBezTo>
                  <a:pt x="1230594" y="110164"/>
                  <a:pt x="1033146" y="54573"/>
                  <a:pt x="970844" y="55531"/>
                </a:cubicBezTo>
                <a:cubicBezTo>
                  <a:pt x="908542" y="56489"/>
                  <a:pt x="856783" y="111123"/>
                  <a:pt x="855825" y="107289"/>
                </a:cubicBezTo>
                <a:cubicBezTo>
                  <a:pt x="854867" y="103455"/>
                  <a:pt x="965093" y="32527"/>
                  <a:pt x="965093" y="32527"/>
                </a:cubicBezTo>
                <a:cubicBezTo>
                  <a:pt x="929629" y="56489"/>
                  <a:pt x="731221" y="143712"/>
                  <a:pt x="643040" y="251063"/>
                </a:cubicBezTo>
                <a:cubicBezTo>
                  <a:pt x="554859" y="358414"/>
                  <a:pt x="447508" y="650754"/>
                  <a:pt x="436006" y="676633"/>
                </a:cubicBezTo>
                <a:cubicBezTo>
                  <a:pt x="424504" y="702512"/>
                  <a:pt x="603742" y="345953"/>
                  <a:pt x="574029" y="406338"/>
                </a:cubicBezTo>
                <a:cubicBezTo>
                  <a:pt x="544316" y="466723"/>
                  <a:pt x="307568" y="952678"/>
                  <a:pt x="257727" y="1038942"/>
                </a:cubicBezTo>
                <a:cubicBezTo>
                  <a:pt x="207886" y="1125206"/>
                  <a:pt x="289357" y="808904"/>
                  <a:pt x="274980" y="923923"/>
                </a:cubicBezTo>
                <a:cubicBezTo>
                  <a:pt x="260603" y="1038942"/>
                  <a:pt x="187757" y="1612119"/>
                  <a:pt x="171463" y="1729055"/>
                </a:cubicBezTo>
                <a:cubicBezTo>
                  <a:pt x="155169" y="1845991"/>
                  <a:pt x="204052" y="1777938"/>
                  <a:pt x="177214" y="1625538"/>
                </a:cubicBezTo>
                <a:cubicBezTo>
                  <a:pt x="150376" y="1473138"/>
                  <a:pt x="29606" y="926798"/>
                  <a:pt x="10436" y="814655"/>
                </a:cubicBezTo>
                <a:cubicBezTo>
                  <a:pt x="-8734" y="702512"/>
                  <a:pt x="-6816" y="1055236"/>
                  <a:pt x="62195" y="952678"/>
                </a:cubicBezTo>
                <a:cubicBezTo>
                  <a:pt x="131206" y="850120"/>
                  <a:pt x="393832" y="305696"/>
                  <a:pt x="424504" y="199304"/>
                </a:cubicBezTo>
                <a:cubicBezTo>
                  <a:pt x="455176" y="92912"/>
                  <a:pt x="178172" y="343078"/>
                  <a:pt x="246225" y="314323"/>
                </a:cubicBezTo>
                <a:cubicBezTo>
                  <a:pt x="314278" y="285568"/>
                  <a:pt x="760934" y="67991"/>
                  <a:pt x="832821" y="26776"/>
                </a:cubicBezTo>
                <a:cubicBezTo>
                  <a:pt x="904708" y="-14439"/>
                  <a:pt x="651667" y="67033"/>
                  <a:pt x="677546" y="67033"/>
                </a:cubicBezTo>
                <a:cubicBezTo>
                  <a:pt x="703425" y="67033"/>
                  <a:pt x="988097" y="26776"/>
                  <a:pt x="988097" y="26776"/>
                </a:cubicBezTo>
                <a:cubicBezTo>
                  <a:pt x="1036021" y="16233"/>
                  <a:pt x="928671" y="-9647"/>
                  <a:pt x="965093" y="3772"/>
                </a:cubicBezTo>
                <a:cubicBezTo>
                  <a:pt x="1001515" y="17191"/>
                  <a:pt x="1228678" y="92912"/>
                  <a:pt x="1229636" y="101538"/>
                </a:cubicBezTo>
                <a:close/>
              </a:path>
            </a:pathLst>
          </a:custGeom>
          <a:solidFill>
            <a:schemeClr val="accent2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7F958607-0EBB-22EF-FDC2-F12CB80B92D5}"/>
              </a:ext>
            </a:extLst>
          </p:cNvPr>
          <p:cNvSpPr/>
          <p:nvPr/>
        </p:nvSpPr>
        <p:spPr>
          <a:xfrm>
            <a:off x="6889738" y="900224"/>
            <a:ext cx="923901" cy="889103"/>
          </a:xfrm>
          <a:custGeom>
            <a:avLst/>
            <a:gdLst>
              <a:gd name="connsiteX0" fmla="*/ 632784 w 923901"/>
              <a:gd name="connsiteY0" fmla="*/ 54720 h 889103"/>
              <a:gd name="connsiteX1" fmla="*/ 368240 w 923901"/>
              <a:gd name="connsiteY1" fmla="*/ 135233 h 889103"/>
              <a:gd name="connsiteX2" fmla="*/ 627033 w 923901"/>
              <a:gd name="connsiteY2" fmla="*/ 445784 h 889103"/>
              <a:gd name="connsiteX3" fmla="*/ 598278 w 923901"/>
              <a:gd name="connsiteY3" fmla="*/ 388275 h 889103"/>
              <a:gd name="connsiteX4" fmla="*/ 914580 w 923901"/>
              <a:gd name="connsiteY4" fmla="*/ 762086 h 889103"/>
              <a:gd name="connsiteX5" fmla="*/ 828316 w 923901"/>
              <a:gd name="connsiteY5" fmla="*/ 698826 h 889103"/>
              <a:gd name="connsiteX6" fmla="*/ 707546 w 923901"/>
              <a:gd name="connsiteY6" fmla="*/ 831098 h 889103"/>
              <a:gd name="connsiteX7" fmla="*/ 684542 w 923901"/>
              <a:gd name="connsiteY7" fmla="*/ 888607 h 889103"/>
              <a:gd name="connsiteX8" fmla="*/ 684542 w 923901"/>
              <a:gd name="connsiteY8" fmla="*/ 802343 h 889103"/>
              <a:gd name="connsiteX9" fmla="*/ 224467 w 923901"/>
              <a:gd name="connsiteY9" fmla="*/ 486041 h 889103"/>
              <a:gd name="connsiteX10" fmla="*/ 477508 w 923901"/>
              <a:gd name="connsiteY10" fmla="*/ 698826 h 889103"/>
              <a:gd name="connsiteX11" fmla="*/ 166957 w 923901"/>
              <a:gd name="connsiteY11" fmla="*/ 330765 h 889103"/>
              <a:gd name="connsiteX12" fmla="*/ 180 w 923901"/>
              <a:gd name="connsiteY12" fmla="*/ 486041 h 889103"/>
              <a:gd name="connsiteX13" fmla="*/ 132451 w 923901"/>
              <a:gd name="connsiteY13" fmla="*/ 181241 h 889103"/>
              <a:gd name="connsiteX14" fmla="*/ 28934 w 923901"/>
              <a:gd name="connsiteY14" fmla="*/ 267505 h 889103"/>
              <a:gd name="connsiteX15" fmla="*/ 345236 w 923901"/>
              <a:gd name="connsiteY15" fmla="*/ 8713 h 889103"/>
              <a:gd name="connsiteX16" fmla="*/ 178459 w 923901"/>
              <a:gd name="connsiteY16" fmla="*/ 60471 h 889103"/>
              <a:gd name="connsiteX17" fmla="*/ 632784 w 923901"/>
              <a:gd name="connsiteY17" fmla="*/ 54720 h 88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23901" h="889103">
                <a:moveTo>
                  <a:pt x="632784" y="54720"/>
                </a:moveTo>
                <a:cubicBezTo>
                  <a:pt x="664414" y="67180"/>
                  <a:pt x="369198" y="70056"/>
                  <a:pt x="368240" y="135233"/>
                </a:cubicBezTo>
                <a:cubicBezTo>
                  <a:pt x="367281" y="200410"/>
                  <a:pt x="588693" y="403610"/>
                  <a:pt x="627033" y="445784"/>
                </a:cubicBezTo>
                <a:cubicBezTo>
                  <a:pt x="665373" y="487958"/>
                  <a:pt x="550353" y="335558"/>
                  <a:pt x="598278" y="388275"/>
                </a:cubicBezTo>
                <a:cubicBezTo>
                  <a:pt x="646203" y="440992"/>
                  <a:pt x="876240" y="710328"/>
                  <a:pt x="914580" y="762086"/>
                </a:cubicBezTo>
                <a:cubicBezTo>
                  <a:pt x="952920" y="813844"/>
                  <a:pt x="862822" y="687324"/>
                  <a:pt x="828316" y="698826"/>
                </a:cubicBezTo>
                <a:cubicBezTo>
                  <a:pt x="793810" y="710328"/>
                  <a:pt x="731508" y="799468"/>
                  <a:pt x="707546" y="831098"/>
                </a:cubicBezTo>
                <a:cubicBezTo>
                  <a:pt x="683584" y="862728"/>
                  <a:pt x="688376" y="893399"/>
                  <a:pt x="684542" y="888607"/>
                </a:cubicBezTo>
                <a:cubicBezTo>
                  <a:pt x="680708" y="883815"/>
                  <a:pt x="761221" y="869437"/>
                  <a:pt x="684542" y="802343"/>
                </a:cubicBezTo>
                <a:cubicBezTo>
                  <a:pt x="607863" y="735249"/>
                  <a:pt x="258973" y="503294"/>
                  <a:pt x="224467" y="486041"/>
                </a:cubicBezTo>
                <a:cubicBezTo>
                  <a:pt x="189961" y="468788"/>
                  <a:pt x="487093" y="724705"/>
                  <a:pt x="477508" y="698826"/>
                </a:cubicBezTo>
                <a:cubicBezTo>
                  <a:pt x="467923" y="672947"/>
                  <a:pt x="246512" y="366229"/>
                  <a:pt x="166957" y="330765"/>
                </a:cubicBezTo>
                <a:cubicBezTo>
                  <a:pt x="87402" y="295301"/>
                  <a:pt x="5931" y="510962"/>
                  <a:pt x="180" y="486041"/>
                </a:cubicBezTo>
                <a:cubicBezTo>
                  <a:pt x="-5571" y="461120"/>
                  <a:pt x="127659" y="217664"/>
                  <a:pt x="132451" y="181241"/>
                </a:cubicBezTo>
                <a:cubicBezTo>
                  <a:pt x="137243" y="144818"/>
                  <a:pt x="28934" y="267505"/>
                  <a:pt x="28934" y="267505"/>
                </a:cubicBezTo>
                <a:cubicBezTo>
                  <a:pt x="64398" y="238750"/>
                  <a:pt x="320315" y="43219"/>
                  <a:pt x="345236" y="8713"/>
                </a:cubicBezTo>
                <a:cubicBezTo>
                  <a:pt x="370157" y="-25793"/>
                  <a:pt x="137244" y="52803"/>
                  <a:pt x="178459" y="60471"/>
                </a:cubicBezTo>
                <a:cubicBezTo>
                  <a:pt x="219674" y="68139"/>
                  <a:pt x="601154" y="42260"/>
                  <a:pt x="632784" y="54720"/>
                </a:cubicBezTo>
                <a:close/>
              </a:path>
            </a:pathLst>
          </a:custGeom>
          <a:solidFill>
            <a:schemeClr val="accent2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FD557FC2-DCA4-23C3-96E5-F511FB54E1F3}"/>
              </a:ext>
            </a:extLst>
          </p:cNvPr>
          <p:cNvSpPr/>
          <p:nvPr/>
        </p:nvSpPr>
        <p:spPr>
          <a:xfrm>
            <a:off x="6755081" y="1096482"/>
            <a:ext cx="497154" cy="1389778"/>
          </a:xfrm>
          <a:custGeom>
            <a:avLst/>
            <a:gdLst>
              <a:gd name="connsiteX0" fmla="*/ 497146 w 497154"/>
              <a:gd name="connsiteY0" fmla="*/ 266779 h 1389778"/>
              <a:gd name="connsiteX1" fmla="*/ 157841 w 497154"/>
              <a:gd name="connsiteY1" fmla="*/ 732606 h 1389778"/>
              <a:gd name="connsiteX2" fmla="*/ 261357 w 497154"/>
              <a:gd name="connsiteY2" fmla="*/ 801617 h 1389778"/>
              <a:gd name="connsiteX3" fmla="*/ 382127 w 497154"/>
              <a:gd name="connsiteY3" fmla="*/ 951141 h 1389778"/>
              <a:gd name="connsiteX4" fmla="*/ 307365 w 497154"/>
              <a:gd name="connsiteY4" fmla="*/ 1008651 h 1389778"/>
              <a:gd name="connsiteX5" fmla="*/ 330369 w 497154"/>
              <a:gd name="connsiteY5" fmla="*/ 1388213 h 1389778"/>
              <a:gd name="connsiteX6" fmla="*/ 261357 w 497154"/>
              <a:gd name="connsiteY6" fmla="*/ 1117919 h 1389778"/>
              <a:gd name="connsiteX7" fmla="*/ 31320 w 497154"/>
              <a:gd name="connsiteY7" fmla="*/ 519821 h 1389778"/>
              <a:gd name="connsiteX8" fmla="*/ 31320 w 497154"/>
              <a:gd name="connsiteY8" fmla="*/ 571579 h 1389778"/>
              <a:gd name="connsiteX9" fmla="*/ 301614 w 497154"/>
              <a:gd name="connsiteY9" fmla="*/ 53994 h 1389778"/>
              <a:gd name="connsiteX10" fmla="*/ 215350 w 497154"/>
              <a:gd name="connsiteY10" fmla="*/ 192017 h 1389778"/>
              <a:gd name="connsiteX11" fmla="*/ 399380 w 497154"/>
              <a:gd name="connsiteY11" fmla="*/ 2236 h 1389778"/>
              <a:gd name="connsiteX12" fmla="*/ 226852 w 497154"/>
              <a:gd name="connsiteY12" fmla="*/ 347292 h 1389778"/>
              <a:gd name="connsiteX13" fmla="*/ 439637 w 497154"/>
              <a:gd name="connsiteY13" fmla="*/ 186266 h 1389778"/>
              <a:gd name="connsiteX14" fmla="*/ 169342 w 497154"/>
              <a:gd name="connsiteY14" fmla="*/ 491066 h 1389778"/>
              <a:gd name="connsiteX15" fmla="*/ 497146 w 497154"/>
              <a:gd name="connsiteY15" fmla="*/ 266779 h 138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7154" h="1389778">
                <a:moveTo>
                  <a:pt x="497146" y="266779"/>
                </a:moveTo>
                <a:cubicBezTo>
                  <a:pt x="495229" y="307036"/>
                  <a:pt x="197139" y="643466"/>
                  <a:pt x="157841" y="732606"/>
                </a:cubicBezTo>
                <a:cubicBezTo>
                  <a:pt x="118543" y="821746"/>
                  <a:pt x="223976" y="765195"/>
                  <a:pt x="261357" y="801617"/>
                </a:cubicBezTo>
                <a:cubicBezTo>
                  <a:pt x="298738" y="838039"/>
                  <a:pt x="374459" y="916635"/>
                  <a:pt x="382127" y="951141"/>
                </a:cubicBezTo>
                <a:cubicBezTo>
                  <a:pt x="389795" y="985647"/>
                  <a:pt x="315991" y="935806"/>
                  <a:pt x="307365" y="1008651"/>
                </a:cubicBezTo>
                <a:cubicBezTo>
                  <a:pt x="298739" y="1081496"/>
                  <a:pt x="338037" y="1370002"/>
                  <a:pt x="330369" y="1388213"/>
                </a:cubicBezTo>
                <a:cubicBezTo>
                  <a:pt x="322701" y="1406424"/>
                  <a:pt x="311198" y="1262651"/>
                  <a:pt x="261357" y="1117919"/>
                </a:cubicBezTo>
                <a:cubicBezTo>
                  <a:pt x="211516" y="973187"/>
                  <a:pt x="69659" y="610878"/>
                  <a:pt x="31320" y="519821"/>
                </a:cubicBezTo>
                <a:cubicBezTo>
                  <a:pt x="-7019" y="428764"/>
                  <a:pt x="-13729" y="649217"/>
                  <a:pt x="31320" y="571579"/>
                </a:cubicBezTo>
                <a:cubicBezTo>
                  <a:pt x="76369" y="493941"/>
                  <a:pt x="270942" y="117254"/>
                  <a:pt x="301614" y="53994"/>
                </a:cubicBezTo>
                <a:cubicBezTo>
                  <a:pt x="332286" y="-9266"/>
                  <a:pt x="199056" y="200643"/>
                  <a:pt x="215350" y="192017"/>
                </a:cubicBezTo>
                <a:cubicBezTo>
                  <a:pt x="231644" y="183391"/>
                  <a:pt x="397463" y="-23643"/>
                  <a:pt x="399380" y="2236"/>
                </a:cubicBezTo>
                <a:cubicBezTo>
                  <a:pt x="401297" y="28115"/>
                  <a:pt x="220143" y="316620"/>
                  <a:pt x="226852" y="347292"/>
                </a:cubicBezTo>
                <a:cubicBezTo>
                  <a:pt x="233561" y="377964"/>
                  <a:pt x="449222" y="162304"/>
                  <a:pt x="439637" y="186266"/>
                </a:cubicBezTo>
                <a:cubicBezTo>
                  <a:pt x="430052" y="210228"/>
                  <a:pt x="158799" y="483398"/>
                  <a:pt x="169342" y="491066"/>
                </a:cubicBezTo>
                <a:cubicBezTo>
                  <a:pt x="179885" y="498734"/>
                  <a:pt x="499063" y="226522"/>
                  <a:pt x="497146" y="266779"/>
                </a:cubicBezTo>
                <a:close/>
              </a:path>
            </a:pathLst>
          </a:custGeom>
          <a:solidFill>
            <a:schemeClr val="accent2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2BCE839B-8F70-37A1-C2B0-E028E2DD4027}"/>
              </a:ext>
            </a:extLst>
          </p:cNvPr>
          <p:cNvSpPr/>
          <p:nvPr/>
        </p:nvSpPr>
        <p:spPr>
          <a:xfrm>
            <a:off x="6349225" y="1170607"/>
            <a:ext cx="1266395" cy="2207951"/>
          </a:xfrm>
          <a:custGeom>
            <a:avLst/>
            <a:gdLst>
              <a:gd name="connsiteX0" fmla="*/ 632708 w 1266395"/>
              <a:gd name="connsiteY0" fmla="*/ 382435 h 2207951"/>
              <a:gd name="connsiteX1" fmla="*/ 552195 w 1266395"/>
              <a:gd name="connsiteY1" fmla="*/ 641228 h 2207951"/>
              <a:gd name="connsiteX2" fmla="*/ 695968 w 1266395"/>
              <a:gd name="connsiteY2" fmla="*/ 1072548 h 2207951"/>
              <a:gd name="connsiteX3" fmla="*/ 678715 w 1266395"/>
              <a:gd name="connsiteY3" fmla="*/ 1043794 h 2207951"/>
              <a:gd name="connsiteX4" fmla="*/ 920255 w 1266395"/>
              <a:gd name="connsiteY4" fmla="*/ 1365847 h 2207951"/>
              <a:gd name="connsiteX5" fmla="*/ 1225055 w 1266395"/>
              <a:gd name="connsiteY5" fmla="*/ 2165228 h 2207951"/>
              <a:gd name="connsiteX6" fmla="*/ 1207802 w 1266395"/>
              <a:gd name="connsiteY6" fmla="*/ 2027205 h 2207951"/>
              <a:gd name="connsiteX7" fmla="*/ 713221 w 1266395"/>
              <a:gd name="connsiteY7" fmla="*/ 1417605 h 2207951"/>
              <a:gd name="connsiteX8" fmla="*/ 546444 w 1266395"/>
              <a:gd name="connsiteY8" fmla="*/ 1659145 h 2207951"/>
              <a:gd name="connsiteX9" fmla="*/ 563697 w 1266395"/>
              <a:gd name="connsiteY9" fmla="*/ 1480865 h 2207951"/>
              <a:gd name="connsiteX10" fmla="*/ 356663 w 1266395"/>
              <a:gd name="connsiteY10" fmla="*/ 2107718 h 2207951"/>
              <a:gd name="connsiteX11" fmla="*/ 408421 w 1266395"/>
              <a:gd name="connsiteY11" fmla="*/ 1877681 h 2207951"/>
              <a:gd name="connsiteX12" fmla="*/ 235893 w 1266395"/>
              <a:gd name="connsiteY12" fmla="*/ 1900684 h 2207951"/>
              <a:gd name="connsiteX13" fmla="*/ 166881 w 1266395"/>
              <a:gd name="connsiteY13" fmla="*/ 1411854 h 2207951"/>
              <a:gd name="connsiteX14" fmla="*/ 5855 w 1266395"/>
              <a:gd name="connsiteY14" fmla="*/ 1728156 h 2207951"/>
              <a:gd name="connsiteX15" fmla="*/ 396919 w 1266395"/>
              <a:gd name="connsiteY15" fmla="*/ 675733 h 2207951"/>
              <a:gd name="connsiteX16" fmla="*/ 218640 w 1266395"/>
              <a:gd name="connsiteY16" fmla="*/ 819507 h 2207951"/>
              <a:gd name="connsiteX17" fmla="*/ 638459 w 1266395"/>
              <a:gd name="connsiteY17" fmla="*/ 8624 h 2207951"/>
              <a:gd name="connsiteX18" fmla="*/ 460180 w 1266395"/>
              <a:gd name="connsiteY18" fmla="*/ 376684 h 2207951"/>
              <a:gd name="connsiteX19" fmla="*/ 799485 w 1266395"/>
              <a:gd name="connsiteY19" fmla="*/ 117892 h 2207951"/>
              <a:gd name="connsiteX20" fmla="*/ 511938 w 1266395"/>
              <a:gd name="connsiteY20" fmla="*/ 416941 h 2207951"/>
              <a:gd name="connsiteX21" fmla="*/ 632708 w 1266395"/>
              <a:gd name="connsiteY21" fmla="*/ 382435 h 220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66395" h="2207951">
                <a:moveTo>
                  <a:pt x="632708" y="382435"/>
                </a:moveTo>
                <a:cubicBezTo>
                  <a:pt x="639417" y="419816"/>
                  <a:pt x="541652" y="526209"/>
                  <a:pt x="552195" y="641228"/>
                </a:cubicBezTo>
                <a:cubicBezTo>
                  <a:pt x="562738" y="756247"/>
                  <a:pt x="695968" y="1072548"/>
                  <a:pt x="695968" y="1072548"/>
                </a:cubicBezTo>
                <a:cubicBezTo>
                  <a:pt x="717055" y="1139642"/>
                  <a:pt x="641334" y="994911"/>
                  <a:pt x="678715" y="1043794"/>
                </a:cubicBezTo>
                <a:cubicBezTo>
                  <a:pt x="716096" y="1092677"/>
                  <a:pt x="829198" y="1178941"/>
                  <a:pt x="920255" y="1365847"/>
                </a:cubicBezTo>
                <a:cubicBezTo>
                  <a:pt x="1011312" y="1552753"/>
                  <a:pt x="1177131" y="2055002"/>
                  <a:pt x="1225055" y="2165228"/>
                </a:cubicBezTo>
                <a:cubicBezTo>
                  <a:pt x="1272980" y="2275454"/>
                  <a:pt x="1293108" y="2151809"/>
                  <a:pt x="1207802" y="2027205"/>
                </a:cubicBezTo>
                <a:cubicBezTo>
                  <a:pt x="1122496" y="1902601"/>
                  <a:pt x="823447" y="1478948"/>
                  <a:pt x="713221" y="1417605"/>
                </a:cubicBezTo>
                <a:cubicBezTo>
                  <a:pt x="602995" y="1356262"/>
                  <a:pt x="571365" y="1648602"/>
                  <a:pt x="546444" y="1659145"/>
                </a:cubicBezTo>
                <a:cubicBezTo>
                  <a:pt x="521523" y="1669688"/>
                  <a:pt x="595327" y="1406103"/>
                  <a:pt x="563697" y="1480865"/>
                </a:cubicBezTo>
                <a:cubicBezTo>
                  <a:pt x="532067" y="1555627"/>
                  <a:pt x="382542" y="2041582"/>
                  <a:pt x="356663" y="2107718"/>
                </a:cubicBezTo>
                <a:cubicBezTo>
                  <a:pt x="330784" y="2173854"/>
                  <a:pt x="428549" y="1912187"/>
                  <a:pt x="408421" y="1877681"/>
                </a:cubicBezTo>
                <a:cubicBezTo>
                  <a:pt x="388293" y="1843175"/>
                  <a:pt x="276150" y="1978322"/>
                  <a:pt x="235893" y="1900684"/>
                </a:cubicBezTo>
                <a:cubicBezTo>
                  <a:pt x="195636" y="1823046"/>
                  <a:pt x="205221" y="1440609"/>
                  <a:pt x="166881" y="1411854"/>
                </a:cubicBezTo>
                <a:cubicBezTo>
                  <a:pt x="128541" y="1383099"/>
                  <a:pt x="-32485" y="1850843"/>
                  <a:pt x="5855" y="1728156"/>
                </a:cubicBezTo>
                <a:cubicBezTo>
                  <a:pt x="44195" y="1605469"/>
                  <a:pt x="361455" y="827175"/>
                  <a:pt x="396919" y="675733"/>
                </a:cubicBezTo>
                <a:cubicBezTo>
                  <a:pt x="432383" y="524291"/>
                  <a:pt x="178383" y="930692"/>
                  <a:pt x="218640" y="819507"/>
                </a:cubicBezTo>
                <a:cubicBezTo>
                  <a:pt x="258897" y="708322"/>
                  <a:pt x="598202" y="82428"/>
                  <a:pt x="638459" y="8624"/>
                </a:cubicBezTo>
                <a:cubicBezTo>
                  <a:pt x="678716" y="-65180"/>
                  <a:pt x="433342" y="358473"/>
                  <a:pt x="460180" y="376684"/>
                </a:cubicBezTo>
                <a:cubicBezTo>
                  <a:pt x="487018" y="394895"/>
                  <a:pt x="790859" y="111182"/>
                  <a:pt x="799485" y="117892"/>
                </a:cubicBezTo>
                <a:cubicBezTo>
                  <a:pt x="808111" y="124602"/>
                  <a:pt x="541651" y="368058"/>
                  <a:pt x="511938" y="416941"/>
                </a:cubicBezTo>
                <a:cubicBezTo>
                  <a:pt x="482225" y="465824"/>
                  <a:pt x="625999" y="345054"/>
                  <a:pt x="632708" y="382435"/>
                </a:cubicBezTo>
                <a:close/>
              </a:path>
            </a:pathLst>
          </a:custGeom>
          <a:solidFill>
            <a:schemeClr val="accent2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3A195659-8D92-C13A-BEAC-DEE65C46527B}"/>
              </a:ext>
            </a:extLst>
          </p:cNvPr>
          <p:cNvSpPr/>
          <p:nvPr/>
        </p:nvSpPr>
        <p:spPr>
          <a:xfrm>
            <a:off x="7219486" y="772152"/>
            <a:ext cx="541820" cy="174321"/>
          </a:xfrm>
          <a:custGeom>
            <a:avLst/>
            <a:gdLst>
              <a:gd name="connsiteX0" fmla="*/ 3986 w 541820"/>
              <a:gd name="connsiteY0" fmla="*/ 165539 h 174321"/>
              <a:gd name="connsiteX1" fmla="*/ 326039 w 541820"/>
              <a:gd name="connsiteY1" fmla="*/ 4513 h 174321"/>
              <a:gd name="connsiteX2" fmla="*/ 245526 w 541820"/>
              <a:gd name="connsiteY2" fmla="*/ 50520 h 174321"/>
              <a:gd name="connsiteX3" fmla="*/ 538824 w 541820"/>
              <a:gd name="connsiteY3" fmla="*/ 113781 h 174321"/>
              <a:gd name="connsiteX4" fmla="*/ 383549 w 541820"/>
              <a:gd name="connsiteY4" fmla="*/ 113781 h 174321"/>
              <a:gd name="connsiteX5" fmla="*/ 159262 w 541820"/>
              <a:gd name="connsiteY5" fmla="*/ 148286 h 174321"/>
              <a:gd name="connsiteX6" fmla="*/ 3986 w 541820"/>
              <a:gd name="connsiteY6" fmla="*/ 165539 h 174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1820" h="174321">
                <a:moveTo>
                  <a:pt x="3986" y="165539"/>
                </a:moveTo>
                <a:cubicBezTo>
                  <a:pt x="31782" y="141577"/>
                  <a:pt x="285782" y="23683"/>
                  <a:pt x="326039" y="4513"/>
                </a:cubicBezTo>
                <a:cubicBezTo>
                  <a:pt x="366296" y="-14657"/>
                  <a:pt x="210062" y="32309"/>
                  <a:pt x="245526" y="50520"/>
                </a:cubicBezTo>
                <a:cubicBezTo>
                  <a:pt x="280990" y="68731"/>
                  <a:pt x="515820" y="103238"/>
                  <a:pt x="538824" y="113781"/>
                </a:cubicBezTo>
                <a:cubicBezTo>
                  <a:pt x="561828" y="124324"/>
                  <a:pt x="446809" y="108030"/>
                  <a:pt x="383549" y="113781"/>
                </a:cubicBezTo>
                <a:cubicBezTo>
                  <a:pt x="320289" y="119532"/>
                  <a:pt x="217730" y="138701"/>
                  <a:pt x="159262" y="148286"/>
                </a:cubicBezTo>
                <a:cubicBezTo>
                  <a:pt x="100794" y="157871"/>
                  <a:pt x="-23810" y="189501"/>
                  <a:pt x="3986" y="165539"/>
                </a:cubicBezTo>
                <a:close/>
              </a:path>
            </a:pathLst>
          </a:custGeom>
          <a:solidFill>
            <a:schemeClr val="accent2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AEB0A329-A1F9-8F11-5E0E-A54BA1599BF2}"/>
              </a:ext>
            </a:extLst>
          </p:cNvPr>
          <p:cNvSpPr/>
          <p:nvPr/>
        </p:nvSpPr>
        <p:spPr>
          <a:xfrm>
            <a:off x="7516726" y="1834562"/>
            <a:ext cx="1332721" cy="1348447"/>
          </a:xfrm>
          <a:custGeom>
            <a:avLst/>
            <a:gdLst>
              <a:gd name="connsiteX0" fmla="*/ 753418 w 1332721"/>
              <a:gd name="connsiteY0" fmla="*/ 172805 h 1348447"/>
              <a:gd name="connsiteX1" fmla="*/ 684407 w 1332721"/>
              <a:gd name="connsiteY1" fmla="*/ 351084 h 1348447"/>
              <a:gd name="connsiteX2" fmla="*/ 977705 w 1332721"/>
              <a:gd name="connsiteY2" fmla="*/ 678888 h 1348447"/>
              <a:gd name="connsiteX3" fmla="*/ 753418 w 1332721"/>
              <a:gd name="connsiteY3" fmla="*/ 586873 h 1348447"/>
              <a:gd name="connsiteX4" fmla="*/ 1317011 w 1332721"/>
              <a:gd name="connsiteY4" fmla="*/ 1322993 h 1348447"/>
              <a:gd name="connsiteX5" fmla="*/ 1109977 w 1332721"/>
              <a:gd name="connsiteY5" fmla="*/ 1133212 h 1348447"/>
              <a:gd name="connsiteX6" fmla="*/ 425614 w 1332721"/>
              <a:gd name="connsiteY6" fmla="*/ 684639 h 1348447"/>
              <a:gd name="connsiteX7" fmla="*/ 224331 w 1332721"/>
              <a:gd name="connsiteY7" fmla="*/ 512110 h 1348447"/>
              <a:gd name="connsiteX8" fmla="*/ 534882 w 1332721"/>
              <a:gd name="connsiteY8" fmla="*/ 690390 h 1348447"/>
              <a:gd name="connsiteX9" fmla="*/ 143818 w 1332721"/>
              <a:gd name="connsiteY9" fmla="*/ 167054 h 1348447"/>
              <a:gd name="connsiteX10" fmla="*/ 207079 w 1332721"/>
              <a:gd name="connsiteY10" fmla="*/ 287824 h 1348447"/>
              <a:gd name="connsiteX11" fmla="*/ 45 w 1332721"/>
              <a:gd name="connsiteY11" fmla="*/ 276 h 1348447"/>
              <a:gd name="connsiteX12" fmla="*/ 189826 w 1332721"/>
              <a:gd name="connsiteY12" fmla="*/ 236065 h 1348447"/>
              <a:gd name="connsiteX13" fmla="*/ 345101 w 1332721"/>
              <a:gd name="connsiteY13" fmla="*/ 293575 h 1348447"/>
              <a:gd name="connsiteX14" fmla="*/ 563637 w 1332721"/>
              <a:gd name="connsiteY14" fmla="*/ 149801 h 1348447"/>
              <a:gd name="connsiteX15" fmla="*/ 511879 w 1332721"/>
              <a:gd name="connsiteY15" fmla="*/ 218812 h 1348447"/>
              <a:gd name="connsiteX16" fmla="*/ 644150 w 1332721"/>
              <a:gd name="connsiteY16" fmla="*/ 138299 h 1348447"/>
              <a:gd name="connsiteX17" fmla="*/ 506128 w 1332721"/>
              <a:gd name="connsiteY17" fmla="*/ 218812 h 1348447"/>
              <a:gd name="connsiteX18" fmla="*/ 753418 w 1332721"/>
              <a:gd name="connsiteY18" fmla="*/ 172805 h 134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32721" h="1348447">
                <a:moveTo>
                  <a:pt x="753418" y="172805"/>
                </a:moveTo>
                <a:cubicBezTo>
                  <a:pt x="783131" y="194850"/>
                  <a:pt x="647026" y="266737"/>
                  <a:pt x="684407" y="351084"/>
                </a:cubicBezTo>
                <a:cubicBezTo>
                  <a:pt x="721788" y="435431"/>
                  <a:pt x="966203" y="639590"/>
                  <a:pt x="977705" y="678888"/>
                </a:cubicBezTo>
                <a:cubicBezTo>
                  <a:pt x="989207" y="718186"/>
                  <a:pt x="696867" y="479522"/>
                  <a:pt x="753418" y="586873"/>
                </a:cubicBezTo>
                <a:cubicBezTo>
                  <a:pt x="809969" y="694224"/>
                  <a:pt x="1257585" y="1231937"/>
                  <a:pt x="1317011" y="1322993"/>
                </a:cubicBezTo>
                <a:cubicBezTo>
                  <a:pt x="1376437" y="1414049"/>
                  <a:pt x="1258543" y="1239604"/>
                  <a:pt x="1109977" y="1133212"/>
                </a:cubicBezTo>
                <a:cubicBezTo>
                  <a:pt x="961411" y="1026820"/>
                  <a:pt x="573222" y="788156"/>
                  <a:pt x="425614" y="684639"/>
                </a:cubicBezTo>
                <a:cubicBezTo>
                  <a:pt x="278006" y="581122"/>
                  <a:pt x="206120" y="511152"/>
                  <a:pt x="224331" y="512110"/>
                </a:cubicBezTo>
                <a:cubicBezTo>
                  <a:pt x="242542" y="513068"/>
                  <a:pt x="548301" y="747899"/>
                  <a:pt x="534882" y="690390"/>
                </a:cubicBezTo>
                <a:cubicBezTo>
                  <a:pt x="521463" y="632881"/>
                  <a:pt x="198452" y="234148"/>
                  <a:pt x="143818" y="167054"/>
                </a:cubicBezTo>
                <a:cubicBezTo>
                  <a:pt x="89184" y="99960"/>
                  <a:pt x="231041" y="315620"/>
                  <a:pt x="207079" y="287824"/>
                </a:cubicBezTo>
                <a:cubicBezTo>
                  <a:pt x="183117" y="260028"/>
                  <a:pt x="2920" y="8902"/>
                  <a:pt x="45" y="276"/>
                </a:cubicBezTo>
                <a:cubicBezTo>
                  <a:pt x="-2830" y="-8350"/>
                  <a:pt x="132317" y="187182"/>
                  <a:pt x="189826" y="236065"/>
                </a:cubicBezTo>
                <a:cubicBezTo>
                  <a:pt x="247335" y="284948"/>
                  <a:pt x="282799" y="307952"/>
                  <a:pt x="345101" y="293575"/>
                </a:cubicBezTo>
                <a:cubicBezTo>
                  <a:pt x="407403" y="279198"/>
                  <a:pt x="535841" y="162261"/>
                  <a:pt x="563637" y="149801"/>
                </a:cubicBezTo>
                <a:cubicBezTo>
                  <a:pt x="591433" y="137341"/>
                  <a:pt x="498460" y="220729"/>
                  <a:pt x="511879" y="218812"/>
                </a:cubicBezTo>
                <a:cubicBezTo>
                  <a:pt x="525298" y="216895"/>
                  <a:pt x="645108" y="138299"/>
                  <a:pt x="644150" y="138299"/>
                </a:cubicBezTo>
                <a:cubicBezTo>
                  <a:pt x="643192" y="138299"/>
                  <a:pt x="484083" y="214978"/>
                  <a:pt x="506128" y="218812"/>
                </a:cubicBezTo>
                <a:cubicBezTo>
                  <a:pt x="528173" y="222646"/>
                  <a:pt x="723705" y="150760"/>
                  <a:pt x="753418" y="172805"/>
                </a:cubicBezTo>
                <a:close/>
              </a:path>
            </a:pathLst>
          </a:custGeom>
          <a:solidFill>
            <a:schemeClr val="accent2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005DEDA9-539D-BCFC-51E1-84F279809766}"/>
              </a:ext>
            </a:extLst>
          </p:cNvPr>
          <p:cNvSpPr/>
          <p:nvPr/>
        </p:nvSpPr>
        <p:spPr>
          <a:xfrm>
            <a:off x="6990807" y="1319226"/>
            <a:ext cx="678541" cy="1758811"/>
          </a:xfrm>
          <a:custGeom>
            <a:avLst/>
            <a:gdLst>
              <a:gd name="connsiteX0" fmla="*/ 157903 w 678541"/>
              <a:gd name="connsiteY0" fmla="*/ 9529 h 1758811"/>
              <a:gd name="connsiteX1" fmla="*/ 215413 w 678541"/>
              <a:gd name="connsiteY1" fmla="*/ 584624 h 1758811"/>
              <a:gd name="connsiteX2" fmla="*/ 255669 w 678541"/>
              <a:gd name="connsiteY2" fmla="*/ 423597 h 1758811"/>
              <a:gd name="connsiteX3" fmla="*/ 83141 w 678541"/>
              <a:gd name="connsiteY3" fmla="*/ 699643 h 1758811"/>
              <a:gd name="connsiteX4" fmla="*/ 8379 w 678541"/>
              <a:gd name="connsiteY4" fmla="*/ 883673 h 1758811"/>
              <a:gd name="connsiteX5" fmla="*/ 272922 w 678541"/>
              <a:gd name="connsiteY5" fmla="*/ 1205726 h 1758811"/>
              <a:gd name="connsiteX6" fmla="*/ 571971 w 678541"/>
              <a:gd name="connsiteY6" fmla="*/ 1757816 h 1758811"/>
              <a:gd name="connsiteX7" fmla="*/ 485707 w 678541"/>
              <a:gd name="connsiteY7" fmla="*/ 1320745 h 1758811"/>
              <a:gd name="connsiteX8" fmla="*/ 675488 w 678541"/>
              <a:gd name="connsiteY8" fmla="*/ 590375 h 1758811"/>
              <a:gd name="connsiteX9" fmla="*/ 600726 w 678541"/>
              <a:gd name="connsiteY9" fmla="*/ 699643 h 1758811"/>
              <a:gd name="connsiteX10" fmla="*/ 571971 w 678541"/>
              <a:gd name="connsiteY10" fmla="*/ 268322 h 1758811"/>
              <a:gd name="connsiteX11" fmla="*/ 571971 w 678541"/>
              <a:gd name="connsiteY11" fmla="*/ 343084 h 1758811"/>
              <a:gd name="connsiteX12" fmla="*/ 330431 w 678541"/>
              <a:gd name="connsiteY12" fmla="*/ 15280 h 1758811"/>
              <a:gd name="connsiteX13" fmla="*/ 336182 w 678541"/>
              <a:gd name="connsiteY13" fmla="*/ 210812 h 1758811"/>
              <a:gd name="connsiteX14" fmla="*/ 157903 w 678541"/>
              <a:gd name="connsiteY14" fmla="*/ 9529 h 175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8541" h="1758811">
                <a:moveTo>
                  <a:pt x="157903" y="9529"/>
                </a:moveTo>
                <a:cubicBezTo>
                  <a:pt x="137775" y="71831"/>
                  <a:pt x="199119" y="515613"/>
                  <a:pt x="215413" y="584624"/>
                </a:cubicBezTo>
                <a:cubicBezTo>
                  <a:pt x="231707" y="653635"/>
                  <a:pt x="277714" y="404427"/>
                  <a:pt x="255669" y="423597"/>
                </a:cubicBezTo>
                <a:cubicBezTo>
                  <a:pt x="233624" y="442767"/>
                  <a:pt x="124356" y="622964"/>
                  <a:pt x="83141" y="699643"/>
                </a:cubicBezTo>
                <a:cubicBezTo>
                  <a:pt x="41926" y="776322"/>
                  <a:pt x="-23251" y="799326"/>
                  <a:pt x="8379" y="883673"/>
                </a:cubicBezTo>
                <a:cubicBezTo>
                  <a:pt x="40009" y="968020"/>
                  <a:pt x="178990" y="1060036"/>
                  <a:pt x="272922" y="1205726"/>
                </a:cubicBezTo>
                <a:cubicBezTo>
                  <a:pt x="366854" y="1351416"/>
                  <a:pt x="536507" y="1738646"/>
                  <a:pt x="571971" y="1757816"/>
                </a:cubicBezTo>
                <a:cubicBezTo>
                  <a:pt x="607435" y="1776986"/>
                  <a:pt x="468454" y="1515318"/>
                  <a:pt x="485707" y="1320745"/>
                </a:cubicBezTo>
                <a:cubicBezTo>
                  <a:pt x="502960" y="1126172"/>
                  <a:pt x="656318" y="693892"/>
                  <a:pt x="675488" y="590375"/>
                </a:cubicBezTo>
                <a:cubicBezTo>
                  <a:pt x="694658" y="486858"/>
                  <a:pt x="617979" y="753318"/>
                  <a:pt x="600726" y="699643"/>
                </a:cubicBezTo>
                <a:cubicBezTo>
                  <a:pt x="583473" y="645968"/>
                  <a:pt x="576763" y="327748"/>
                  <a:pt x="571971" y="268322"/>
                </a:cubicBezTo>
                <a:cubicBezTo>
                  <a:pt x="567179" y="208896"/>
                  <a:pt x="612228" y="385258"/>
                  <a:pt x="571971" y="343084"/>
                </a:cubicBezTo>
                <a:cubicBezTo>
                  <a:pt x="531714" y="300910"/>
                  <a:pt x="369729" y="37325"/>
                  <a:pt x="330431" y="15280"/>
                </a:cubicBezTo>
                <a:cubicBezTo>
                  <a:pt x="291133" y="-6765"/>
                  <a:pt x="363020" y="210812"/>
                  <a:pt x="336182" y="210812"/>
                </a:cubicBezTo>
                <a:cubicBezTo>
                  <a:pt x="309344" y="210812"/>
                  <a:pt x="178031" y="-52773"/>
                  <a:pt x="157903" y="9529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EEFC8337-3E0D-C803-8D99-CB9737A275E1}"/>
              </a:ext>
            </a:extLst>
          </p:cNvPr>
          <p:cNvSpPr/>
          <p:nvPr/>
        </p:nvSpPr>
        <p:spPr>
          <a:xfrm>
            <a:off x="7433775" y="1984358"/>
            <a:ext cx="1155926" cy="2335933"/>
          </a:xfrm>
          <a:custGeom>
            <a:avLst/>
            <a:gdLst>
              <a:gd name="connsiteX0" fmla="*/ 36988 w 1155926"/>
              <a:gd name="connsiteY0" fmla="*/ 793635 h 2335933"/>
              <a:gd name="connsiteX1" fmla="*/ 59992 w 1155926"/>
              <a:gd name="connsiteY1" fmla="*/ 851145 h 2335933"/>
              <a:gd name="connsiteX2" fmla="*/ 497063 w 1155926"/>
              <a:gd name="connsiteY2" fmla="*/ 1575764 h 2335933"/>
              <a:gd name="connsiteX3" fmla="*/ 474060 w 1155926"/>
              <a:gd name="connsiteY3" fmla="*/ 1794299 h 2335933"/>
              <a:gd name="connsiteX4" fmla="*/ 537320 w 1155926"/>
              <a:gd name="connsiteY4" fmla="*/ 1771296 h 2335933"/>
              <a:gd name="connsiteX5" fmla="*/ 272777 w 1155926"/>
              <a:gd name="connsiteY5" fmla="*/ 2294631 h 2335933"/>
              <a:gd name="connsiteX6" fmla="*/ 307282 w 1155926"/>
              <a:gd name="connsiteY6" fmla="*/ 2219869 h 2335933"/>
              <a:gd name="connsiteX7" fmla="*/ 1129667 w 1155926"/>
              <a:gd name="connsiteY7" fmla="*/ 1564262 h 2335933"/>
              <a:gd name="connsiteX8" fmla="*/ 962890 w 1155926"/>
              <a:gd name="connsiteY8" fmla="*/ 1656277 h 2335933"/>
              <a:gd name="connsiteX9" fmla="*/ 1072158 w 1155926"/>
              <a:gd name="connsiteY9" fmla="*/ 1426239 h 2335933"/>
              <a:gd name="connsiteX10" fmla="*/ 514316 w 1155926"/>
              <a:gd name="connsiteY10" fmla="*/ 655613 h 2335933"/>
              <a:gd name="connsiteX11" fmla="*/ 635086 w 1155926"/>
              <a:gd name="connsiteY11" fmla="*/ 621107 h 2335933"/>
              <a:gd name="connsiteX12" fmla="*/ 169260 w 1155926"/>
              <a:gd name="connsiteY12" fmla="*/ 5 h 2335933"/>
              <a:gd name="connsiteX13" fmla="*/ 583328 w 1155926"/>
              <a:gd name="connsiteY13" fmla="*/ 632609 h 2335933"/>
              <a:gd name="connsiteX14" fmla="*/ 111750 w 1155926"/>
              <a:gd name="connsiteY14" fmla="*/ 241545 h 2335933"/>
              <a:gd name="connsiteX15" fmla="*/ 451056 w 1155926"/>
              <a:gd name="connsiteY15" fmla="*/ 971914 h 2335933"/>
              <a:gd name="connsiteX16" fmla="*/ 36988 w 1155926"/>
              <a:gd name="connsiteY16" fmla="*/ 552096 h 2335933"/>
              <a:gd name="connsiteX17" fmla="*/ 370543 w 1155926"/>
              <a:gd name="connsiteY17" fmla="*/ 1098435 h 2335933"/>
              <a:gd name="connsiteX18" fmla="*/ 36988 w 1155926"/>
              <a:gd name="connsiteY18" fmla="*/ 793635 h 233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55926" h="2335933">
                <a:moveTo>
                  <a:pt x="36988" y="793635"/>
                </a:moveTo>
                <a:cubicBezTo>
                  <a:pt x="-14771" y="752420"/>
                  <a:pt x="-16687" y="720790"/>
                  <a:pt x="59992" y="851145"/>
                </a:cubicBezTo>
                <a:cubicBezTo>
                  <a:pt x="136671" y="981500"/>
                  <a:pt x="428052" y="1418572"/>
                  <a:pt x="497063" y="1575764"/>
                </a:cubicBezTo>
                <a:cubicBezTo>
                  <a:pt x="566074" y="1732956"/>
                  <a:pt x="467351" y="1761710"/>
                  <a:pt x="474060" y="1794299"/>
                </a:cubicBezTo>
                <a:cubicBezTo>
                  <a:pt x="480770" y="1826888"/>
                  <a:pt x="570867" y="1687907"/>
                  <a:pt x="537320" y="1771296"/>
                </a:cubicBezTo>
                <a:cubicBezTo>
                  <a:pt x="503773" y="1854685"/>
                  <a:pt x="311117" y="2219869"/>
                  <a:pt x="272777" y="2294631"/>
                </a:cubicBezTo>
                <a:cubicBezTo>
                  <a:pt x="234437" y="2369393"/>
                  <a:pt x="164467" y="2341597"/>
                  <a:pt x="307282" y="2219869"/>
                </a:cubicBezTo>
                <a:cubicBezTo>
                  <a:pt x="450097" y="2098141"/>
                  <a:pt x="1020399" y="1658194"/>
                  <a:pt x="1129667" y="1564262"/>
                </a:cubicBezTo>
                <a:cubicBezTo>
                  <a:pt x="1238935" y="1470330"/>
                  <a:pt x="972475" y="1679281"/>
                  <a:pt x="962890" y="1656277"/>
                </a:cubicBezTo>
                <a:cubicBezTo>
                  <a:pt x="953305" y="1633273"/>
                  <a:pt x="1146920" y="1593016"/>
                  <a:pt x="1072158" y="1426239"/>
                </a:cubicBezTo>
                <a:cubicBezTo>
                  <a:pt x="997396" y="1259462"/>
                  <a:pt x="587161" y="789802"/>
                  <a:pt x="514316" y="655613"/>
                </a:cubicBezTo>
                <a:cubicBezTo>
                  <a:pt x="441471" y="521424"/>
                  <a:pt x="692595" y="730375"/>
                  <a:pt x="635086" y="621107"/>
                </a:cubicBezTo>
                <a:cubicBezTo>
                  <a:pt x="577577" y="511839"/>
                  <a:pt x="177886" y="-1912"/>
                  <a:pt x="169260" y="5"/>
                </a:cubicBezTo>
                <a:cubicBezTo>
                  <a:pt x="160634" y="1922"/>
                  <a:pt x="592913" y="592352"/>
                  <a:pt x="583328" y="632609"/>
                </a:cubicBezTo>
                <a:cubicBezTo>
                  <a:pt x="573743" y="672866"/>
                  <a:pt x="133795" y="184994"/>
                  <a:pt x="111750" y="241545"/>
                </a:cubicBezTo>
                <a:cubicBezTo>
                  <a:pt x="89705" y="298096"/>
                  <a:pt x="463516" y="920156"/>
                  <a:pt x="451056" y="971914"/>
                </a:cubicBezTo>
                <a:cubicBezTo>
                  <a:pt x="438596" y="1023672"/>
                  <a:pt x="50407" y="531009"/>
                  <a:pt x="36988" y="552096"/>
                </a:cubicBezTo>
                <a:cubicBezTo>
                  <a:pt x="23569" y="573183"/>
                  <a:pt x="366709" y="1059137"/>
                  <a:pt x="370543" y="1098435"/>
                </a:cubicBezTo>
                <a:cubicBezTo>
                  <a:pt x="374377" y="1137733"/>
                  <a:pt x="88747" y="834850"/>
                  <a:pt x="36988" y="793635"/>
                </a:cubicBezTo>
                <a:close/>
              </a:path>
            </a:pathLst>
          </a:custGeom>
          <a:solidFill>
            <a:schemeClr val="accent2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533E4A86-86FE-0590-84F6-CDC573F0A4C3}"/>
              </a:ext>
            </a:extLst>
          </p:cNvPr>
          <p:cNvSpPr/>
          <p:nvPr/>
        </p:nvSpPr>
        <p:spPr>
          <a:xfrm>
            <a:off x="7439884" y="1828153"/>
            <a:ext cx="1204699" cy="1990770"/>
          </a:xfrm>
          <a:custGeom>
            <a:avLst/>
            <a:gdLst>
              <a:gd name="connsiteX0" fmla="*/ 82638 w 1204699"/>
              <a:gd name="connsiteY0" fmla="*/ 6685 h 1990770"/>
              <a:gd name="connsiteX1" fmla="*/ 807256 w 1204699"/>
              <a:gd name="connsiteY1" fmla="*/ 633538 h 1990770"/>
              <a:gd name="connsiteX2" fmla="*/ 864766 w 1204699"/>
              <a:gd name="connsiteY2" fmla="*/ 581780 h 1990770"/>
              <a:gd name="connsiteX3" fmla="*/ 1112056 w 1204699"/>
              <a:gd name="connsiteY3" fmla="*/ 984346 h 1990770"/>
              <a:gd name="connsiteX4" fmla="*/ 1146562 w 1204699"/>
              <a:gd name="connsiteY4" fmla="*/ 1214384 h 1990770"/>
              <a:gd name="connsiteX5" fmla="*/ 1204071 w 1204699"/>
              <a:gd name="connsiteY5" fmla="*/ 1122369 h 1990770"/>
              <a:gd name="connsiteX6" fmla="*/ 1106305 w 1204699"/>
              <a:gd name="connsiteY6" fmla="*/ 1737719 h 1990770"/>
              <a:gd name="connsiteX7" fmla="*/ 1158064 w 1204699"/>
              <a:gd name="connsiteY7" fmla="*/ 1668708 h 1990770"/>
              <a:gd name="connsiteX8" fmla="*/ 1014290 w 1204699"/>
              <a:gd name="connsiteY8" fmla="*/ 1990761 h 1990770"/>
              <a:gd name="connsiteX9" fmla="*/ 1020041 w 1204699"/>
              <a:gd name="connsiteY9" fmla="*/ 1657206 h 1990770"/>
              <a:gd name="connsiteX10" fmla="*/ 203407 w 1204699"/>
              <a:gd name="connsiteY10" fmla="*/ 426504 h 1990770"/>
              <a:gd name="connsiteX11" fmla="*/ 404690 w 1204699"/>
              <a:gd name="connsiteY11" fmla="*/ 616285 h 1990770"/>
              <a:gd name="connsiteX12" fmla="*/ 2124 w 1204699"/>
              <a:gd name="connsiteY12" fmla="*/ 127455 h 1990770"/>
              <a:gd name="connsiteX13" fmla="*/ 237913 w 1204699"/>
              <a:gd name="connsiteY13" fmla="*/ 294233 h 1990770"/>
              <a:gd name="connsiteX14" fmla="*/ 82638 w 1204699"/>
              <a:gd name="connsiteY14" fmla="*/ 6685 h 19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04699" h="1990770">
                <a:moveTo>
                  <a:pt x="82638" y="6685"/>
                </a:moveTo>
                <a:cubicBezTo>
                  <a:pt x="177529" y="63236"/>
                  <a:pt x="676901" y="537689"/>
                  <a:pt x="807256" y="633538"/>
                </a:cubicBezTo>
                <a:cubicBezTo>
                  <a:pt x="937611" y="729387"/>
                  <a:pt x="813966" y="523312"/>
                  <a:pt x="864766" y="581780"/>
                </a:cubicBezTo>
                <a:cubicBezTo>
                  <a:pt x="915566" y="640248"/>
                  <a:pt x="1065090" y="878912"/>
                  <a:pt x="1112056" y="984346"/>
                </a:cubicBezTo>
                <a:cubicBezTo>
                  <a:pt x="1159022" y="1089780"/>
                  <a:pt x="1131226" y="1191380"/>
                  <a:pt x="1146562" y="1214384"/>
                </a:cubicBezTo>
                <a:cubicBezTo>
                  <a:pt x="1161898" y="1237388"/>
                  <a:pt x="1210781" y="1035146"/>
                  <a:pt x="1204071" y="1122369"/>
                </a:cubicBezTo>
                <a:cubicBezTo>
                  <a:pt x="1197361" y="1209592"/>
                  <a:pt x="1113973" y="1646663"/>
                  <a:pt x="1106305" y="1737719"/>
                </a:cubicBezTo>
                <a:cubicBezTo>
                  <a:pt x="1098637" y="1828775"/>
                  <a:pt x="1173400" y="1626534"/>
                  <a:pt x="1158064" y="1668708"/>
                </a:cubicBezTo>
                <a:cubicBezTo>
                  <a:pt x="1142728" y="1710882"/>
                  <a:pt x="1037294" y="1992678"/>
                  <a:pt x="1014290" y="1990761"/>
                </a:cubicBezTo>
                <a:cubicBezTo>
                  <a:pt x="991286" y="1988844"/>
                  <a:pt x="1155188" y="1917915"/>
                  <a:pt x="1020041" y="1657206"/>
                </a:cubicBezTo>
                <a:cubicBezTo>
                  <a:pt x="884894" y="1396497"/>
                  <a:pt x="305965" y="599991"/>
                  <a:pt x="203407" y="426504"/>
                </a:cubicBezTo>
                <a:cubicBezTo>
                  <a:pt x="100849" y="253017"/>
                  <a:pt x="438237" y="666126"/>
                  <a:pt x="404690" y="616285"/>
                </a:cubicBezTo>
                <a:cubicBezTo>
                  <a:pt x="371143" y="566444"/>
                  <a:pt x="29920" y="181130"/>
                  <a:pt x="2124" y="127455"/>
                </a:cubicBezTo>
                <a:cubicBezTo>
                  <a:pt x="-25672" y="73780"/>
                  <a:pt x="228328" y="318195"/>
                  <a:pt x="237913" y="294233"/>
                </a:cubicBezTo>
                <a:cubicBezTo>
                  <a:pt x="247498" y="270271"/>
                  <a:pt x="-12253" y="-49866"/>
                  <a:pt x="82638" y="6685"/>
                </a:cubicBezTo>
                <a:close/>
              </a:path>
            </a:pathLst>
          </a:custGeom>
          <a:solidFill>
            <a:schemeClr val="accent2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F7B0C1D0-3CE8-4947-C778-57059CDC573B}"/>
              </a:ext>
            </a:extLst>
          </p:cNvPr>
          <p:cNvSpPr/>
          <p:nvPr/>
        </p:nvSpPr>
        <p:spPr>
          <a:xfrm>
            <a:off x="6974033" y="1878039"/>
            <a:ext cx="1144094" cy="1384948"/>
          </a:xfrm>
          <a:custGeom>
            <a:avLst/>
            <a:gdLst>
              <a:gd name="connsiteX0" fmla="*/ 548489 w 1144094"/>
              <a:gd name="connsiteY0" fmla="*/ 2807 h 1384948"/>
              <a:gd name="connsiteX1" fmla="*/ 807281 w 1144094"/>
              <a:gd name="connsiteY1" fmla="*/ 675667 h 1384948"/>
              <a:gd name="connsiteX2" fmla="*/ 1140836 w 1144094"/>
              <a:gd name="connsiteY2" fmla="*/ 1365781 h 1384948"/>
              <a:gd name="connsiteX3" fmla="*/ 974058 w 1144094"/>
              <a:gd name="connsiteY3" fmla="*/ 1204754 h 1384948"/>
              <a:gd name="connsiteX4" fmla="*/ 922300 w 1144094"/>
              <a:gd name="connsiteY4" fmla="*/ 1337026 h 1384948"/>
              <a:gd name="connsiteX5" fmla="*/ 25153 w 1144094"/>
              <a:gd name="connsiteY5" fmla="*/ 474384 h 1384948"/>
              <a:gd name="connsiteX6" fmla="*/ 255190 w 1144094"/>
              <a:gd name="connsiteY6" fmla="*/ 681418 h 1384948"/>
              <a:gd name="connsiteX7" fmla="*/ 329953 w 1144094"/>
              <a:gd name="connsiteY7" fmla="*/ 353615 h 1384948"/>
              <a:gd name="connsiteX8" fmla="*/ 479477 w 1144094"/>
              <a:gd name="connsiteY8" fmla="*/ 434128 h 1384948"/>
              <a:gd name="connsiteX9" fmla="*/ 496730 w 1144094"/>
              <a:gd name="connsiteY9" fmla="*/ 255849 h 1384948"/>
              <a:gd name="connsiteX10" fmla="*/ 640504 w 1144094"/>
              <a:gd name="connsiteY10" fmla="*/ 428377 h 1384948"/>
              <a:gd name="connsiteX11" fmla="*/ 548489 w 1144094"/>
              <a:gd name="connsiteY11" fmla="*/ 2807 h 138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44094" h="1384948">
                <a:moveTo>
                  <a:pt x="548489" y="2807"/>
                </a:moveTo>
                <a:cubicBezTo>
                  <a:pt x="576285" y="44022"/>
                  <a:pt x="708556" y="448505"/>
                  <a:pt x="807281" y="675667"/>
                </a:cubicBezTo>
                <a:cubicBezTo>
                  <a:pt x="906006" y="902829"/>
                  <a:pt x="1113040" y="1277600"/>
                  <a:pt x="1140836" y="1365781"/>
                </a:cubicBezTo>
                <a:cubicBezTo>
                  <a:pt x="1168632" y="1453962"/>
                  <a:pt x="1010481" y="1209547"/>
                  <a:pt x="974058" y="1204754"/>
                </a:cubicBezTo>
                <a:cubicBezTo>
                  <a:pt x="937635" y="1199962"/>
                  <a:pt x="1080451" y="1458754"/>
                  <a:pt x="922300" y="1337026"/>
                </a:cubicBezTo>
                <a:cubicBezTo>
                  <a:pt x="764149" y="1215298"/>
                  <a:pt x="136338" y="583652"/>
                  <a:pt x="25153" y="474384"/>
                </a:cubicBezTo>
                <a:cubicBezTo>
                  <a:pt x="-86032" y="365116"/>
                  <a:pt x="204390" y="701546"/>
                  <a:pt x="255190" y="681418"/>
                </a:cubicBezTo>
                <a:cubicBezTo>
                  <a:pt x="305990" y="661290"/>
                  <a:pt x="292572" y="394830"/>
                  <a:pt x="329953" y="353615"/>
                </a:cubicBezTo>
                <a:cubicBezTo>
                  <a:pt x="367334" y="312400"/>
                  <a:pt x="451681" y="450422"/>
                  <a:pt x="479477" y="434128"/>
                </a:cubicBezTo>
                <a:cubicBezTo>
                  <a:pt x="507273" y="417834"/>
                  <a:pt x="469892" y="256807"/>
                  <a:pt x="496730" y="255849"/>
                </a:cubicBezTo>
                <a:cubicBezTo>
                  <a:pt x="523568" y="254891"/>
                  <a:pt x="638587" y="469592"/>
                  <a:pt x="640504" y="428377"/>
                </a:cubicBezTo>
                <a:cubicBezTo>
                  <a:pt x="642421" y="387162"/>
                  <a:pt x="520693" y="-38408"/>
                  <a:pt x="548489" y="2807"/>
                </a:cubicBezTo>
                <a:close/>
              </a:path>
            </a:pathLst>
          </a:custGeom>
          <a:solidFill>
            <a:schemeClr val="accent2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E5F2325B-9DFC-430D-4C82-8F5D2F247203}"/>
              </a:ext>
            </a:extLst>
          </p:cNvPr>
          <p:cNvSpPr/>
          <p:nvPr/>
        </p:nvSpPr>
        <p:spPr>
          <a:xfrm>
            <a:off x="7630176" y="3322316"/>
            <a:ext cx="911596" cy="1072810"/>
          </a:xfrm>
          <a:custGeom>
            <a:avLst/>
            <a:gdLst>
              <a:gd name="connsiteX0" fmla="*/ 864255 w 911596"/>
              <a:gd name="connsiteY0" fmla="*/ 25021 h 1072810"/>
              <a:gd name="connsiteX1" fmla="*/ 99379 w 911596"/>
              <a:gd name="connsiteY1" fmla="*/ 945172 h 1072810"/>
              <a:gd name="connsiteX2" fmla="*/ 208647 w 911596"/>
              <a:gd name="connsiteY2" fmla="*/ 841655 h 1072810"/>
              <a:gd name="connsiteX3" fmla="*/ 18866 w 911596"/>
              <a:gd name="connsiteY3" fmla="*/ 1060190 h 1072810"/>
              <a:gd name="connsiteX4" fmla="*/ 754987 w 911596"/>
              <a:gd name="connsiteY4" fmla="*/ 398832 h 1072810"/>
              <a:gd name="connsiteX5" fmla="*/ 726232 w 911596"/>
              <a:gd name="connsiteY5" fmla="*/ 456341 h 1072810"/>
              <a:gd name="connsiteX6" fmla="*/ 910262 w 911596"/>
              <a:gd name="connsiteY6" fmla="*/ 220553 h 1072810"/>
              <a:gd name="connsiteX7" fmla="*/ 812496 w 911596"/>
              <a:gd name="connsiteY7" fmla="*/ 255058 h 1072810"/>
              <a:gd name="connsiteX8" fmla="*/ 864255 w 911596"/>
              <a:gd name="connsiteY8" fmla="*/ 25021 h 107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1596" h="1072810">
                <a:moveTo>
                  <a:pt x="864255" y="25021"/>
                </a:moveTo>
                <a:cubicBezTo>
                  <a:pt x="745402" y="140040"/>
                  <a:pt x="208647" y="809066"/>
                  <a:pt x="99379" y="945172"/>
                </a:cubicBezTo>
                <a:cubicBezTo>
                  <a:pt x="-9889" y="1081278"/>
                  <a:pt x="222066" y="822485"/>
                  <a:pt x="208647" y="841655"/>
                </a:cubicBezTo>
                <a:cubicBezTo>
                  <a:pt x="195228" y="860825"/>
                  <a:pt x="-72191" y="1133994"/>
                  <a:pt x="18866" y="1060190"/>
                </a:cubicBezTo>
                <a:cubicBezTo>
                  <a:pt x="109923" y="986386"/>
                  <a:pt x="637093" y="499474"/>
                  <a:pt x="754987" y="398832"/>
                </a:cubicBezTo>
                <a:cubicBezTo>
                  <a:pt x="872881" y="298191"/>
                  <a:pt x="700353" y="486054"/>
                  <a:pt x="726232" y="456341"/>
                </a:cubicBezTo>
                <a:cubicBezTo>
                  <a:pt x="752111" y="426628"/>
                  <a:pt x="895885" y="254100"/>
                  <a:pt x="910262" y="220553"/>
                </a:cubicBezTo>
                <a:cubicBezTo>
                  <a:pt x="924639" y="187006"/>
                  <a:pt x="818247" y="282854"/>
                  <a:pt x="812496" y="255058"/>
                </a:cubicBezTo>
                <a:cubicBezTo>
                  <a:pt x="806745" y="227262"/>
                  <a:pt x="983108" y="-89998"/>
                  <a:pt x="864255" y="25021"/>
                </a:cubicBezTo>
                <a:close/>
              </a:path>
            </a:pathLst>
          </a:custGeom>
          <a:solidFill>
            <a:schemeClr val="accent2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3230DDE0-53E6-4FFA-6245-DFD990D59058}"/>
              </a:ext>
            </a:extLst>
          </p:cNvPr>
          <p:cNvSpPr/>
          <p:nvPr/>
        </p:nvSpPr>
        <p:spPr>
          <a:xfrm>
            <a:off x="7101068" y="867133"/>
            <a:ext cx="1062139" cy="464563"/>
          </a:xfrm>
          <a:custGeom>
            <a:avLst/>
            <a:gdLst>
              <a:gd name="connsiteX0" fmla="*/ 208669 w 1062139"/>
              <a:gd name="connsiteY0" fmla="*/ 116566 h 464563"/>
              <a:gd name="connsiteX1" fmla="*/ 743506 w 1062139"/>
              <a:gd name="connsiteY1" fmla="*/ 76309 h 464563"/>
              <a:gd name="connsiteX2" fmla="*/ 496216 w 1062139"/>
              <a:gd name="connsiteY2" fmla="*/ 139570 h 464563"/>
              <a:gd name="connsiteX3" fmla="*/ 1054057 w 1062139"/>
              <a:gd name="connsiteY3" fmla="*/ 1547 h 464563"/>
              <a:gd name="connsiteX4" fmla="*/ 829770 w 1062139"/>
              <a:gd name="connsiteY4" fmla="*/ 70558 h 464563"/>
              <a:gd name="connsiteX5" fmla="*/ 864276 w 1062139"/>
              <a:gd name="connsiteY5" fmla="*/ 151072 h 464563"/>
              <a:gd name="connsiteX6" fmla="*/ 697499 w 1062139"/>
              <a:gd name="connsiteY6" fmla="*/ 248838 h 464563"/>
              <a:gd name="connsiteX7" fmla="*/ 726254 w 1062139"/>
              <a:gd name="connsiteY7" fmla="*/ 289094 h 464563"/>
              <a:gd name="connsiteX8" fmla="*/ 576729 w 1062139"/>
              <a:gd name="connsiteY8" fmla="*/ 277592 h 464563"/>
              <a:gd name="connsiteX9" fmla="*/ 501967 w 1062139"/>
              <a:gd name="connsiteY9" fmla="*/ 277592 h 464563"/>
              <a:gd name="connsiteX10" fmla="*/ 312186 w 1062139"/>
              <a:gd name="connsiteY10" fmla="*/ 358105 h 464563"/>
              <a:gd name="connsiteX11" fmla="*/ 283431 w 1062139"/>
              <a:gd name="connsiteY11" fmla="*/ 375358 h 464563"/>
              <a:gd name="connsiteX12" fmla="*/ 323687 w 1062139"/>
              <a:gd name="connsiteY12" fmla="*/ 461622 h 464563"/>
              <a:gd name="connsiteX13" fmla="*/ 7386 w 1062139"/>
              <a:gd name="connsiteY13" fmla="*/ 254589 h 464563"/>
              <a:gd name="connsiteX14" fmla="*/ 99401 w 1062139"/>
              <a:gd name="connsiteY14" fmla="*/ 306347 h 464563"/>
              <a:gd name="connsiteX15" fmla="*/ 87899 w 1062139"/>
              <a:gd name="connsiteY15" fmla="*/ 220083 h 464563"/>
              <a:gd name="connsiteX16" fmla="*/ 208669 w 1062139"/>
              <a:gd name="connsiteY16" fmla="*/ 254589 h 464563"/>
              <a:gd name="connsiteX17" fmla="*/ 208669 w 1062139"/>
              <a:gd name="connsiteY17" fmla="*/ 116566 h 46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62139" h="464563">
                <a:moveTo>
                  <a:pt x="208669" y="116566"/>
                </a:moveTo>
                <a:cubicBezTo>
                  <a:pt x="297808" y="86853"/>
                  <a:pt x="695582" y="72475"/>
                  <a:pt x="743506" y="76309"/>
                </a:cubicBezTo>
                <a:cubicBezTo>
                  <a:pt x="791430" y="80143"/>
                  <a:pt x="496216" y="139570"/>
                  <a:pt x="496216" y="139570"/>
                </a:cubicBezTo>
                <a:lnTo>
                  <a:pt x="1054057" y="1547"/>
                </a:lnTo>
                <a:cubicBezTo>
                  <a:pt x="1109649" y="-9955"/>
                  <a:pt x="861400" y="45637"/>
                  <a:pt x="829770" y="70558"/>
                </a:cubicBezTo>
                <a:cubicBezTo>
                  <a:pt x="798140" y="95479"/>
                  <a:pt x="886321" y="121359"/>
                  <a:pt x="864276" y="151072"/>
                </a:cubicBezTo>
                <a:cubicBezTo>
                  <a:pt x="842231" y="180785"/>
                  <a:pt x="720503" y="225834"/>
                  <a:pt x="697499" y="248838"/>
                </a:cubicBezTo>
                <a:cubicBezTo>
                  <a:pt x="674495" y="271842"/>
                  <a:pt x="746382" y="284302"/>
                  <a:pt x="726254" y="289094"/>
                </a:cubicBezTo>
                <a:cubicBezTo>
                  <a:pt x="706126" y="293886"/>
                  <a:pt x="614110" y="279509"/>
                  <a:pt x="576729" y="277592"/>
                </a:cubicBezTo>
                <a:cubicBezTo>
                  <a:pt x="539348" y="275675"/>
                  <a:pt x="546057" y="264173"/>
                  <a:pt x="501967" y="277592"/>
                </a:cubicBezTo>
                <a:cubicBezTo>
                  <a:pt x="457877" y="291011"/>
                  <a:pt x="312186" y="358105"/>
                  <a:pt x="312186" y="358105"/>
                </a:cubicBezTo>
                <a:cubicBezTo>
                  <a:pt x="275763" y="374399"/>
                  <a:pt x="281514" y="358105"/>
                  <a:pt x="283431" y="375358"/>
                </a:cubicBezTo>
                <a:cubicBezTo>
                  <a:pt x="285348" y="392611"/>
                  <a:pt x="369694" y="481750"/>
                  <a:pt x="323687" y="461622"/>
                </a:cubicBezTo>
                <a:cubicBezTo>
                  <a:pt x="277680" y="441494"/>
                  <a:pt x="44767" y="280468"/>
                  <a:pt x="7386" y="254589"/>
                </a:cubicBezTo>
                <a:cubicBezTo>
                  <a:pt x="-29995" y="228710"/>
                  <a:pt x="85982" y="312098"/>
                  <a:pt x="99401" y="306347"/>
                </a:cubicBezTo>
                <a:cubicBezTo>
                  <a:pt x="112820" y="300596"/>
                  <a:pt x="69688" y="228709"/>
                  <a:pt x="87899" y="220083"/>
                </a:cubicBezTo>
                <a:cubicBezTo>
                  <a:pt x="106110" y="211457"/>
                  <a:pt x="185665" y="267049"/>
                  <a:pt x="208669" y="254589"/>
                </a:cubicBezTo>
                <a:cubicBezTo>
                  <a:pt x="231673" y="242129"/>
                  <a:pt x="119530" y="146279"/>
                  <a:pt x="208669" y="116566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D7E4BC79-6316-D3F0-B83D-795294206D2E}"/>
              </a:ext>
            </a:extLst>
          </p:cNvPr>
          <p:cNvSpPr/>
          <p:nvPr/>
        </p:nvSpPr>
        <p:spPr>
          <a:xfrm>
            <a:off x="7286038" y="1039231"/>
            <a:ext cx="952198" cy="1067064"/>
          </a:xfrm>
          <a:custGeom>
            <a:avLst/>
            <a:gdLst>
              <a:gd name="connsiteX0" fmla="*/ 627548 w 952198"/>
              <a:gd name="connsiteY0" fmla="*/ 1977 h 1067064"/>
              <a:gd name="connsiteX1" fmla="*/ 575789 w 952198"/>
              <a:gd name="connsiteY1" fmla="*/ 272272 h 1067064"/>
              <a:gd name="connsiteX2" fmla="*/ 846084 w 952198"/>
              <a:gd name="connsiteY2" fmla="*/ 738098 h 1067064"/>
              <a:gd name="connsiteX3" fmla="*/ 748317 w 952198"/>
              <a:gd name="connsiteY3" fmla="*/ 669087 h 1067064"/>
              <a:gd name="connsiteX4" fmla="*/ 949600 w 952198"/>
              <a:gd name="connsiteY4" fmla="*/ 1008392 h 1067064"/>
              <a:gd name="connsiteX5" fmla="*/ 840333 w 952198"/>
              <a:gd name="connsiteY5" fmla="*/ 956634 h 1067064"/>
              <a:gd name="connsiteX6" fmla="*/ 529782 w 952198"/>
              <a:gd name="connsiteY6" fmla="*/ 1060151 h 1067064"/>
              <a:gd name="connsiteX7" fmla="*/ 155970 w 952198"/>
              <a:gd name="connsiteY7" fmla="*/ 726596 h 1067064"/>
              <a:gd name="connsiteX8" fmla="*/ 345751 w 952198"/>
              <a:gd name="connsiteY8" fmla="*/ 732347 h 1067064"/>
              <a:gd name="connsiteX9" fmla="*/ 316997 w 952198"/>
              <a:gd name="connsiteY9" fmla="*/ 542566 h 1067064"/>
              <a:gd name="connsiteX10" fmla="*/ 695 w 952198"/>
              <a:gd name="connsiteY10" fmla="*/ 116996 h 1067064"/>
              <a:gd name="connsiteX11" fmla="*/ 230733 w 952198"/>
              <a:gd name="connsiteY11" fmla="*/ 347034 h 1067064"/>
              <a:gd name="connsiteX12" fmla="*/ 190476 w 952198"/>
              <a:gd name="connsiteY12" fmla="*/ 243517 h 1067064"/>
              <a:gd name="connsiteX13" fmla="*/ 236484 w 952198"/>
              <a:gd name="connsiteY13" fmla="*/ 220513 h 1067064"/>
              <a:gd name="connsiteX14" fmla="*/ 201978 w 952198"/>
              <a:gd name="connsiteY14" fmla="*/ 168755 h 1067064"/>
              <a:gd name="connsiteX15" fmla="*/ 391759 w 952198"/>
              <a:gd name="connsiteY15" fmla="*/ 249268 h 1067064"/>
              <a:gd name="connsiteX16" fmla="*/ 386008 w 952198"/>
              <a:gd name="connsiteY16" fmla="*/ 70989 h 1067064"/>
              <a:gd name="connsiteX17" fmla="*/ 478023 w 952198"/>
              <a:gd name="connsiteY17" fmla="*/ 145751 h 1067064"/>
              <a:gd name="connsiteX18" fmla="*/ 627548 w 952198"/>
              <a:gd name="connsiteY18" fmla="*/ 1977 h 106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52198" h="1067064">
                <a:moveTo>
                  <a:pt x="627548" y="1977"/>
                </a:moveTo>
                <a:cubicBezTo>
                  <a:pt x="643842" y="23064"/>
                  <a:pt x="539366" y="149585"/>
                  <a:pt x="575789" y="272272"/>
                </a:cubicBezTo>
                <a:cubicBezTo>
                  <a:pt x="612212" y="394959"/>
                  <a:pt x="817329" y="671962"/>
                  <a:pt x="846084" y="738098"/>
                </a:cubicBezTo>
                <a:cubicBezTo>
                  <a:pt x="874839" y="804234"/>
                  <a:pt x="731064" y="624038"/>
                  <a:pt x="748317" y="669087"/>
                </a:cubicBezTo>
                <a:cubicBezTo>
                  <a:pt x="765570" y="714136"/>
                  <a:pt x="934264" y="960468"/>
                  <a:pt x="949600" y="1008392"/>
                </a:cubicBezTo>
                <a:cubicBezTo>
                  <a:pt x="964936" y="1056316"/>
                  <a:pt x="910303" y="948008"/>
                  <a:pt x="840333" y="956634"/>
                </a:cubicBezTo>
                <a:cubicBezTo>
                  <a:pt x="770363" y="965261"/>
                  <a:pt x="643842" y="1098491"/>
                  <a:pt x="529782" y="1060151"/>
                </a:cubicBezTo>
                <a:cubicBezTo>
                  <a:pt x="415722" y="1021811"/>
                  <a:pt x="186642" y="781230"/>
                  <a:pt x="155970" y="726596"/>
                </a:cubicBezTo>
                <a:cubicBezTo>
                  <a:pt x="125298" y="671962"/>
                  <a:pt x="318913" y="763019"/>
                  <a:pt x="345751" y="732347"/>
                </a:cubicBezTo>
                <a:cubicBezTo>
                  <a:pt x="372589" y="701675"/>
                  <a:pt x="374506" y="645124"/>
                  <a:pt x="316997" y="542566"/>
                </a:cubicBezTo>
                <a:cubicBezTo>
                  <a:pt x="259488" y="440008"/>
                  <a:pt x="15072" y="149585"/>
                  <a:pt x="695" y="116996"/>
                </a:cubicBezTo>
                <a:cubicBezTo>
                  <a:pt x="-13682" y="84407"/>
                  <a:pt x="199103" y="325947"/>
                  <a:pt x="230733" y="347034"/>
                </a:cubicBezTo>
                <a:cubicBezTo>
                  <a:pt x="262363" y="368121"/>
                  <a:pt x="189518" y="264604"/>
                  <a:pt x="190476" y="243517"/>
                </a:cubicBezTo>
                <a:cubicBezTo>
                  <a:pt x="191434" y="222430"/>
                  <a:pt x="234567" y="232973"/>
                  <a:pt x="236484" y="220513"/>
                </a:cubicBezTo>
                <a:cubicBezTo>
                  <a:pt x="238401" y="208053"/>
                  <a:pt x="176099" y="163963"/>
                  <a:pt x="201978" y="168755"/>
                </a:cubicBezTo>
                <a:cubicBezTo>
                  <a:pt x="227857" y="173547"/>
                  <a:pt x="361087" y="265562"/>
                  <a:pt x="391759" y="249268"/>
                </a:cubicBezTo>
                <a:cubicBezTo>
                  <a:pt x="422431" y="232974"/>
                  <a:pt x="371631" y="88242"/>
                  <a:pt x="386008" y="70989"/>
                </a:cubicBezTo>
                <a:cubicBezTo>
                  <a:pt x="400385" y="53736"/>
                  <a:pt x="439683" y="156294"/>
                  <a:pt x="478023" y="145751"/>
                </a:cubicBezTo>
                <a:cubicBezTo>
                  <a:pt x="516363" y="135208"/>
                  <a:pt x="611254" y="-19110"/>
                  <a:pt x="627548" y="1977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89BC630C-7577-5E05-0DC1-0935A5A056FE}"/>
              </a:ext>
            </a:extLst>
          </p:cNvPr>
          <p:cNvSpPr/>
          <p:nvPr/>
        </p:nvSpPr>
        <p:spPr>
          <a:xfrm>
            <a:off x="7574172" y="1092719"/>
            <a:ext cx="145493" cy="154481"/>
          </a:xfrm>
          <a:custGeom>
            <a:avLst/>
            <a:gdLst>
              <a:gd name="connsiteX0" fmla="*/ 108 w 145493"/>
              <a:gd name="connsiteY0" fmla="*/ 248 h 154481"/>
              <a:gd name="connsiteX1" fmla="*/ 138131 w 145493"/>
              <a:gd name="connsiteY1" fmla="*/ 115267 h 154481"/>
              <a:gd name="connsiteX2" fmla="*/ 115127 w 145493"/>
              <a:gd name="connsiteY2" fmla="*/ 149772 h 154481"/>
              <a:gd name="connsiteX3" fmla="*/ 108 w 145493"/>
              <a:gd name="connsiteY3" fmla="*/ 248 h 15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493" h="154481">
                <a:moveTo>
                  <a:pt x="108" y="248"/>
                </a:moveTo>
                <a:cubicBezTo>
                  <a:pt x="3942" y="-5503"/>
                  <a:pt x="118961" y="90346"/>
                  <a:pt x="138131" y="115267"/>
                </a:cubicBezTo>
                <a:cubicBezTo>
                  <a:pt x="157301" y="140188"/>
                  <a:pt x="135255" y="165108"/>
                  <a:pt x="115127" y="149772"/>
                </a:cubicBezTo>
                <a:cubicBezTo>
                  <a:pt x="94999" y="134436"/>
                  <a:pt x="-3726" y="5999"/>
                  <a:pt x="108" y="248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96D6E533-4798-7BD9-C2DF-6DF35F03798A}"/>
              </a:ext>
            </a:extLst>
          </p:cNvPr>
          <p:cNvSpPr/>
          <p:nvPr/>
        </p:nvSpPr>
        <p:spPr>
          <a:xfrm>
            <a:off x="7812221" y="970633"/>
            <a:ext cx="900795" cy="1001521"/>
          </a:xfrm>
          <a:custGeom>
            <a:avLst/>
            <a:gdLst>
              <a:gd name="connsiteX0" fmla="*/ 423417 w 900795"/>
              <a:gd name="connsiteY0" fmla="*/ 1564 h 1001521"/>
              <a:gd name="connsiteX1" fmla="*/ 43855 w 900795"/>
              <a:gd name="connsiteY1" fmla="*/ 128085 h 1001521"/>
              <a:gd name="connsiteX2" fmla="*/ 9350 w 900795"/>
              <a:gd name="connsiteY2" fmla="*/ 254605 h 1001521"/>
              <a:gd name="connsiteX3" fmla="*/ 55357 w 900795"/>
              <a:gd name="connsiteY3" fmla="*/ 450138 h 1001521"/>
              <a:gd name="connsiteX4" fmla="*/ 49606 w 900795"/>
              <a:gd name="connsiteY4" fmla="*/ 455889 h 1001521"/>
              <a:gd name="connsiteX5" fmla="*/ 354406 w 900795"/>
              <a:gd name="connsiteY5" fmla="*/ 910213 h 1001521"/>
              <a:gd name="connsiteX6" fmla="*/ 239387 w 900795"/>
              <a:gd name="connsiteY6" fmla="*/ 869956 h 1001521"/>
              <a:gd name="connsiteX7" fmla="*/ 469425 w 900795"/>
              <a:gd name="connsiteY7" fmla="*/ 973473 h 1001521"/>
              <a:gd name="connsiteX8" fmla="*/ 314150 w 900795"/>
              <a:gd name="connsiteY8" fmla="*/ 984975 h 1001521"/>
              <a:gd name="connsiteX9" fmla="*/ 860489 w 900795"/>
              <a:gd name="connsiteY9" fmla="*/ 979224 h 1001521"/>
              <a:gd name="connsiteX10" fmla="*/ 808731 w 900795"/>
              <a:gd name="connsiteY10" fmla="*/ 708930 h 1001521"/>
              <a:gd name="connsiteX11" fmla="*/ 400414 w 900795"/>
              <a:gd name="connsiteY11" fmla="*/ 726183 h 1001521"/>
              <a:gd name="connsiteX12" fmla="*/ 193380 w 900795"/>
              <a:gd name="connsiteY12" fmla="*/ 335119 h 1001521"/>
              <a:gd name="connsiteX13" fmla="*/ 222134 w 900795"/>
              <a:gd name="connsiteY13" fmla="*/ 386877 h 1001521"/>
              <a:gd name="connsiteX14" fmla="*/ 400414 w 900795"/>
              <a:gd name="connsiteY14" fmla="*/ 174092 h 1001521"/>
              <a:gd name="connsiteX15" fmla="*/ 268142 w 900795"/>
              <a:gd name="connsiteY15" fmla="*/ 197096 h 1001521"/>
              <a:gd name="connsiteX16" fmla="*/ 417667 w 900795"/>
              <a:gd name="connsiteY16" fmla="*/ 99330 h 1001521"/>
              <a:gd name="connsiteX17" fmla="*/ 325651 w 900795"/>
              <a:gd name="connsiteY17" fmla="*/ 93579 h 1001521"/>
              <a:gd name="connsiteX18" fmla="*/ 532685 w 900795"/>
              <a:gd name="connsiteY18" fmla="*/ 13066 h 1001521"/>
              <a:gd name="connsiteX19" fmla="*/ 388912 w 900795"/>
              <a:gd name="connsiteY19" fmla="*/ 53322 h 1001521"/>
              <a:gd name="connsiteX20" fmla="*/ 423417 w 900795"/>
              <a:gd name="connsiteY20" fmla="*/ 1564 h 100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00795" h="1001521">
                <a:moveTo>
                  <a:pt x="423417" y="1564"/>
                </a:moveTo>
                <a:cubicBezTo>
                  <a:pt x="365908" y="14024"/>
                  <a:pt x="112866" y="85912"/>
                  <a:pt x="43855" y="128085"/>
                </a:cubicBezTo>
                <a:cubicBezTo>
                  <a:pt x="-25156" y="170258"/>
                  <a:pt x="7433" y="200930"/>
                  <a:pt x="9350" y="254605"/>
                </a:cubicBezTo>
                <a:cubicBezTo>
                  <a:pt x="11267" y="308280"/>
                  <a:pt x="48648" y="416591"/>
                  <a:pt x="55357" y="450138"/>
                </a:cubicBezTo>
                <a:cubicBezTo>
                  <a:pt x="62066" y="483685"/>
                  <a:pt x="-235" y="379210"/>
                  <a:pt x="49606" y="455889"/>
                </a:cubicBezTo>
                <a:cubicBezTo>
                  <a:pt x="99447" y="532568"/>
                  <a:pt x="322776" y="841202"/>
                  <a:pt x="354406" y="910213"/>
                </a:cubicBezTo>
                <a:cubicBezTo>
                  <a:pt x="386036" y="979224"/>
                  <a:pt x="220217" y="859413"/>
                  <a:pt x="239387" y="869956"/>
                </a:cubicBezTo>
                <a:cubicBezTo>
                  <a:pt x="258557" y="880499"/>
                  <a:pt x="456965" y="954303"/>
                  <a:pt x="469425" y="973473"/>
                </a:cubicBezTo>
                <a:cubicBezTo>
                  <a:pt x="481885" y="992643"/>
                  <a:pt x="314150" y="984975"/>
                  <a:pt x="314150" y="984975"/>
                </a:cubicBezTo>
                <a:cubicBezTo>
                  <a:pt x="379327" y="985934"/>
                  <a:pt x="778059" y="1025232"/>
                  <a:pt x="860489" y="979224"/>
                </a:cubicBezTo>
                <a:cubicBezTo>
                  <a:pt x="942919" y="933216"/>
                  <a:pt x="885410" y="751104"/>
                  <a:pt x="808731" y="708930"/>
                </a:cubicBezTo>
                <a:cubicBezTo>
                  <a:pt x="732052" y="666757"/>
                  <a:pt x="502973" y="788485"/>
                  <a:pt x="400414" y="726183"/>
                </a:cubicBezTo>
                <a:cubicBezTo>
                  <a:pt x="297855" y="663881"/>
                  <a:pt x="223093" y="391670"/>
                  <a:pt x="193380" y="335119"/>
                </a:cubicBezTo>
                <a:cubicBezTo>
                  <a:pt x="163667" y="278568"/>
                  <a:pt x="187628" y="413715"/>
                  <a:pt x="222134" y="386877"/>
                </a:cubicBezTo>
                <a:cubicBezTo>
                  <a:pt x="256640" y="360039"/>
                  <a:pt x="392746" y="205722"/>
                  <a:pt x="400414" y="174092"/>
                </a:cubicBezTo>
                <a:cubicBezTo>
                  <a:pt x="408082" y="142462"/>
                  <a:pt x="265267" y="209556"/>
                  <a:pt x="268142" y="197096"/>
                </a:cubicBezTo>
                <a:cubicBezTo>
                  <a:pt x="271017" y="184636"/>
                  <a:pt x="408082" y="116583"/>
                  <a:pt x="417667" y="99330"/>
                </a:cubicBezTo>
                <a:cubicBezTo>
                  <a:pt x="427252" y="82077"/>
                  <a:pt x="306481" y="107956"/>
                  <a:pt x="325651" y="93579"/>
                </a:cubicBezTo>
                <a:cubicBezTo>
                  <a:pt x="344821" y="79202"/>
                  <a:pt x="522142" y="19775"/>
                  <a:pt x="532685" y="13066"/>
                </a:cubicBezTo>
                <a:cubicBezTo>
                  <a:pt x="543228" y="6357"/>
                  <a:pt x="403289" y="51405"/>
                  <a:pt x="388912" y="53322"/>
                </a:cubicBezTo>
                <a:cubicBezTo>
                  <a:pt x="374535" y="55239"/>
                  <a:pt x="480926" y="-10896"/>
                  <a:pt x="423417" y="1564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25039CAD-61DE-6913-E38C-A239D967B3A1}"/>
              </a:ext>
            </a:extLst>
          </p:cNvPr>
          <p:cNvSpPr/>
          <p:nvPr/>
        </p:nvSpPr>
        <p:spPr>
          <a:xfrm>
            <a:off x="7766673" y="1184947"/>
            <a:ext cx="665024" cy="805207"/>
          </a:xfrm>
          <a:custGeom>
            <a:avLst/>
            <a:gdLst>
              <a:gd name="connsiteX0" fmla="*/ 187169 w 665024"/>
              <a:gd name="connsiteY0" fmla="*/ 35 h 805207"/>
              <a:gd name="connsiteX1" fmla="*/ 175667 w 665024"/>
              <a:gd name="connsiteY1" fmla="*/ 212820 h 805207"/>
              <a:gd name="connsiteX2" fmla="*/ 445962 w 665024"/>
              <a:gd name="connsiteY2" fmla="*/ 626888 h 805207"/>
              <a:gd name="connsiteX3" fmla="*/ 394203 w 665024"/>
              <a:gd name="connsiteY3" fmla="*/ 626888 h 805207"/>
              <a:gd name="connsiteX4" fmla="*/ 664498 w 665024"/>
              <a:gd name="connsiteY4" fmla="*/ 805167 h 805207"/>
              <a:gd name="connsiteX5" fmla="*/ 313690 w 665024"/>
              <a:gd name="connsiteY5" fmla="*/ 609635 h 805207"/>
              <a:gd name="connsiteX6" fmla="*/ 60649 w 665024"/>
              <a:gd name="connsiteY6" fmla="*/ 419854 h 805207"/>
              <a:gd name="connsiteX7" fmla="*/ 164165 w 665024"/>
              <a:gd name="connsiteY7" fmla="*/ 471612 h 805207"/>
              <a:gd name="connsiteX8" fmla="*/ 8890 w 665024"/>
              <a:gd name="connsiteY8" fmla="*/ 178314 h 805207"/>
              <a:gd name="connsiteX9" fmla="*/ 37645 w 665024"/>
              <a:gd name="connsiteY9" fmla="*/ 195567 h 805207"/>
              <a:gd name="connsiteX10" fmla="*/ 187169 w 665024"/>
              <a:gd name="connsiteY10" fmla="*/ 35 h 805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5024" h="805207">
                <a:moveTo>
                  <a:pt x="187169" y="35"/>
                </a:moveTo>
                <a:cubicBezTo>
                  <a:pt x="210173" y="2911"/>
                  <a:pt x="132535" y="108344"/>
                  <a:pt x="175667" y="212820"/>
                </a:cubicBezTo>
                <a:cubicBezTo>
                  <a:pt x="218799" y="317296"/>
                  <a:pt x="409539" y="557877"/>
                  <a:pt x="445962" y="626888"/>
                </a:cubicBezTo>
                <a:cubicBezTo>
                  <a:pt x="482385" y="695899"/>
                  <a:pt x="357780" y="597175"/>
                  <a:pt x="394203" y="626888"/>
                </a:cubicBezTo>
                <a:cubicBezTo>
                  <a:pt x="430626" y="656601"/>
                  <a:pt x="677917" y="808042"/>
                  <a:pt x="664498" y="805167"/>
                </a:cubicBezTo>
                <a:cubicBezTo>
                  <a:pt x="651079" y="802292"/>
                  <a:pt x="414331" y="673854"/>
                  <a:pt x="313690" y="609635"/>
                </a:cubicBezTo>
                <a:cubicBezTo>
                  <a:pt x="213049" y="545416"/>
                  <a:pt x="85570" y="442858"/>
                  <a:pt x="60649" y="419854"/>
                </a:cubicBezTo>
                <a:cubicBezTo>
                  <a:pt x="35728" y="396850"/>
                  <a:pt x="172791" y="511869"/>
                  <a:pt x="164165" y="471612"/>
                </a:cubicBezTo>
                <a:cubicBezTo>
                  <a:pt x="155539" y="431355"/>
                  <a:pt x="29977" y="224322"/>
                  <a:pt x="8890" y="178314"/>
                </a:cubicBezTo>
                <a:cubicBezTo>
                  <a:pt x="-12197" y="132307"/>
                  <a:pt x="6973" y="221446"/>
                  <a:pt x="37645" y="195567"/>
                </a:cubicBezTo>
                <a:cubicBezTo>
                  <a:pt x="68317" y="169688"/>
                  <a:pt x="164165" y="-2841"/>
                  <a:pt x="187169" y="35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027C47A9-220B-F6F8-0D40-E47DFA818198}"/>
              </a:ext>
            </a:extLst>
          </p:cNvPr>
          <p:cNvSpPr/>
          <p:nvPr/>
        </p:nvSpPr>
        <p:spPr>
          <a:xfrm>
            <a:off x="7971632" y="1127402"/>
            <a:ext cx="620593" cy="610615"/>
          </a:xfrm>
          <a:custGeom>
            <a:avLst/>
            <a:gdLst>
              <a:gd name="connsiteX0" fmla="*/ 217999 w 620593"/>
              <a:gd name="connsiteY0" fmla="*/ 70 h 610615"/>
              <a:gd name="connsiteX1" fmla="*/ 137486 w 620593"/>
              <a:gd name="connsiteY1" fmla="*/ 224357 h 610615"/>
              <a:gd name="connsiteX2" fmla="*/ 258256 w 620593"/>
              <a:gd name="connsiteY2" fmla="*/ 442893 h 610615"/>
              <a:gd name="connsiteX3" fmla="*/ 264006 w 620593"/>
              <a:gd name="connsiteY3" fmla="*/ 494652 h 610615"/>
              <a:gd name="connsiteX4" fmla="*/ 614814 w 620593"/>
              <a:gd name="connsiteY4" fmla="*/ 603920 h 610615"/>
              <a:gd name="connsiteX5" fmla="*/ 465290 w 620593"/>
              <a:gd name="connsiteY5" fmla="*/ 592418 h 610615"/>
              <a:gd name="connsiteX6" fmla="*/ 241003 w 620593"/>
              <a:gd name="connsiteY6" fmla="*/ 540659 h 610615"/>
              <a:gd name="connsiteX7" fmla="*/ 10965 w 620593"/>
              <a:gd name="connsiteY7" fmla="*/ 230108 h 610615"/>
              <a:gd name="connsiteX8" fmla="*/ 51222 w 620593"/>
              <a:gd name="connsiteY8" fmla="*/ 247361 h 610615"/>
              <a:gd name="connsiteX9" fmla="*/ 217999 w 620593"/>
              <a:gd name="connsiteY9" fmla="*/ 70 h 610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0593" h="610615">
                <a:moveTo>
                  <a:pt x="217999" y="70"/>
                </a:moveTo>
                <a:cubicBezTo>
                  <a:pt x="232376" y="-3764"/>
                  <a:pt x="130776" y="150553"/>
                  <a:pt x="137486" y="224357"/>
                </a:cubicBezTo>
                <a:cubicBezTo>
                  <a:pt x="144196" y="298161"/>
                  <a:pt x="237169" y="397844"/>
                  <a:pt x="258256" y="442893"/>
                </a:cubicBezTo>
                <a:cubicBezTo>
                  <a:pt x="279343" y="487942"/>
                  <a:pt x="204580" y="467814"/>
                  <a:pt x="264006" y="494652"/>
                </a:cubicBezTo>
                <a:cubicBezTo>
                  <a:pt x="323432" y="521490"/>
                  <a:pt x="581267" y="587626"/>
                  <a:pt x="614814" y="603920"/>
                </a:cubicBezTo>
                <a:cubicBezTo>
                  <a:pt x="648361" y="620214"/>
                  <a:pt x="527592" y="602961"/>
                  <a:pt x="465290" y="592418"/>
                </a:cubicBezTo>
                <a:cubicBezTo>
                  <a:pt x="402988" y="581875"/>
                  <a:pt x="316724" y="601044"/>
                  <a:pt x="241003" y="540659"/>
                </a:cubicBezTo>
                <a:cubicBezTo>
                  <a:pt x="165282" y="480274"/>
                  <a:pt x="42595" y="278991"/>
                  <a:pt x="10965" y="230108"/>
                </a:cubicBezTo>
                <a:cubicBezTo>
                  <a:pt x="-20665" y="181225"/>
                  <a:pt x="23426" y="280908"/>
                  <a:pt x="51222" y="247361"/>
                </a:cubicBezTo>
                <a:cubicBezTo>
                  <a:pt x="79018" y="213814"/>
                  <a:pt x="203622" y="3904"/>
                  <a:pt x="217999" y="70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DFF121A9-AEE7-7354-5C51-4BE511B3EEF3}"/>
              </a:ext>
            </a:extLst>
          </p:cNvPr>
          <p:cNvSpPr/>
          <p:nvPr/>
        </p:nvSpPr>
        <p:spPr>
          <a:xfrm>
            <a:off x="7300726" y="3179336"/>
            <a:ext cx="1406493" cy="1452145"/>
          </a:xfrm>
          <a:custGeom>
            <a:avLst/>
            <a:gdLst>
              <a:gd name="connsiteX0" fmla="*/ 1228211 w 1406493"/>
              <a:gd name="connsiteY0" fmla="*/ 47231 h 1452145"/>
              <a:gd name="connsiteX1" fmla="*/ 365569 w 1406493"/>
              <a:gd name="connsiteY1" fmla="*/ 1070899 h 1452145"/>
              <a:gd name="connsiteX2" fmla="*/ 417328 w 1406493"/>
              <a:gd name="connsiteY2" fmla="*/ 1030642 h 1452145"/>
              <a:gd name="connsiteX3" fmla="*/ 26263 w 1406493"/>
              <a:gd name="connsiteY3" fmla="*/ 1444710 h 1452145"/>
              <a:gd name="connsiteX4" fmla="*/ 1268467 w 1406493"/>
              <a:gd name="connsiteY4" fmla="*/ 622325 h 1452145"/>
              <a:gd name="connsiteX5" fmla="*/ 1193705 w 1406493"/>
              <a:gd name="connsiteY5" fmla="*/ 628076 h 1452145"/>
              <a:gd name="connsiteX6" fmla="*/ 1406490 w 1406493"/>
              <a:gd name="connsiteY6" fmla="*/ 81736 h 1452145"/>
              <a:gd name="connsiteX7" fmla="*/ 1187954 w 1406493"/>
              <a:gd name="connsiteY7" fmla="*/ 352031 h 1452145"/>
              <a:gd name="connsiteX8" fmla="*/ 1366233 w 1406493"/>
              <a:gd name="connsiteY8" fmla="*/ 58733 h 1452145"/>
              <a:gd name="connsiteX9" fmla="*/ 1210958 w 1406493"/>
              <a:gd name="connsiteY9" fmla="*/ 156499 h 1452145"/>
              <a:gd name="connsiteX10" fmla="*/ 1228211 w 1406493"/>
              <a:gd name="connsiteY10" fmla="*/ 47231 h 1452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6493" h="1452145">
                <a:moveTo>
                  <a:pt x="1228211" y="47231"/>
                </a:moveTo>
                <a:cubicBezTo>
                  <a:pt x="1087313" y="199631"/>
                  <a:pt x="500716" y="906997"/>
                  <a:pt x="365569" y="1070899"/>
                </a:cubicBezTo>
                <a:cubicBezTo>
                  <a:pt x="230422" y="1234801"/>
                  <a:pt x="473879" y="968340"/>
                  <a:pt x="417328" y="1030642"/>
                </a:cubicBezTo>
                <a:cubicBezTo>
                  <a:pt x="360777" y="1092944"/>
                  <a:pt x="-115593" y="1512763"/>
                  <a:pt x="26263" y="1444710"/>
                </a:cubicBezTo>
                <a:cubicBezTo>
                  <a:pt x="168119" y="1376657"/>
                  <a:pt x="1073893" y="758431"/>
                  <a:pt x="1268467" y="622325"/>
                </a:cubicBezTo>
                <a:cubicBezTo>
                  <a:pt x="1463041" y="486219"/>
                  <a:pt x="1170701" y="718174"/>
                  <a:pt x="1193705" y="628076"/>
                </a:cubicBezTo>
                <a:cubicBezTo>
                  <a:pt x="1216709" y="537978"/>
                  <a:pt x="1407448" y="127743"/>
                  <a:pt x="1406490" y="81736"/>
                </a:cubicBezTo>
                <a:cubicBezTo>
                  <a:pt x="1405532" y="35729"/>
                  <a:pt x="1194664" y="355865"/>
                  <a:pt x="1187954" y="352031"/>
                </a:cubicBezTo>
                <a:cubicBezTo>
                  <a:pt x="1181244" y="348197"/>
                  <a:pt x="1362399" y="91322"/>
                  <a:pt x="1366233" y="58733"/>
                </a:cubicBezTo>
                <a:cubicBezTo>
                  <a:pt x="1370067" y="26144"/>
                  <a:pt x="1233962" y="152665"/>
                  <a:pt x="1210958" y="156499"/>
                </a:cubicBezTo>
                <a:cubicBezTo>
                  <a:pt x="1187954" y="160333"/>
                  <a:pt x="1369109" y="-105169"/>
                  <a:pt x="1228211" y="47231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AD98BEBF-E6BF-1380-1435-AAE6C503099A}"/>
              </a:ext>
            </a:extLst>
          </p:cNvPr>
          <p:cNvSpPr/>
          <p:nvPr/>
        </p:nvSpPr>
        <p:spPr>
          <a:xfrm>
            <a:off x="6682645" y="2277289"/>
            <a:ext cx="1286465" cy="3394251"/>
          </a:xfrm>
          <a:custGeom>
            <a:avLst/>
            <a:gdLst>
              <a:gd name="connsiteX0" fmla="*/ 438789 w 1286465"/>
              <a:gd name="connsiteY0" fmla="*/ 97974 h 3394251"/>
              <a:gd name="connsiteX1" fmla="*/ 691338 w 1286465"/>
              <a:gd name="connsiteY1" fmla="*/ 437608 h 3394251"/>
              <a:gd name="connsiteX2" fmla="*/ 1283521 w 1286465"/>
              <a:gd name="connsiteY2" fmla="*/ 1386842 h 3394251"/>
              <a:gd name="connsiteX3" fmla="*/ 926469 w 1286465"/>
              <a:gd name="connsiteY3" fmla="*/ 1865814 h 3394251"/>
              <a:gd name="connsiteX4" fmla="*/ 1091932 w 1286465"/>
              <a:gd name="connsiteY4" fmla="*/ 1822271 h 3394251"/>
              <a:gd name="connsiteX5" fmla="*/ 647795 w 1286465"/>
              <a:gd name="connsiteY5" fmla="*/ 2431871 h 3394251"/>
              <a:gd name="connsiteX6" fmla="*/ 395246 w 1286465"/>
              <a:gd name="connsiteY6" fmla="*/ 3354980 h 3394251"/>
              <a:gd name="connsiteX7" fmla="*/ 438789 w 1286465"/>
              <a:gd name="connsiteY7" fmla="*/ 3015345 h 3394251"/>
              <a:gd name="connsiteX8" fmla="*/ 20778 w 1286465"/>
              <a:gd name="connsiteY8" fmla="*/ 1169128 h 3394251"/>
              <a:gd name="connsiteX9" fmla="*/ 64321 w 1286465"/>
              <a:gd name="connsiteY9" fmla="*/ 1273631 h 3394251"/>
              <a:gd name="connsiteX10" fmla="*/ 73029 w 1286465"/>
              <a:gd name="connsiteY10" fmla="*/ 132808 h 3394251"/>
              <a:gd name="connsiteX11" fmla="*/ 308161 w 1286465"/>
              <a:gd name="connsiteY11" fmla="*/ 603071 h 3394251"/>
              <a:gd name="connsiteX12" fmla="*/ 151406 w 1286465"/>
              <a:gd name="connsiteY12" fmla="*/ 2180 h 3394251"/>
              <a:gd name="connsiteX13" fmla="*/ 656504 w 1286465"/>
              <a:gd name="connsiteY13" fmla="*/ 864328 h 3394251"/>
              <a:gd name="connsiteX14" fmla="*/ 438789 w 1286465"/>
              <a:gd name="connsiteY14" fmla="*/ 97974 h 339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86465" h="3394251">
                <a:moveTo>
                  <a:pt x="438789" y="97974"/>
                </a:moveTo>
                <a:cubicBezTo>
                  <a:pt x="444595" y="26854"/>
                  <a:pt x="550549" y="222797"/>
                  <a:pt x="691338" y="437608"/>
                </a:cubicBezTo>
                <a:cubicBezTo>
                  <a:pt x="832127" y="652419"/>
                  <a:pt x="1244333" y="1148808"/>
                  <a:pt x="1283521" y="1386842"/>
                </a:cubicBezTo>
                <a:cubicBezTo>
                  <a:pt x="1322709" y="1624876"/>
                  <a:pt x="958401" y="1793243"/>
                  <a:pt x="926469" y="1865814"/>
                </a:cubicBezTo>
                <a:cubicBezTo>
                  <a:pt x="894538" y="1938386"/>
                  <a:pt x="1138378" y="1727928"/>
                  <a:pt x="1091932" y="1822271"/>
                </a:cubicBezTo>
                <a:cubicBezTo>
                  <a:pt x="1045486" y="1916614"/>
                  <a:pt x="763909" y="2176420"/>
                  <a:pt x="647795" y="2431871"/>
                </a:cubicBezTo>
                <a:cubicBezTo>
                  <a:pt x="531681" y="2687322"/>
                  <a:pt x="430080" y="3257734"/>
                  <a:pt x="395246" y="3354980"/>
                </a:cubicBezTo>
                <a:cubicBezTo>
                  <a:pt x="360412" y="3452226"/>
                  <a:pt x="501200" y="3379654"/>
                  <a:pt x="438789" y="3015345"/>
                </a:cubicBezTo>
                <a:cubicBezTo>
                  <a:pt x="376378" y="2651036"/>
                  <a:pt x="83189" y="1459414"/>
                  <a:pt x="20778" y="1169128"/>
                </a:cubicBezTo>
                <a:cubicBezTo>
                  <a:pt x="-41633" y="878842"/>
                  <a:pt x="55613" y="1446351"/>
                  <a:pt x="64321" y="1273631"/>
                </a:cubicBezTo>
                <a:cubicBezTo>
                  <a:pt x="73029" y="1100911"/>
                  <a:pt x="32389" y="244568"/>
                  <a:pt x="73029" y="132808"/>
                </a:cubicBezTo>
                <a:cubicBezTo>
                  <a:pt x="113669" y="21048"/>
                  <a:pt x="295098" y="624842"/>
                  <a:pt x="308161" y="603071"/>
                </a:cubicBezTo>
                <a:cubicBezTo>
                  <a:pt x="321224" y="581300"/>
                  <a:pt x="93349" y="-41363"/>
                  <a:pt x="151406" y="2180"/>
                </a:cubicBezTo>
                <a:cubicBezTo>
                  <a:pt x="209463" y="45723"/>
                  <a:pt x="605704" y="842557"/>
                  <a:pt x="656504" y="864328"/>
                </a:cubicBezTo>
                <a:cubicBezTo>
                  <a:pt x="707304" y="886099"/>
                  <a:pt x="432983" y="169094"/>
                  <a:pt x="438789" y="97974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027C7C17-AF7B-75C0-5EC7-FF71A821A13F}"/>
              </a:ext>
            </a:extLst>
          </p:cNvPr>
          <p:cNvSpPr/>
          <p:nvPr/>
        </p:nvSpPr>
        <p:spPr>
          <a:xfrm>
            <a:off x="7216945" y="4004324"/>
            <a:ext cx="975714" cy="1805109"/>
          </a:xfrm>
          <a:custGeom>
            <a:avLst/>
            <a:gdLst>
              <a:gd name="connsiteX0" fmla="*/ 35118 w 975714"/>
              <a:gd name="connsiteY0" fmla="*/ 234573 h 1805109"/>
              <a:gd name="connsiteX1" fmla="*/ 61244 w 975714"/>
              <a:gd name="connsiteY1" fmla="*/ 286825 h 1805109"/>
              <a:gd name="connsiteX2" fmla="*/ 470546 w 975714"/>
              <a:gd name="connsiteY2" fmla="*/ 1314436 h 1805109"/>
              <a:gd name="connsiteX3" fmla="*/ 418295 w 975714"/>
              <a:gd name="connsiteY3" fmla="*/ 1244767 h 1805109"/>
              <a:gd name="connsiteX4" fmla="*/ 435712 w 975714"/>
              <a:gd name="connsiteY4" fmla="*/ 1793407 h 1805109"/>
              <a:gd name="connsiteX5" fmla="*/ 505381 w 975714"/>
              <a:gd name="connsiteY5" fmla="*/ 1619236 h 1805109"/>
              <a:gd name="connsiteX6" fmla="*/ 940809 w 975714"/>
              <a:gd name="connsiteY6" fmla="*/ 1610527 h 1805109"/>
              <a:gd name="connsiteX7" fmla="*/ 775346 w 975714"/>
              <a:gd name="connsiteY7" fmla="*/ 1418939 h 1805109"/>
              <a:gd name="connsiteX8" fmla="*/ 975644 w 975714"/>
              <a:gd name="connsiteY8" fmla="*/ 25567 h 1805109"/>
              <a:gd name="connsiteX9" fmla="*/ 749221 w 975714"/>
              <a:gd name="connsiteY9" fmla="*/ 487122 h 1805109"/>
              <a:gd name="connsiteX10" fmla="*/ 714386 w 975714"/>
              <a:gd name="connsiteY10" fmla="*/ 112653 h 1805109"/>
              <a:gd name="connsiteX11" fmla="*/ 383461 w 975714"/>
              <a:gd name="connsiteY11" fmla="*/ 478413 h 1805109"/>
              <a:gd name="connsiteX12" fmla="*/ 35118 w 975714"/>
              <a:gd name="connsiteY12" fmla="*/ 234573 h 1805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75714" h="1805109">
                <a:moveTo>
                  <a:pt x="35118" y="234573"/>
                </a:moveTo>
                <a:cubicBezTo>
                  <a:pt x="-18585" y="202642"/>
                  <a:pt x="-11327" y="106848"/>
                  <a:pt x="61244" y="286825"/>
                </a:cubicBezTo>
                <a:cubicBezTo>
                  <a:pt x="133815" y="466802"/>
                  <a:pt x="411038" y="1154779"/>
                  <a:pt x="470546" y="1314436"/>
                </a:cubicBezTo>
                <a:cubicBezTo>
                  <a:pt x="530054" y="1474093"/>
                  <a:pt x="424101" y="1164939"/>
                  <a:pt x="418295" y="1244767"/>
                </a:cubicBezTo>
                <a:cubicBezTo>
                  <a:pt x="412489" y="1324595"/>
                  <a:pt x="421198" y="1730996"/>
                  <a:pt x="435712" y="1793407"/>
                </a:cubicBezTo>
                <a:cubicBezTo>
                  <a:pt x="450226" y="1855818"/>
                  <a:pt x="421198" y="1649716"/>
                  <a:pt x="505381" y="1619236"/>
                </a:cubicBezTo>
                <a:cubicBezTo>
                  <a:pt x="589564" y="1588756"/>
                  <a:pt x="895815" y="1643910"/>
                  <a:pt x="940809" y="1610527"/>
                </a:cubicBezTo>
                <a:cubicBezTo>
                  <a:pt x="985803" y="1577144"/>
                  <a:pt x="769540" y="1683099"/>
                  <a:pt x="775346" y="1418939"/>
                </a:cubicBezTo>
                <a:cubicBezTo>
                  <a:pt x="781152" y="1154779"/>
                  <a:pt x="979998" y="180870"/>
                  <a:pt x="975644" y="25567"/>
                </a:cubicBezTo>
                <a:cubicBezTo>
                  <a:pt x="971290" y="-129736"/>
                  <a:pt x="792764" y="472608"/>
                  <a:pt x="749221" y="487122"/>
                </a:cubicBezTo>
                <a:cubicBezTo>
                  <a:pt x="705678" y="501636"/>
                  <a:pt x="775346" y="114104"/>
                  <a:pt x="714386" y="112653"/>
                </a:cubicBezTo>
                <a:cubicBezTo>
                  <a:pt x="653426" y="111202"/>
                  <a:pt x="495221" y="463899"/>
                  <a:pt x="383461" y="478413"/>
                </a:cubicBezTo>
                <a:cubicBezTo>
                  <a:pt x="271701" y="492927"/>
                  <a:pt x="88821" y="266504"/>
                  <a:pt x="35118" y="234573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10A5B1A0-1102-EF58-BC91-3DF774B03FAC}"/>
              </a:ext>
            </a:extLst>
          </p:cNvPr>
          <p:cNvSpPr/>
          <p:nvPr/>
        </p:nvSpPr>
        <p:spPr>
          <a:xfrm>
            <a:off x="6331733" y="3189800"/>
            <a:ext cx="1035942" cy="2809448"/>
          </a:xfrm>
          <a:custGeom>
            <a:avLst/>
            <a:gdLst>
              <a:gd name="connsiteX0" fmla="*/ 406524 w 1035942"/>
              <a:gd name="connsiteY0" fmla="*/ 21486 h 2809448"/>
              <a:gd name="connsiteX1" fmla="*/ 5930 w 1035942"/>
              <a:gd name="connsiteY1" fmla="*/ 1440983 h 2809448"/>
              <a:gd name="connsiteX2" fmla="*/ 180101 w 1035942"/>
              <a:gd name="connsiteY2" fmla="*/ 1327771 h 2809448"/>
              <a:gd name="connsiteX3" fmla="*/ 362981 w 1035942"/>
              <a:gd name="connsiteY3" fmla="*/ 1684823 h 2809448"/>
              <a:gd name="connsiteX4" fmla="*/ 214936 w 1035942"/>
              <a:gd name="connsiteY4" fmla="*/ 2773394 h 2809448"/>
              <a:gd name="connsiteX5" fmla="*/ 397816 w 1035942"/>
              <a:gd name="connsiteY5" fmla="*/ 2546971 h 2809448"/>
              <a:gd name="connsiteX6" fmla="*/ 545861 w 1035942"/>
              <a:gd name="connsiteY6" fmla="*/ 2529554 h 2809448"/>
              <a:gd name="connsiteX7" fmla="*/ 1033541 w 1035942"/>
              <a:gd name="connsiteY7" fmla="*/ 561417 h 2809448"/>
              <a:gd name="connsiteX8" fmla="*/ 728741 w 1035942"/>
              <a:gd name="connsiteY8" fmla="*/ 1022971 h 2809448"/>
              <a:gd name="connsiteX9" fmla="*/ 632947 w 1035942"/>
              <a:gd name="connsiteY9" fmla="*/ 239200 h 2809448"/>
              <a:gd name="connsiteX10" fmla="*/ 484901 w 1035942"/>
              <a:gd name="connsiteY10" fmla="*/ 561417 h 2809448"/>
              <a:gd name="connsiteX11" fmla="*/ 406524 w 1035942"/>
              <a:gd name="connsiteY11" fmla="*/ 21486 h 2809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5942" h="2809448">
                <a:moveTo>
                  <a:pt x="406524" y="21486"/>
                </a:moveTo>
                <a:cubicBezTo>
                  <a:pt x="326696" y="168080"/>
                  <a:pt x="43667" y="1223269"/>
                  <a:pt x="5930" y="1440983"/>
                </a:cubicBezTo>
                <a:cubicBezTo>
                  <a:pt x="-31807" y="1658697"/>
                  <a:pt x="120592" y="1287131"/>
                  <a:pt x="180101" y="1327771"/>
                </a:cubicBezTo>
                <a:cubicBezTo>
                  <a:pt x="239610" y="1368411"/>
                  <a:pt x="357175" y="1443886"/>
                  <a:pt x="362981" y="1684823"/>
                </a:cubicBezTo>
                <a:cubicBezTo>
                  <a:pt x="368787" y="1925760"/>
                  <a:pt x="209130" y="2629703"/>
                  <a:pt x="214936" y="2773394"/>
                </a:cubicBezTo>
                <a:cubicBezTo>
                  <a:pt x="220742" y="2917085"/>
                  <a:pt x="342662" y="2587611"/>
                  <a:pt x="397816" y="2546971"/>
                </a:cubicBezTo>
                <a:cubicBezTo>
                  <a:pt x="452970" y="2506331"/>
                  <a:pt x="439907" y="2860480"/>
                  <a:pt x="545861" y="2529554"/>
                </a:cubicBezTo>
                <a:cubicBezTo>
                  <a:pt x="651815" y="2198628"/>
                  <a:pt x="1003061" y="812514"/>
                  <a:pt x="1033541" y="561417"/>
                </a:cubicBezTo>
                <a:cubicBezTo>
                  <a:pt x="1064021" y="310320"/>
                  <a:pt x="795507" y="1076674"/>
                  <a:pt x="728741" y="1022971"/>
                </a:cubicBezTo>
                <a:cubicBezTo>
                  <a:pt x="661975" y="969268"/>
                  <a:pt x="673587" y="316126"/>
                  <a:pt x="632947" y="239200"/>
                </a:cubicBezTo>
                <a:cubicBezTo>
                  <a:pt x="592307" y="162274"/>
                  <a:pt x="519735" y="597703"/>
                  <a:pt x="484901" y="561417"/>
                </a:cubicBezTo>
                <a:cubicBezTo>
                  <a:pt x="450067" y="525131"/>
                  <a:pt x="486352" y="-125108"/>
                  <a:pt x="406524" y="21486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3619114B-0AFF-0BAC-1698-41BDF3FE1020}"/>
              </a:ext>
            </a:extLst>
          </p:cNvPr>
          <p:cNvSpPr/>
          <p:nvPr/>
        </p:nvSpPr>
        <p:spPr>
          <a:xfrm>
            <a:off x="6761083" y="2372756"/>
            <a:ext cx="815634" cy="1240775"/>
          </a:xfrm>
          <a:custGeom>
            <a:avLst/>
            <a:gdLst>
              <a:gd name="connsiteX0" fmla="*/ 64260 w 815634"/>
              <a:gd name="connsiteY0" fmla="*/ 211513 h 1240775"/>
              <a:gd name="connsiteX1" fmla="*/ 90386 w 815634"/>
              <a:gd name="connsiteY1" fmla="*/ 281181 h 1240775"/>
              <a:gd name="connsiteX2" fmla="*/ 813197 w 815634"/>
              <a:gd name="connsiteY2" fmla="*/ 1239124 h 1240775"/>
              <a:gd name="connsiteX3" fmla="*/ 334226 w 815634"/>
              <a:gd name="connsiteY3" fmla="*/ 19924 h 1240775"/>
              <a:gd name="connsiteX4" fmla="*/ 578066 w 815634"/>
              <a:gd name="connsiteY4" fmla="*/ 464061 h 1240775"/>
              <a:gd name="connsiteX5" fmla="*/ 64260 w 815634"/>
              <a:gd name="connsiteY5" fmla="*/ 211513 h 124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634" h="1240775">
                <a:moveTo>
                  <a:pt x="64260" y="211513"/>
                </a:moveTo>
                <a:cubicBezTo>
                  <a:pt x="-17020" y="181033"/>
                  <a:pt x="-34437" y="109912"/>
                  <a:pt x="90386" y="281181"/>
                </a:cubicBezTo>
                <a:cubicBezTo>
                  <a:pt x="215209" y="452450"/>
                  <a:pt x="772557" y="1282667"/>
                  <a:pt x="813197" y="1239124"/>
                </a:cubicBezTo>
                <a:cubicBezTo>
                  <a:pt x="853837" y="1195581"/>
                  <a:pt x="373415" y="149101"/>
                  <a:pt x="334226" y="19924"/>
                </a:cubicBezTo>
                <a:cubicBezTo>
                  <a:pt x="295037" y="-109253"/>
                  <a:pt x="620157" y="430678"/>
                  <a:pt x="578066" y="464061"/>
                </a:cubicBezTo>
                <a:cubicBezTo>
                  <a:pt x="535975" y="497444"/>
                  <a:pt x="145540" y="241993"/>
                  <a:pt x="64260" y="211513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5A108ABB-5CE1-E537-CA76-DD84A89B9F72}"/>
              </a:ext>
            </a:extLst>
          </p:cNvPr>
          <p:cNvSpPr/>
          <p:nvPr/>
        </p:nvSpPr>
        <p:spPr>
          <a:xfrm>
            <a:off x="5091509" y="2935018"/>
            <a:ext cx="2083229" cy="1853173"/>
          </a:xfrm>
          <a:custGeom>
            <a:avLst/>
            <a:gdLst>
              <a:gd name="connsiteX0" fmla="*/ 2021217 w 2083229"/>
              <a:gd name="connsiteY0" fmla="*/ 6302 h 1853173"/>
              <a:gd name="connsiteX1" fmla="*/ 270794 w 2083229"/>
              <a:gd name="connsiteY1" fmla="*/ 1190668 h 1853173"/>
              <a:gd name="connsiteX2" fmla="*/ 323045 w 2083229"/>
              <a:gd name="connsiteY2" fmla="*/ 1173251 h 1853173"/>
              <a:gd name="connsiteX3" fmla="*/ 828 w 2083229"/>
              <a:gd name="connsiteY3" fmla="*/ 1565136 h 1853173"/>
              <a:gd name="connsiteX4" fmla="*/ 253377 w 2083229"/>
              <a:gd name="connsiteY4" fmla="*/ 1443216 h 1853173"/>
              <a:gd name="connsiteX5" fmla="*/ 915228 w 2083229"/>
              <a:gd name="connsiteY5" fmla="*/ 1713182 h 1853173"/>
              <a:gd name="connsiteX6" fmla="*/ 671388 w 2083229"/>
              <a:gd name="connsiteY6" fmla="*/ 1852519 h 1853173"/>
              <a:gd name="connsiteX7" fmla="*/ 1690291 w 2083229"/>
              <a:gd name="connsiteY7" fmla="*/ 1660931 h 1853173"/>
              <a:gd name="connsiteX8" fmla="*/ 1341948 w 2083229"/>
              <a:gd name="connsiteY8" fmla="*/ 1652222 h 1853173"/>
              <a:gd name="connsiteX9" fmla="*/ 1925422 w 2083229"/>
              <a:gd name="connsiteY9" fmla="*/ 711696 h 1853173"/>
              <a:gd name="connsiteX10" fmla="*/ 1707708 w 2083229"/>
              <a:gd name="connsiteY10" fmla="*/ 720405 h 1853173"/>
              <a:gd name="connsiteX11" fmla="*/ 2021217 w 2083229"/>
              <a:gd name="connsiteY11" fmla="*/ 6302 h 1853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83229" h="1853173">
                <a:moveTo>
                  <a:pt x="2021217" y="6302"/>
                </a:moveTo>
                <a:cubicBezTo>
                  <a:pt x="1781731" y="84679"/>
                  <a:pt x="270794" y="1190668"/>
                  <a:pt x="270794" y="1190668"/>
                </a:cubicBezTo>
                <a:cubicBezTo>
                  <a:pt x="-12235" y="1385159"/>
                  <a:pt x="368039" y="1110840"/>
                  <a:pt x="323045" y="1173251"/>
                </a:cubicBezTo>
                <a:cubicBezTo>
                  <a:pt x="278051" y="1235662"/>
                  <a:pt x="12439" y="1520142"/>
                  <a:pt x="828" y="1565136"/>
                </a:cubicBezTo>
                <a:cubicBezTo>
                  <a:pt x="-10783" y="1610130"/>
                  <a:pt x="100977" y="1418542"/>
                  <a:pt x="253377" y="1443216"/>
                </a:cubicBezTo>
                <a:cubicBezTo>
                  <a:pt x="405777" y="1467890"/>
                  <a:pt x="845559" y="1644965"/>
                  <a:pt x="915228" y="1713182"/>
                </a:cubicBezTo>
                <a:cubicBezTo>
                  <a:pt x="984897" y="1781399"/>
                  <a:pt x="542211" y="1861227"/>
                  <a:pt x="671388" y="1852519"/>
                </a:cubicBezTo>
                <a:cubicBezTo>
                  <a:pt x="800565" y="1843811"/>
                  <a:pt x="1578531" y="1694314"/>
                  <a:pt x="1690291" y="1660931"/>
                </a:cubicBezTo>
                <a:cubicBezTo>
                  <a:pt x="1802051" y="1627548"/>
                  <a:pt x="1302759" y="1810428"/>
                  <a:pt x="1341948" y="1652222"/>
                </a:cubicBezTo>
                <a:cubicBezTo>
                  <a:pt x="1381137" y="1494016"/>
                  <a:pt x="1864462" y="866999"/>
                  <a:pt x="1925422" y="711696"/>
                </a:cubicBezTo>
                <a:cubicBezTo>
                  <a:pt x="1986382" y="556393"/>
                  <a:pt x="1684485" y="836519"/>
                  <a:pt x="1707708" y="720405"/>
                </a:cubicBezTo>
                <a:cubicBezTo>
                  <a:pt x="1730931" y="604291"/>
                  <a:pt x="2260703" y="-72075"/>
                  <a:pt x="2021217" y="6302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EB71599D-F507-B781-5E9A-24BECBF5CA23}"/>
              </a:ext>
            </a:extLst>
          </p:cNvPr>
          <p:cNvSpPr/>
          <p:nvPr/>
        </p:nvSpPr>
        <p:spPr>
          <a:xfrm>
            <a:off x="5369410" y="4489619"/>
            <a:ext cx="1431718" cy="615666"/>
          </a:xfrm>
          <a:custGeom>
            <a:avLst/>
            <a:gdLst>
              <a:gd name="connsiteX0" fmla="*/ 19019 w 1431718"/>
              <a:gd name="connsiteY0" fmla="*/ 289210 h 615666"/>
              <a:gd name="connsiteX1" fmla="*/ 1386264 w 1431718"/>
              <a:gd name="connsiteY1" fmla="*/ 1827 h 615666"/>
              <a:gd name="connsiteX2" fmla="*/ 1133716 w 1431718"/>
              <a:gd name="connsiteY2" fmla="*/ 175998 h 615666"/>
              <a:gd name="connsiteX3" fmla="*/ 1421099 w 1431718"/>
              <a:gd name="connsiteY3" fmla="*/ 367587 h 615666"/>
              <a:gd name="connsiteX4" fmla="*/ 706996 w 1431718"/>
              <a:gd name="connsiteY4" fmla="*/ 576592 h 615666"/>
              <a:gd name="connsiteX5" fmla="*/ 1011796 w 1431718"/>
              <a:gd name="connsiteY5" fmla="*/ 602718 h 615666"/>
              <a:gd name="connsiteX6" fmla="*/ 27727 w 1431718"/>
              <a:gd name="connsiteY6" fmla="*/ 428547 h 615666"/>
              <a:gd name="connsiteX7" fmla="*/ 550241 w 1431718"/>
              <a:gd name="connsiteY7" fmla="*/ 428547 h 615666"/>
              <a:gd name="connsiteX8" fmla="*/ 19019 w 1431718"/>
              <a:gd name="connsiteY8" fmla="*/ 289210 h 61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718" h="615666">
                <a:moveTo>
                  <a:pt x="19019" y="289210"/>
                </a:moveTo>
                <a:cubicBezTo>
                  <a:pt x="158356" y="218090"/>
                  <a:pt x="1200481" y="20696"/>
                  <a:pt x="1386264" y="1827"/>
                </a:cubicBezTo>
                <a:cubicBezTo>
                  <a:pt x="1572047" y="-17042"/>
                  <a:pt x="1127910" y="115038"/>
                  <a:pt x="1133716" y="175998"/>
                </a:cubicBezTo>
                <a:cubicBezTo>
                  <a:pt x="1139522" y="236958"/>
                  <a:pt x="1492219" y="300821"/>
                  <a:pt x="1421099" y="367587"/>
                </a:cubicBezTo>
                <a:cubicBezTo>
                  <a:pt x="1349979" y="434353"/>
                  <a:pt x="775213" y="537404"/>
                  <a:pt x="706996" y="576592"/>
                </a:cubicBezTo>
                <a:cubicBezTo>
                  <a:pt x="638779" y="615781"/>
                  <a:pt x="1125007" y="627392"/>
                  <a:pt x="1011796" y="602718"/>
                </a:cubicBezTo>
                <a:cubicBezTo>
                  <a:pt x="898585" y="578044"/>
                  <a:pt x="104653" y="457576"/>
                  <a:pt x="27727" y="428547"/>
                </a:cubicBezTo>
                <a:cubicBezTo>
                  <a:pt x="-49199" y="399519"/>
                  <a:pt x="548790" y="448867"/>
                  <a:pt x="550241" y="428547"/>
                </a:cubicBezTo>
                <a:cubicBezTo>
                  <a:pt x="551692" y="408227"/>
                  <a:pt x="-120318" y="360330"/>
                  <a:pt x="19019" y="289210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6513DB6E-7C8A-19D3-4BF7-6301DB0FCBDE}"/>
              </a:ext>
            </a:extLst>
          </p:cNvPr>
          <p:cNvSpPr/>
          <p:nvPr/>
        </p:nvSpPr>
        <p:spPr>
          <a:xfrm>
            <a:off x="5177323" y="4447840"/>
            <a:ext cx="1741475" cy="687486"/>
          </a:xfrm>
          <a:custGeom>
            <a:avLst/>
            <a:gdLst>
              <a:gd name="connsiteX0" fmla="*/ 446237 w 1741475"/>
              <a:gd name="connsiteY0" fmla="*/ 113274 h 687486"/>
              <a:gd name="connsiteX1" fmla="*/ 568157 w 1741475"/>
              <a:gd name="connsiteY1" fmla="*/ 113274 h 687486"/>
              <a:gd name="connsiteX2" fmla="*/ 1708980 w 1741475"/>
              <a:gd name="connsiteY2" fmla="*/ 63 h 687486"/>
              <a:gd name="connsiteX3" fmla="*/ 1447723 w 1741475"/>
              <a:gd name="connsiteY3" fmla="*/ 130691 h 687486"/>
              <a:gd name="connsiteX4" fmla="*/ 1639311 w 1741475"/>
              <a:gd name="connsiteY4" fmla="*/ 487743 h 687486"/>
              <a:gd name="connsiteX5" fmla="*/ 1012294 w 1741475"/>
              <a:gd name="connsiteY5" fmla="*/ 670623 h 687486"/>
              <a:gd name="connsiteX6" fmla="*/ 1055837 w 1741475"/>
              <a:gd name="connsiteY6" fmla="*/ 679331 h 687486"/>
              <a:gd name="connsiteX7" fmla="*/ 254648 w 1741475"/>
              <a:gd name="connsiteY7" fmla="*/ 409366 h 687486"/>
              <a:gd name="connsiteX8" fmla="*/ 838123 w 1741475"/>
              <a:gd name="connsiteY8" fmla="*/ 418074 h 687486"/>
              <a:gd name="connsiteX9" fmla="*/ 2100 w 1741475"/>
              <a:gd name="connsiteY9" fmla="*/ 43606 h 687486"/>
              <a:gd name="connsiteX10" fmla="*/ 594283 w 1741475"/>
              <a:gd name="connsiteY10" fmla="*/ 209069 h 687486"/>
              <a:gd name="connsiteX11" fmla="*/ 446237 w 1741475"/>
              <a:gd name="connsiteY11" fmla="*/ 113274 h 68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1475" h="687486">
                <a:moveTo>
                  <a:pt x="446237" y="113274"/>
                </a:moveTo>
                <a:cubicBezTo>
                  <a:pt x="441883" y="97308"/>
                  <a:pt x="568157" y="113274"/>
                  <a:pt x="568157" y="113274"/>
                </a:cubicBezTo>
                <a:cubicBezTo>
                  <a:pt x="778614" y="94406"/>
                  <a:pt x="1562386" y="-2840"/>
                  <a:pt x="1708980" y="63"/>
                </a:cubicBezTo>
                <a:cubicBezTo>
                  <a:pt x="1855574" y="2966"/>
                  <a:pt x="1459335" y="49411"/>
                  <a:pt x="1447723" y="130691"/>
                </a:cubicBezTo>
                <a:cubicBezTo>
                  <a:pt x="1436112" y="211971"/>
                  <a:pt x="1711883" y="397754"/>
                  <a:pt x="1639311" y="487743"/>
                </a:cubicBezTo>
                <a:cubicBezTo>
                  <a:pt x="1566740" y="577732"/>
                  <a:pt x="1109540" y="638692"/>
                  <a:pt x="1012294" y="670623"/>
                </a:cubicBezTo>
                <a:cubicBezTo>
                  <a:pt x="915048" y="702554"/>
                  <a:pt x="1055837" y="679331"/>
                  <a:pt x="1055837" y="679331"/>
                </a:cubicBezTo>
                <a:cubicBezTo>
                  <a:pt x="929563" y="635788"/>
                  <a:pt x="290934" y="452909"/>
                  <a:pt x="254648" y="409366"/>
                </a:cubicBezTo>
                <a:cubicBezTo>
                  <a:pt x="218362" y="365823"/>
                  <a:pt x="880214" y="479034"/>
                  <a:pt x="838123" y="418074"/>
                </a:cubicBezTo>
                <a:cubicBezTo>
                  <a:pt x="796032" y="357114"/>
                  <a:pt x="42740" y="78440"/>
                  <a:pt x="2100" y="43606"/>
                </a:cubicBezTo>
                <a:cubicBezTo>
                  <a:pt x="-38540" y="8772"/>
                  <a:pt x="523163" y="197458"/>
                  <a:pt x="594283" y="209069"/>
                </a:cubicBezTo>
                <a:cubicBezTo>
                  <a:pt x="665403" y="220680"/>
                  <a:pt x="450591" y="129240"/>
                  <a:pt x="446237" y="113274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A1FF697A-5B0F-4940-546A-88799FAC9EB0}"/>
              </a:ext>
            </a:extLst>
          </p:cNvPr>
          <p:cNvSpPr/>
          <p:nvPr/>
        </p:nvSpPr>
        <p:spPr>
          <a:xfrm>
            <a:off x="7506956" y="5562575"/>
            <a:ext cx="1104449" cy="334021"/>
          </a:xfrm>
          <a:custGeom>
            <a:avLst/>
            <a:gdLst>
              <a:gd name="connsiteX0" fmla="*/ 76033 w 1104449"/>
              <a:gd name="connsiteY0" fmla="*/ 25 h 334021"/>
              <a:gd name="connsiteX1" fmla="*/ 633381 w 1104449"/>
              <a:gd name="connsiteY1" fmla="*/ 60985 h 334021"/>
              <a:gd name="connsiteX2" fmla="*/ 772718 w 1104449"/>
              <a:gd name="connsiteY2" fmla="*/ 8734 h 334021"/>
              <a:gd name="connsiteX3" fmla="*/ 1103644 w 1104449"/>
              <a:gd name="connsiteY3" fmla="*/ 200322 h 334021"/>
              <a:gd name="connsiteX4" fmla="*/ 668215 w 1104449"/>
              <a:gd name="connsiteY4" fmla="*/ 304825 h 334021"/>
              <a:gd name="connsiteX5" fmla="*/ 938181 w 1104449"/>
              <a:gd name="connsiteY5" fmla="*/ 330951 h 334021"/>
              <a:gd name="connsiteX6" fmla="*/ 23781 w 1104449"/>
              <a:gd name="connsiteY6" fmla="*/ 322242 h 334021"/>
              <a:gd name="connsiteX7" fmla="*/ 258913 w 1104449"/>
              <a:gd name="connsiteY7" fmla="*/ 313534 h 334021"/>
              <a:gd name="connsiteX8" fmla="*/ 154410 w 1104449"/>
              <a:gd name="connsiteY8" fmla="*/ 69694 h 334021"/>
              <a:gd name="connsiteX9" fmla="*/ 76033 w 1104449"/>
              <a:gd name="connsiteY9" fmla="*/ 25 h 33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4449" h="334021">
                <a:moveTo>
                  <a:pt x="76033" y="25"/>
                </a:moveTo>
                <a:cubicBezTo>
                  <a:pt x="155861" y="-1426"/>
                  <a:pt x="517267" y="59534"/>
                  <a:pt x="633381" y="60985"/>
                </a:cubicBezTo>
                <a:cubicBezTo>
                  <a:pt x="749495" y="62436"/>
                  <a:pt x="694341" y="-14489"/>
                  <a:pt x="772718" y="8734"/>
                </a:cubicBezTo>
                <a:cubicBezTo>
                  <a:pt x="851095" y="31957"/>
                  <a:pt x="1121061" y="150974"/>
                  <a:pt x="1103644" y="200322"/>
                </a:cubicBezTo>
                <a:cubicBezTo>
                  <a:pt x="1086227" y="249670"/>
                  <a:pt x="695792" y="283054"/>
                  <a:pt x="668215" y="304825"/>
                </a:cubicBezTo>
                <a:cubicBezTo>
                  <a:pt x="640638" y="326596"/>
                  <a:pt x="1045587" y="328048"/>
                  <a:pt x="938181" y="330951"/>
                </a:cubicBezTo>
                <a:cubicBezTo>
                  <a:pt x="830775" y="333854"/>
                  <a:pt x="136992" y="325145"/>
                  <a:pt x="23781" y="322242"/>
                </a:cubicBezTo>
                <a:cubicBezTo>
                  <a:pt x="-89430" y="319339"/>
                  <a:pt x="237142" y="355625"/>
                  <a:pt x="258913" y="313534"/>
                </a:cubicBezTo>
                <a:cubicBezTo>
                  <a:pt x="280684" y="271443"/>
                  <a:pt x="180536" y="124848"/>
                  <a:pt x="154410" y="69694"/>
                </a:cubicBezTo>
                <a:cubicBezTo>
                  <a:pt x="128284" y="14540"/>
                  <a:pt x="-3795" y="1476"/>
                  <a:pt x="76033" y="25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9D97BA91-D66F-D214-6944-B9B149497DAD}"/>
              </a:ext>
            </a:extLst>
          </p:cNvPr>
          <p:cNvSpPr/>
          <p:nvPr/>
        </p:nvSpPr>
        <p:spPr>
          <a:xfrm>
            <a:off x="7478486" y="5606143"/>
            <a:ext cx="1044956" cy="251471"/>
          </a:xfrm>
          <a:custGeom>
            <a:avLst/>
            <a:gdLst>
              <a:gd name="connsiteX0" fmla="*/ 0 w 1044956"/>
              <a:gd name="connsiteY0" fmla="*/ 0 h 251471"/>
              <a:gd name="connsiteX1" fmla="*/ 87085 w 1044956"/>
              <a:gd name="connsiteY1" fmla="*/ 8708 h 251471"/>
              <a:gd name="connsiteX2" fmla="*/ 896983 w 1044956"/>
              <a:gd name="connsiteY2" fmla="*/ 69668 h 251471"/>
              <a:gd name="connsiteX3" fmla="*/ 853440 w 1044956"/>
              <a:gd name="connsiteY3" fmla="*/ 26126 h 251471"/>
              <a:gd name="connsiteX4" fmla="*/ 1036320 w 1044956"/>
              <a:gd name="connsiteY4" fmla="*/ 243840 h 251471"/>
              <a:gd name="connsiteX5" fmla="*/ 531223 w 1044956"/>
              <a:gd name="connsiteY5" fmla="*/ 200297 h 251471"/>
              <a:gd name="connsiteX6" fmla="*/ 461554 w 1044956"/>
              <a:gd name="connsiteY6" fmla="*/ 182880 h 251471"/>
              <a:gd name="connsiteX7" fmla="*/ 0 w 1044956"/>
              <a:gd name="connsiteY7" fmla="*/ 0 h 25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4956" h="251471">
                <a:moveTo>
                  <a:pt x="0" y="0"/>
                </a:moveTo>
                <a:lnTo>
                  <a:pt x="87085" y="8708"/>
                </a:lnTo>
                <a:lnTo>
                  <a:pt x="896983" y="69668"/>
                </a:lnTo>
                <a:cubicBezTo>
                  <a:pt x="1024709" y="72571"/>
                  <a:pt x="830217" y="-2903"/>
                  <a:pt x="853440" y="26126"/>
                </a:cubicBezTo>
                <a:cubicBezTo>
                  <a:pt x="876663" y="55155"/>
                  <a:pt x="1090023" y="214812"/>
                  <a:pt x="1036320" y="243840"/>
                </a:cubicBezTo>
                <a:cubicBezTo>
                  <a:pt x="982617" y="272868"/>
                  <a:pt x="627017" y="210457"/>
                  <a:pt x="531223" y="200297"/>
                </a:cubicBezTo>
                <a:cubicBezTo>
                  <a:pt x="435429" y="190137"/>
                  <a:pt x="551543" y="214811"/>
                  <a:pt x="461554" y="182880"/>
                </a:cubicBezTo>
                <a:cubicBezTo>
                  <a:pt x="371565" y="150949"/>
                  <a:pt x="181428" y="79828"/>
                  <a:pt x="0" y="0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27745003-4333-14E7-2F5A-6EE48F13CF20}"/>
              </a:ext>
            </a:extLst>
          </p:cNvPr>
          <p:cNvSpPr/>
          <p:nvPr/>
        </p:nvSpPr>
        <p:spPr>
          <a:xfrm>
            <a:off x="6426754" y="5431695"/>
            <a:ext cx="906064" cy="646081"/>
          </a:xfrm>
          <a:custGeom>
            <a:avLst/>
            <a:gdLst>
              <a:gd name="connsiteX0" fmla="*/ 6703 w 906064"/>
              <a:gd name="connsiteY0" fmla="*/ 627294 h 646081"/>
              <a:gd name="connsiteX1" fmla="*/ 485675 w 906064"/>
              <a:gd name="connsiteY1" fmla="*/ 43819 h 646081"/>
              <a:gd name="connsiteX2" fmla="*/ 450840 w 906064"/>
              <a:gd name="connsiteY2" fmla="*/ 270242 h 646081"/>
              <a:gd name="connsiteX3" fmla="*/ 685972 w 906064"/>
              <a:gd name="connsiteY3" fmla="*/ 276 h 646081"/>
              <a:gd name="connsiteX4" fmla="*/ 755640 w 906064"/>
              <a:gd name="connsiteY4" fmla="*/ 331202 h 646081"/>
              <a:gd name="connsiteX5" fmla="*/ 851435 w 906064"/>
              <a:gd name="connsiteY5" fmla="*/ 453122 h 646081"/>
              <a:gd name="connsiteX6" fmla="*/ 520509 w 906064"/>
              <a:gd name="connsiteY6" fmla="*/ 470539 h 646081"/>
              <a:gd name="connsiteX7" fmla="*/ 894977 w 906064"/>
              <a:gd name="connsiteY7" fmla="*/ 496665 h 646081"/>
              <a:gd name="connsiteX8" fmla="*/ 6703 w 906064"/>
              <a:gd name="connsiteY8" fmla="*/ 627294 h 646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064" h="646081">
                <a:moveTo>
                  <a:pt x="6703" y="627294"/>
                </a:moveTo>
                <a:cubicBezTo>
                  <a:pt x="-61514" y="551820"/>
                  <a:pt x="411652" y="103328"/>
                  <a:pt x="485675" y="43819"/>
                </a:cubicBezTo>
                <a:cubicBezTo>
                  <a:pt x="559698" y="-15690"/>
                  <a:pt x="417457" y="277499"/>
                  <a:pt x="450840" y="270242"/>
                </a:cubicBezTo>
                <a:cubicBezTo>
                  <a:pt x="484223" y="262985"/>
                  <a:pt x="635172" y="-9884"/>
                  <a:pt x="685972" y="276"/>
                </a:cubicBezTo>
                <a:cubicBezTo>
                  <a:pt x="736772" y="10436"/>
                  <a:pt x="728063" y="255728"/>
                  <a:pt x="755640" y="331202"/>
                </a:cubicBezTo>
                <a:cubicBezTo>
                  <a:pt x="783217" y="406676"/>
                  <a:pt x="890623" y="429899"/>
                  <a:pt x="851435" y="453122"/>
                </a:cubicBezTo>
                <a:cubicBezTo>
                  <a:pt x="812247" y="476345"/>
                  <a:pt x="513252" y="463282"/>
                  <a:pt x="520509" y="470539"/>
                </a:cubicBezTo>
                <a:cubicBezTo>
                  <a:pt x="527766" y="477796"/>
                  <a:pt x="982063" y="464733"/>
                  <a:pt x="894977" y="496665"/>
                </a:cubicBezTo>
                <a:cubicBezTo>
                  <a:pt x="807891" y="528596"/>
                  <a:pt x="74920" y="702768"/>
                  <a:pt x="6703" y="627294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E5E4508A-9067-4A83-A3EC-DB0CD5545F52}"/>
              </a:ext>
            </a:extLst>
          </p:cNvPr>
          <p:cNvSpPr/>
          <p:nvPr/>
        </p:nvSpPr>
        <p:spPr>
          <a:xfrm>
            <a:off x="4526889" y="4012297"/>
            <a:ext cx="1680838" cy="2522462"/>
          </a:xfrm>
          <a:custGeom>
            <a:avLst/>
            <a:gdLst>
              <a:gd name="connsiteX0" fmla="*/ 1566934 w 1680838"/>
              <a:gd name="connsiteY0" fmla="*/ 244017 h 2522462"/>
              <a:gd name="connsiteX1" fmla="*/ 730911 w 1680838"/>
              <a:gd name="connsiteY1" fmla="*/ 1367423 h 2522462"/>
              <a:gd name="connsiteX2" fmla="*/ 399985 w 1680838"/>
              <a:gd name="connsiteY2" fmla="*/ 1898646 h 2522462"/>
              <a:gd name="connsiteX3" fmla="*/ 452237 w 1680838"/>
              <a:gd name="connsiteY3" fmla="*/ 1846394 h 2522462"/>
              <a:gd name="connsiteX4" fmla="*/ 312900 w 1680838"/>
              <a:gd name="connsiteY4" fmla="*/ 2220863 h 2522462"/>
              <a:gd name="connsiteX5" fmla="*/ 373860 w 1680838"/>
              <a:gd name="connsiteY5" fmla="*/ 2116360 h 2522462"/>
              <a:gd name="connsiteX6" fmla="*/ 138728 w 1680838"/>
              <a:gd name="connsiteY6" fmla="*/ 2516954 h 2522462"/>
              <a:gd name="connsiteX7" fmla="*/ 69060 w 1680838"/>
              <a:gd name="connsiteY7" fmla="*/ 2342783 h 2522462"/>
              <a:gd name="connsiteX8" fmla="*/ 34225 w 1680838"/>
              <a:gd name="connsiteY8" fmla="*/ 2246989 h 2522462"/>
              <a:gd name="connsiteX9" fmla="*/ 591574 w 1680838"/>
              <a:gd name="connsiteY9" fmla="*/ 566234 h 2522462"/>
              <a:gd name="connsiteX10" fmla="*/ 408694 w 1680838"/>
              <a:gd name="connsiteY10" fmla="*/ 757823 h 2522462"/>
              <a:gd name="connsiteX11" fmla="*/ 1175048 w 1680838"/>
              <a:gd name="connsiteY11" fmla="*/ 52429 h 2522462"/>
              <a:gd name="connsiteX12" fmla="*/ 896374 w 1680838"/>
              <a:gd name="connsiteY12" fmla="*/ 426897 h 2522462"/>
              <a:gd name="connsiteX13" fmla="*/ 1680145 w 1680838"/>
              <a:gd name="connsiteY13" fmla="*/ 177 h 2522462"/>
              <a:gd name="connsiteX14" fmla="*/ 1044420 w 1680838"/>
              <a:gd name="connsiteY14" fmla="*/ 487857 h 2522462"/>
              <a:gd name="connsiteX15" fmla="*/ 1566934 w 1680838"/>
              <a:gd name="connsiteY15" fmla="*/ 244017 h 252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80838" h="2522462">
                <a:moveTo>
                  <a:pt x="1566934" y="244017"/>
                </a:moveTo>
                <a:cubicBezTo>
                  <a:pt x="1514683" y="390611"/>
                  <a:pt x="925402" y="1091652"/>
                  <a:pt x="730911" y="1367423"/>
                </a:cubicBezTo>
                <a:cubicBezTo>
                  <a:pt x="536419" y="1643195"/>
                  <a:pt x="446431" y="1818818"/>
                  <a:pt x="399985" y="1898646"/>
                </a:cubicBezTo>
                <a:cubicBezTo>
                  <a:pt x="353539" y="1978474"/>
                  <a:pt x="466751" y="1792691"/>
                  <a:pt x="452237" y="1846394"/>
                </a:cubicBezTo>
                <a:cubicBezTo>
                  <a:pt x="437723" y="1900097"/>
                  <a:pt x="325963" y="2175869"/>
                  <a:pt x="312900" y="2220863"/>
                </a:cubicBezTo>
                <a:cubicBezTo>
                  <a:pt x="299837" y="2265857"/>
                  <a:pt x="373860" y="2116360"/>
                  <a:pt x="373860" y="2116360"/>
                </a:cubicBezTo>
                <a:cubicBezTo>
                  <a:pt x="344831" y="2165709"/>
                  <a:pt x="189528" y="2479217"/>
                  <a:pt x="138728" y="2516954"/>
                </a:cubicBezTo>
                <a:cubicBezTo>
                  <a:pt x="87928" y="2554691"/>
                  <a:pt x="86477" y="2387777"/>
                  <a:pt x="69060" y="2342783"/>
                </a:cubicBezTo>
                <a:cubicBezTo>
                  <a:pt x="51643" y="2297789"/>
                  <a:pt x="-52861" y="2543081"/>
                  <a:pt x="34225" y="2246989"/>
                </a:cubicBezTo>
                <a:cubicBezTo>
                  <a:pt x="121311" y="1950898"/>
                  <a:pt x="529163" y="814428"/>
                  <a:pt x="591574" y="566234"/>
                </a:cubicBezTo>
                <a:cubicBezTo>
                  <a:pt x="653985" y="318040"/>
                  <a:pt x="311448" y="843457"/>
                  <a:pt x="408694" y="757823"/>
                </a:cubicBezTo>
                <a:cubicBezTo>
                  <a:pt x="505940" y="672189"/>
                  <a:pt x="1093768" y="107583"/>
                  <a:pt x="1175048" y="52429"/>
                </a:cubicBezTo>
                <a:cubicBezTo>
                  <a:pt x="1256328" y="-2725"/>
                  <a:pt x="812191" y="435606"/>
                  <a:pt x="896374" y="426897"/>
                </a:cubicBezTo>
                <a:cubicBezTo>
                  <a:pt x="980557" y="418188"/>
                  <a:pt x="1655471" y="-9983"/>
                  <a:pt x="1680145" y="177"/>
                </a:cubicBezTo>
                <a:cubicBezTo>
                  <a:pt x="1704819" y="10337"/>
                  <a:pt x="1063288" y="439960"/>
                  <a:pt x="1044420" y="487857"/>
                </a:cubicBezTo>
                <a:cubicBezTo>
                  <a:pt x="1025552" y="535754"/>
                  <a:pt x="1619185" y="97423"/>
                  <a:pt x="1566934" y="244017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26543ACC-F3EA-F679-C502-69D0FD539636}"/>
              </a:ext>
            </a:extLst>
          </p:cNvPr>
          <p:cNvSpPr/>
          <p:nvPr/>
        </p:nvSpPr>
        <p:spPr>
          <a:xfrm>
            <a:off x="5683981" y="4960577"/>
            <a:ext cx="818786" cy="1154762"/>
          </a:xfrm>
          <a:custGeom>
            <a:avLst/>
            <a:gdLst>
              <a:gd name="connsiteX0" fmla="*/ 17956 w 818786"/>
              <a:gd name="connsiteY0" fmla="*/ 1132 h 1154762"/>
              <a:gd name="connsiteX1" fmla="*/ 784310 w 818786"/>
              <a:gd name="connsiteY1" fmla="*/ 149177 h 1154762"/>
              <a:gd name="connsiteX2" fmla="*/ 662390 w 818786"/>
              <a:gd name="connsiteY2" fmla="*/ 192720 h 1154762"/>
              <a:gd name="connsiteX3" fmla="*/ 444676 w 818786"/>
              <a:gd name="connsiteY3" fmla="*/ 628149 h 1154762"/>
              <a:gd name="connsiteX4" fmla="*/ 505636 w 818786"/>
              <a:gd name="connsiteY4" fmla="*/ 628149 h 1154762"/>
              <a:gd name="connsiteX5" fmla="*/ 488219 w 818786"/>
              <a:gd name="connsiteY5" fmla="*/ 924240 h 1154762"/>
              <a:gd name="connsiteX6" fmla="*/ 305339 w 818786"/>
              <a:gd name="connsiteY6" fmla="*/ 889406 h 1154762"/>
              <a:gd name="connsiteX7" fmla="*/ 305339 w 818786"/>
              <a:gd name="connsiteY7" fmla="*/ 1141954 h 1154762"/>
              <a:gd name="connsiteX8" fmla="*/ 9248 w 818786"/>
              <a:gd name="connsiteY8" fmla="*/ 427852 h 1154762"/>
              <a:gd name="connsiteX9" fmla="*/ 87625 w 818786"/>
              <a:gd name="connsiteY9" fmla="*/ 401726 h 1154762"/>
              <a:gd name="connsiteX10" fmla="*/ 218253 w 818786"/>
              <a:gd name="connsiteY10" fmla="*/ 53383 h 1154762"/>
              <a:gd name="connsiteX11" fmla="*/ 549179 w 818786"/>
              <a:gd name="connsiteY11" fmla="*/ 79509 h 1154762"/>
              <a:gd name="connsiteX12" fmla="*/ 17956 w 818786"/>
              <a:gd name="connsiteY12" fmla="*/ 1132 h 115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8786" h="1154762">
                <a:moveTo>
                  <a:pt x="17956" y="1132"/>
                </a:moveTo>
                <a:cubicBezTo>
                  <a:pt x="57144" y="12743"/>
                  <a:pt x="676904" y="117246"/>
                  <a:pt x="784310" y="149177"/>
                </a:cubicBezTo>
                <a:cubicBezTo>
                  <a:pt x="891716" y="181108"/>
                  <a:pt x="718996" y="112891"/>
                  <a:pt x="662390" y="192720"/>
                </a:cubicBezTo>
                <a:cubicBezTo>
                  <a:pt x="605784" y="272549"/>
                  <a:pt x="470802" y="555578"/>
                  <a:pt x="444676" y="628149"/>
                </a:cubicBezTo>
                <a:cubicBezTo>
                  <a:pt x="418550" y="700720"/>
                  <a:pt x="498379" y="578801"/>
                  <a:pt x="505636" y="628149"/>
                </a:cubicBezTo>
                <a:cubicBezTo>
                  <a:pt x="512893" y="677497"/>
                  <a:pt x="521602" y="880697"/>
                  <a:pt x="488219" y="924240"/>
                </a:cubicBezTo>
                <a:cubicBezTo>
                  <a:pt x="454836" y="967783"/>
                  <a:pt x="335819" y="853120"/>
                  <a:pt x="305339" y="889406"/>
                </a:cubicBezTo>
                <a:cubicBezTo>
                  <a:pt x="274859" y="925692"/>
                  <a:pt x="354687" y="1218880"/>
                  <a:pt x="305339" y="1141954"/>
                </a:cubicBezTo>
                <a:cubicBezTo>
                  <a:pt x="255991" y="1065028"/>
                  <a:pt x="45534" y="551223"/>
                  <a:pt x="9248" y="427852"/>
                </a:cubicBezTo>
                <a:cubicBezTo>
                  <a:pt x="-27038" y="304481"/>
                  <a:pt x="52791" y="464138"/>
                  <a:pt x="87625" y="401726"/>
                </a:cubicBezTo>
                <a:cubicBezTo>
                  <a:pt x="122459" y="339315"/>
                  <a:pt x="141327" y="107086"/>
                  <a:pt x="218253" y="53383"/>
                </a:cubicBezTo>
                <a:cubicBezTo>
                  <a:pt x="295179" y="-320"/>
                  <a:pt x="576756" y="88218"/>
                  <a:pt x="549179" y="79509"/>
                </a:cubicBezTo>
                <a:cubicBezTo>
                  <a:pt x="521602" y="70801"/>
                  <a:pt x="-21232" y="-10479"/>
                  <a:pt x="17956" y="1132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4BD7D2CA-46CD-C558-6A98-CC9D63286BB5}"/>
              </a:ext>
            </a:extLst>
          </p:cNvPr>
          <p:cNvSpPr/>
          <p:nvPr/>
        </p:nvSpPr>
        <p:spPr>
          <a:xfrm>
            <a:off x="4227285" y="4230257"/>
            <a:ext cx="1449052" cy="1550771"/>
          </a:xfrm>
          <a:custGeom>
            <a:avLst/>
            <a:gdLst>
              <a:gd name="connsiteX0" fmla="*/ 1448526 w 1449052"/>
              <a:gd name="connsiteY0" fmla="*/ 8640 h 1550771"/>
              <a:gd name="connsiteX1" fmla="*/ 595086 w 1449052"/>
              <a:gd name="connsiteY1" fmla="*/ 653074 h 1550771"/>
              <a:gd name="connsiteX2" fmla="*/ 708298 w 1449052"/>
              <a:gd name="connsiteY2" fmla="*/ 644366 h 1550771"/>
              <a:gd name="connsiteX3" fmla="*/ 359955 w 1449052"/>
              <a:gd name="connsiteY3" fmla="*/ 1349760 h 1550771"/>
              <a:gd name="connsiteX4" fmla="*/ 412206 w 1449052"/>
              <a:gd name="connsiteY4" fmla="*/ 1227840 h 1550771"/>
              <a:gd name="connsiteX5" fmla="*/ 2904 w 1449052"/>
              <a:gd name="connsiteY5" fmla="*/ 1550057 h 1550771"/>
              <a:gd name="connsiteX6" fmla="*/ 264161 w 1449052"/>
              <a:gd name="connsiteY6" fmla="*/ 1123337 h 1550771"/>
              <a:gd name="connsiteX7" fmla="*/ 899886 w 1449052"/>
              <a:gd name="connsiteY7" fmla="*/ 113143 h 1550771"/>
              <a:gd name="connsiteX8" fmla="*/ 725715 w 1449052"/>
              <a:gd name="connsiteY8" fmla="*/ 269897 h 1550771"/>
              <a:gd name="connsiteX9" fmla="*/ 1448526 w 1449052"/>
              <a:gd name="connsiteY9" fmla="*/ 8640 h 1550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9052" h="1550771">
                <a:moveTo>
                  <a:pt x="1448526" y="8640"/>
                </a:moveTo>
                <a:cubicBezTo>
                  <a:pt x="1426755" y="72503"/>
                  <a:pt x="718457" y="547120"/>
                  <a:pt x="595086" y="653074"/>
                </a:cubicBezTo>
                <a:cubicBezTo>
                  <a:pt x="471715" y="759028"/>
                  <a:pt x="747486" y="528252"/>
                  <a:pt x="708298" y="644366"/>
                </a:cubicBezTo>
                <a:cubicBezTo>
                  <a:pt x="669109" y="760480"/>
                  <a:pt x="409304" y="1252514"/>
                  <a:pt x="359955" y="1349760"/>
                </a:cubicBezTo>
                <a:cubicBezTo>
                  <a:pt x="310606" y="1447006"/>
                  <a:pt x="471714" y="1194457"/>
                  <a:pt x="412206" y="1227840"/>
                </a:cubicBezTo>
                <a:cubicBezTo>
                  <a:pt x="352698" y="1261223"/>
                  <a:pt x="27578" y="1567474"/>
                  <a:pt x="2904" y="1550057"/>
                </a:cubicBezTo>
                <a:cubicBezTo>
                  <a:pt x="-21770" y="1532640"/>
                  <a:pt x="114664" y="1362823"/>
                  <a:pt x="264161" y="1123337"/>
                </a:cubicBezTo>
                <a:cubicBezTo>
                  <a:pt x="413658" y="883851"/>
                  <a:pt x="822960" y="255383"/>
                  <a:pt x="899886" y="113143"/>
                </a:cubicBezTo>
                <a:cubicBezTo>
                  <a:pt x="976812" y="-29097"/>
                  <a:pt x="641532" y="284411"/>
                  <a:pt x="725715" y="269897"/>
                </a:cubicBezTo>
                <a:cubicBezTo>
                  <a:pt x="809898" y="255383"/>
                  <a:pt x="1470297" y="-55223"/>
                  <a:pt x="1448526" y="8640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D1C604E5-E543-19C0-3BC8-6BCDCFE58789}"/>
              </a:ext>
            </a:extLst>
          </p:cNvPr>
          <p:cNvSpPr/>
          <p:nvPr/>
        </p:nvSpPr>
        <p:spPr>
          <a:xfrm>
            <a:off x="3320447" y="5034149"/>
            <a:ext cx="984541" cy="908908"/>
          </a:xfrm>
          <a:custGeom>
            <a:avLst/>
            <a:gdLst>
              <a:gd name="connsiteX0" fmla="*/ 979410 w 984541"/>
              <a:gd name="connsiteY0" fmla="*/ 772291 h 908908"/>
              <a:gd name="connsiteX1" fmla="*/ 38884 w 984541"/>
              <a:gd name="connsiteY1" fmla="*/ 5937 h 908908"/>
              <a:gd name="connsiteX2" fmla="*/ 552690 w 984541"/>
              <a:gd name="connsiteY2" fmla="*/ 423948 h 908908"/>
              <a:gd name="connsiteX3" fmla="*/ 578816 w 984541"/>
              <a:gd name="connsiteY3" fmla="*/ 554577 h 908908"/>
              <a:gd name="connsiteX4" fmla="*/ 56302 w 984541"/>
              <a:gd name="connsiteY4" fmla="*/ 319445 h 908908"/>
              <a:gd name="connsiteX5" fmla="*/ 456896 w 984541"/>
              <a:gd name="connsiteY5" fmla="*/ 667788 h 908908"/>
              <a:gd name="connsiteX6" fmla="*/ 4050 w 984541"/>
              <a:gd name="connsiteY6" fmla="*/ 458782 h 908908"/>
              <a:gd name="connsiteX7" fmla="*/ 779113 w 984541"/>
              <a:gd name="connsiteY7" fmla="*/ 902920 h 908908"/>
              <a:gd name="connsiteX8" fmla="*/ 430770 w 984541"/>
              <a:gd name="connsiteY8" fmla="*/ 720040 h 908908"/>
              <a:gd name="connsiteX9" fmla="*/ 979410 w 984541"/>
              <a:gd name="connsiteY9" fmla="*/ 772291 h 908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4541" h="908908">
                <a:moveTo>
                  <a:pt x="979410" y="772291"/>
                </a:moveTo>
                <a:cubicBezTo>
                  <a:pt x="914096" y="653274"/>
                  <a:pt x="38884" y="5937"/>
                  <a:pt x="38884" y="5937"/>
                </a:cubicBezTo>
                <a:cubicBezTo>
                  <a:pt x="-32236" y="-52120"/>
                  <a:pt x="462701" y="332508"/>
                  <a:pt x="552690" y="423948"/>
                </a:cubicBezTo>
                <a:cubicBezTo>
                  <a:pt x="642679" y="515388"/>
                  <a:pt x="661547" y="571994"/>
                  <a:pt x="578816" y="554577"/>
                </a:cubicBezTo>
                <a:cubicBezTo>
                  <a:pt x="496085" y="537160"/>
                  <a:pt x="76622" y="300576"/>
                  <a:pt x="56302" y="319445"/>
                </a:cubicBezTo>
                <a:cubicBezTo>
                  <a:pt x="35982" y="338313"/>
                  <a:pt x="465605" y="644565"/>
                  <a:pt x="456896" y="667788"/>
                </a:cubicBezTo>
                <a:cubicBezTo>
                  <a:pt x="448187" y="691011"/>
                  <a:pt x="-49653" y="419593"/>
                  <a:pt x="4050" y="458782"/>
                </a:cubicBezTo>
                <a:cubicBezTo>
                  <a:pt x="57753" y="497971"/>
                  <a:pt x="707993" y="859377"/>
                  <a:pt x="779113" y="902920"/>
                </a:cubicBezTo>
                <a:cubicBezTo>
                  <a:pt x="850233" y="946463"/>
                  <a:pt x="395936" y="738909"/>
                  <a:pt x="430770" y="720040"/>
                </a:cubicBezTo>
                <a:cubicBezTo>
                  <a:pt x="465604" y="701171"/>
                  <a:pt x="1044724" y="891308"/>
                  <a:pt x="979410" y="772291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5679FDD8-56E3-E998-A9C6-8F1DB47ECC1C}"/>
              </a:ext>
            </a:extLst>
          </p:cNvPr>
          <p:cNvSpPr/>
          <p:nvPr/>
        </p:nvSpPr>
        <p:spPr>
          <a:xfrm>
            <a:off x="1016000" y="513080"/>
            <a:ext cx="9037304" cy="256700"/>
          </a:xfrm>
          <a:custGeom>
            <a:avLst/>
            <a:gdLst>
              <a:gd name="connsiteX0" fmla="*/ 0 w 9037304"/>
              <a:gd name="connsiteY0" fmla="*/ 63500 h 256700"/>
              <a:gd name="connsiteX1" fmla="*/ 546100 w 9037304"/>
              <a:gd name="connsiteY1" fmla="*/ 114300 h 256700"/>
              <a:gd name="connsiteX2" fmla="*/ 8864600 w 9037304"/>
              <a:gd name="connsiteY2" fmla="*/ 50800 h 256700"/>
              <a:gd name="connsiteX3" fmla="*/ 6248400 w 9037304"/>
              <a:gd name="connsiteY3" fmla="*/ 177800 h 256700"/>
              <a:gd name="connsiteX4" fmla="*/ 7073900 w 9037304"/>
              <a:gd name="connsiteY4" fmla="*/ 190500 h 256700"/>
              <a:gd name="connsiteX5" fmla="*/ 3530600 w 9037304"/>
              <a:gd name="connsiteY5" fmla="*/ 254000 h 256700"/>
              <a:gd name="connsiteX6" fmla="*/ 6007100 w 9037304"/>
              <a:gd name="connsiteY6" fmla="*/ 88900 h 256700"/>
              <a:gd name="connsiteX7" fmla="*/ 3365500 w 9037304"/>
              <a:gd name="connsiteY7" fmla="*/ 25400 h 256700"/>
              <a:gd name="connsiteX8" fmla="*/ 4305300 w 9037304"/>
              <a:gd name="connsiteY8" fmla="*/ 0 h 256700"/>
              <a:gd name="connsiteX9" fmla="*/ 0 w 9037304"/>
              <a:gd name="connsiteY9" fmla="*/ 63500 h 25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7304" h="256700">
                <a:moveTo>
                  <a:pt x="0" y="63500"/>
                </a:moveTo>
                <a:lnTo>
                  <a:pt x="546100" y="114300"/>
                </a:lnTo>
                <a:lnTo>
                  <a:pt x="8864600" y="50800"/>
                </a:lnTo>
                <a:cubicBezTo>
                  <a:pt x="9814983" y="61383"/>
                  <a:pt x="6546850" y="154517"/>
                  <a:pt x="6248400" y="177800"/>
                </a:cubicBezTo>
                <a:cubicBezTo>
                  <a:pt x="5949950" y="201083"/>
                  <a:pt x="7526867" y="177800"/>
                  <a:pt x="7073900" y="190500"/>
                </a:cubicBezTo>
                <a:cubicBezTo>
                  <a:pt x="6620933" y="203200"/>
                  <a:pt x="3708400" y="270933"/>
                  <a:pt x="3530600" y="254000"/>
                </a:cubicBezTo>
                <a:cubicBezTo>
                  <a:pt x="3352800" y="237067"/>
                  <a:pt x="6034617" y="127000"/>
                  <a:pt x="6007100" y="88900"/>
                </a:cubicBezTo>
                <a:cubicBezTo>
                  <a:pt x="5979583" y="50800"/>
                  <a:pt x="3649133" y="40217"/>
                  <a:pt x="3365500" y="25400"/>
                </a:cubicBezTo>
                <a:cubicBezTo>
                  <a:pt x="3081867" y="10583"/>
                  <a:pt x="4305300" y="0"/>
                  <a:pt x="4305300" y="0"/>
                </a:cubicBezTo>
                <a:lnTo>
                  <a:pt x="0" y="6350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F8F36710-ED18-3118-21DC-98ADC0A948B3}"/>
              </a:ext>
            </a:extLst>
          </p:cNvPr>
          <p:cNvSpPr/>
          <p:nvPr/>
        </p:nvSpPr>
        <p:spPr>
          <a:xfrm>
            <a:off x="1016000" y="426720"/>
            <a:ext cx="8866046" cy="152400"/>
          </a:xfrm>
          <a:custGeom>
            <a:avLst/>
            <a:gdLst>
              <a:gd name="connsiteX0" fmla="*/ 0 w 8866046"/>
              <a:gd name="connsiteY0" fmla="*/ 12700 h 152400"/>
              <a:gd name="connsiteX1" fmla="*/ 279400 w 8866046"/>
              <a:gd name="connsiteY1" fmla="*/ 25400 h 152400"/>
              <a:gd name="connsiteX2" fmla="*/ 8521700 w 8866046"/>
              <a:gd name="connsiteY2" fmla="*/ 152400 h 152400"/>
              <a:gd name="connsiteX3" fmla="*/ 7429500 w 8866046"/>
              <a:gd name="connsiteY3" fmla="*/ 0 h 152400"/>
              <a:gd name="connsiteX4" fmla="*/ 0 w 8866046"/>
              <a:gd name="connsiteY4" fmla="*/ 127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66046" h="152400">
                <a:moveTo>
                  <a:pt x="0" y="12700"/>
                </a:moveTo>
                <a:lnTo>
                  <a:pt x="279400" y="25400"/>
                </a:lnTo>
                <a:lnTo>
                  <a:pt x="8521700" y="152400"/>
                </a:lnTo>
                <a:cubicBezTo>
                  <a:pt x="9713383" y="148167"/>
                  <a:pt x="7429500" y="0"/>
                  <a:pt x="7429500" y="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A6CD3745-A974-75BB-DE73-28DAD80C49F8}"/>
              </a:ext>
            </a:extLst>
          </p:cNvPr>
          <p:cNvSpPr/>
          <p:nvPr/>
        </p:nvSpPr>
        <p:spPr>
          <a:xfrm>
            <a:off x="10071238" y="2040166"/>
            <a:ext cx="1908157" cy="3044117"/>
          </a:xfrm>
          <a:custGeom>
            <a:avLst/>
            <a:gdLst>
              <a:gd name="connsiteX0" fmla="*/ 47303 w 1908157"/>
              <a:gd name="connsiteY0" fmla="*/ 58026 h 3044117"/>
              <a:gd name="connsiteX1" fmla="*/ 1838003 w 1908157"/>
              <a:gd name="connsiteY1" fmla="*/ 32626 h 3044117"/>
              <a:gd name="connsiteX2" fmla="*/ 1431603 w 1908157"/>
              <a:gd name="connsiteY2" fmla="*/ 19926 h 3044117"/>
              <a:gd name="connsiteX3" fmla="*/ 364803 w 1908157"/>
              <a:gd name="connsiteY3" fmla="*/ 324726 h 3044117"/>
              <a:gd name="connsiteX4" fmla="*/ 872803 w 1908157"/>
              <a:gd name="connsiteY4" fmla="*/ 235826 h 3044117"/>
              <a:gd name="connsiteX5" fmla="*/ 1838003 w 1908157"/>
              <a:gd name="connsiteY5" fmla="*/ 388226 h 3044117"/>
              <a:gd name="connsiteX6" fmla="*/ 250503 w 1908157"/>
              <a:gd name="connsiteY6" fmla="*/ 1429626 h 3044117"/>
              <a:gd name="connsiteX7" fmla="*/ 1253803 w 1908157"/>
              <a:gd name="connsiteY7" fmla="*/ 756526 h 3044117"/>
              <a:gd name="connsiteX8" fmla="*/ 606103 w 1908157"/>
              <a:gd name="connsiteY8" fmla="*/ 1378826 h 3044117"/>
              <a:gd name="connsiteX9" fmla="*/ 1063303 w 1908157"/>
              <a:gd name="connsiteY9" fmla="*/ 1823326 h 3044117"/>
              <a:gd name="connsiteX10" fmla="*/ 606103 w 1908157"/>
              <a:gd name="connsiteY10" fmla="*/ 3042526 h 3044117"/>
              <a:gd name="connsiteX11" fmla="*/ 872803 w 1908157"/>
              <a:gd name="connsiteY11" fmla="*/ 1543926 h 3044117"/>
              <a:gd name="connsiteX12" fmla="*/ 949003 w 1908157"/>
              <a:gd name="connsiteY12" fmla="*/ 70726 h 3044117"/>
              <a:gd name="connsiteX13" fmla="*/ 936303 w 1908157"/>
              <a:gd name="connsiteY13" fmla="*/ 273926 h 3044117"/>
              <a:gd name="connsiteX14" fmla="*/ 555303 w 1908157"/>
              <a:gd name="connsiteY14" fmla="*/ 172326 h 3044117"/>
              <a:gd name="connsiteX15" fmla="*/ 47303 w 1908157"/>
              <a:gd name="connsiteY15" fmla="*/ 58026 h 3044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08157" h="3044117">
                <a:moveTo>
                  <a:pt x="47303" y="58026"/>
                </a:moveTo>
                <a:cubicBezTo>
                  <a:pt x="261086" y="34743"/>
                  <a:pt x="1607286" y="38976"/>
                  <a:pt x="1838003" y="32626"/>
                </a:cubicBezTo>
                <a:cubicBezTo>
                  <a:pt x="2068720" y="26276"/>
                  <a:pt x="1677136" y="-28757"/>
                  <a:pt x="1431603" y="19926"/>
                </a:cubicBezTo>
                <a:cubicBezTo>
                  <a:pt x="1186070" y="68609"/>
                  <a:pt x="457936" y="288743"/>
                  <a:pt x="364803" y="324726"/>
                </a:cubicBezTo>
                <a:cubicBezTo>
                  <a:pt x="271670" y="360709"/>
                  <a:pt x="627270" y="225243"/>
                  <a:pt x="872803" y="235826"/>
                </a:cubicBezTo>
                <a:cubicBezTo>
                  <a:pt x="1118336" y="246409"/>
                  <a:pt x="1941720" y="189259"/>
                  <a:pt x="1838003" y="388226"/>
                </a:cubicBezTo>
                <a:cubicBezTo>
                  <a:pt x="1734286" y="587193"/>
                  <a:pt x="347870" y="1368243"/>
                  <a:pt x="250503" y="1429626"/>
                </a:cubicBezTo>
                <a:cubicBezTo>
                  <a:pt x="153136" y="1491009"/>
                  <a:pt x="1194536" y="764993"/>
                  <a:pt x="1253803" y="756526"/>
                </a:cubicBezTo>
                <a:cubicBezTo>
                  <a:pt x="1313070" y="748059"/>
                  <a:pt x="637853" y="1201026"/>
                  <a:pt x="606103" y="1378826"/>
                </a:cubicBezTo>
                <a:cubicBezTo>
                  <a:pt x="574353" y="1556626"/>
                  <a:pt x="1063303" y="1546043"/>
                  <a:pt x="1063303" y="1823326"/>
                </a:cubicBezTo>
                <a:cubicBezTo>
                  <a:pt x="1063303" y="2100609"/>
                  <a:pt x="637853" y="3089093"/>
                  <a:pt x="606103" y="3042526"/>
                </a:cubicBezTo>
                <a:cubicBezTo>
                  <a:pt x="574353" y="2995959"/>
                  <a:pt x="815653" y="2039226"/>
                  <a:pt x="872803" y="1543926"/>
                </a:cubicBezTo>
                <a:cubicBezTo>
                  <a:pt x="929953" y="1048626"/>
                  <a:pt x="938420" y="282393"/>
                  <a:pt x="949003" y="70726"/>
                </a:cubicBezTo>
                <a:cubicBezTo>
                  <a:pt x="959586" y="-140941"/>
                  <a:pt x="1001920" y="256993"/>
                  <a:pt x="936303" y="273926"/>
                </a:cubicBezTo>
                <a:cubicBezTo>
                  <a:pt x="870686" y="290859"/>
                  <a:pt x="705586" y="208309"/>
                  <a:pt x="555303" y="172326"/>
                </a:cubicBezTo>
                <a:cubicBezTo>
                  <a:pt x="405020" y="136343"/>
                  <a:pt x="-166480" y="81309"/>
                  <a:pt x="47303" y="5802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104B752D-115D-E7A2-D463-AEC4DA113214}"/>
              </a:ext>
            </a:extLst>
          </p:cNvPr>
          <p:cNvSpPr/>
          <p:nvPr/>
        </p:nvSpPr>
        <p:spPr>
          <a:xfrm>
            <a:off x="7623014" y="996623"/>
            <a:ext cx="414709" cy="629831"/>
          </a:xfrm>
          <a:custGeom>
            <a:avLst/>
            <a:gdLst>
              <a:gd name="connsiteX0" fmla="*/ 121954 w 414709"/>
              <a:gd name="connsiteY0" fmla="*/ 15313 h 629831"/>
              <a:gd name="connsiteX1" fmla="*/ 158530 w 414709"/>
              <a:gd name="connsiteY1" fmla="*/ 149425 h 629831"/>
              <a:gd name="connsiteX2" fmla="*/ 231682 w 414709"/>
              <a:gd name="connsiteY2" fmla="*/ 576145 h 629831"/>
              <a:gd name="connsiteX3" fmla="*/ 390178 w 414709"/>
              <a:gd name="connsiteY3" fmla="*/ 624913 h 629831"/>
              <a:gd name="connsiteX4" fmla="*/ 34 w 414709"/>
              <a:gd name="connsiteY4" fmla="*/ 588337 h 629831"/>
              <a:gd name="connsiteX5" fmla="*/ 414562 w 414709"/>
              <a:gd name="connsiteY5" fmla="*/ 588337 h 629831"/>
              <a:gd name="connsiteX6" fmla="*/ 48802 w 414709"/>
              <a:gd name="connsiteY6" fmla="*/ 466417 h 629831"/>
              <a:gd name="connsiteX7" fmla="*/ 121954 w 414709"/>
              <a:gd name="connsiteY7" fmla="*/ 15313 h 62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709" h="629831">
                <a:moveTo>
                  <a:pt x="121954" y="15313"/>
                </a:moveTo>
                <a:cubicBezTo>
                  <a:pt x="140242" y="-37519"/>
                  <a:pt x="140242" y="55953"/>
                  <a:pt x="158530" y="149425"/>
                </a:cubicBezTo>
                <a:cubicBezTo>
                  <a:pt x="176818" y="242897"/>
                  <a:pt x="193074" y="496897"/>
                  <a:pt x="231682" y="576145"/>
                </a:cubicBezTo>
                <a:cubicBezTo>
                  <a:pt x="270290" y="655393"/>
                  <a:pt x="428786" y="622881"/>
                  <a:pt x="390178" y="624913"/>
                </a:cubicBezTo>
                <a:cubicBezTo>
                  <a:pt x="351570" y="626945"/>
                  <a:pt x="-4030" y="594433"/>
                  <a:pt x="34" y="588337"/>
                </a:cubicBezTo>
                <a:cubicBezTo>
                  <a:pt x="4098" y="582241"/>
                  <a:pt x="406434" y="608657"/>
                  <a:pt x="414562" y="588337"/>
                </a:cubicBezTo>
                <a:cubicBezTo>
                  <a:pt x="422690" y="568017"/>
                  <a:pt x="93506" y="557857"/>
                  <a:pt x="48802" y="466417"/>
                </a:cubicBezTo>
                <a:cubicBezTo>
                  <a:pt x="4098" y="374977"/>
                  <a:pt x="103666" y="68145"/>
                  <a:pt x="121954" y="15313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EE599116-FAC1-793D-D06B-8FCE62CD3A81}"/>
              </a:ext>
            </a:extLst>
          </p:cNvPr>
          <p:cNvSpPr/>
          <p:nvPr/>
        </p:nvSpPr>
        <p:spPr>
          <a:xfrm>
            <a:off x="6295073" y="2996036"/>
            <a:ext cx="733580" cy="816874"/>
          </a:xfrm>
          <a:custGeom>
            <a:avLst/>
            <a:gdLst>
              <a:gd name="connsiteX0" fmla="*/ 669607 w 733580"/>
              <a:gd name="connsiteY0" fmla="*/ 21484 h 816874"/>
              <a:gd name="connsiteX1" fmla="*/ 654367 w 733580"/>
              <a:gd name="connsiteY1" fmla="*/ 82444 h 816874"/>
              <a:gd name="connsiteX2" fmla="*/ 60007 w 733580"/>
              <a:gd name="connsiteY2" fmla="*/ 539644 h 816874"/>
              <a:gd name="connsiteX3" fmla="*/ 60007 w 733580"/>
              <a:gd name="connsiteY3" fmla="*/ 753004 h 816874"/>
              <a:gd name="connsiteX4" fmla="*/ 410527 w 733580"/>
              <a:gd name="connsiteY4" fmla="*/ 341524 h 816874"/>
              <a:gd name="connsiteX5" fmla="*/ 181927 w 733580"/>
              <a:gd name="connsiteY5" fmla="*/ 813964 h 816874"/>
              <a:gd name="connsiteX6" fmla="*/ 410527 w 733580"/>
              <a:gd name="connsiteY6" fmla="*/ 67204 h 816874"/>
              <a:gd name="connsiteX7" fmla="*/ 120967 w 733580"/>
              <a:gd name="connsiteY7" fmla="*/ 326284 h 816874"/>
              <a:gd name="connsiteX8" fmla="*/ 669607 w 733580"/>
              <a:gd name="connsiteY8" fmla="*/ 21484 h 81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3580" h="816874">
                <a:moveTo>
                  <a:pt x="669607" y="21484"/>
                </a:moveTo>
                <a:cubicBezTo>
                  <a:pt x="758507" y="-19156"/>
                  <a:pt x="755967" y="-3916"/>
                  <a:pt x="654367" y="82444"/>
                </a:cubicBezTo>
                <a:cubicBezTo>
                  <a:pt x="552767" y="168804"/>
                  <a:pt x="159067" y="427884"/>
                  <a:pt x="60007" y="539644"/>
                </a:cubicBezTo>
                <a:cubicBezTo>
                  <a:pt x="-39053" y="651404"/>
                  <a:pt x="1587" y="786024"/>
                  <a:pt x="60007" y="753004"/>
                </a:cubicBezTo>
                <a:cubicBezTo>
                  <a:pt x="118427" y="719984"/>
                  <a:pt x="390207" y="331364"/>
                  <a:pt x="410527" y="341524"/>
                </a:cubicBezTo>
                <a:cubicBezTo>
                  <a:pt x="430847" y="351684"/>
                  <a:pt x="181927" y="859684"/>
                  <a:pt x="181927" y="813964"/>
                </a:cubicBezTo>
                <a:cubicBezTo>
                  <a:pt x="181927" y="768244"/>
                  <a:pt x="420687" y="148484"/>
                  <a:pt x="410527" y="67204"/>
                </a:cubicBezTo>
                <a:cubicBezTo>
                  <a:pt x="400367" y="-14076"/>
                  <a:pt x="75247" y="336444"/>
                  <a:pt x="120967" y="326284"/>
                </a:cubicBezTo>
                <a:cubicBezTo>
                  <a:pt x="166687" y="316124"/>
                  <a:pt x="580707" y="62124"/>
                  <a:pt x="669607" y="21484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B0D3C9F4-607E-D9B7-1E04-ECAE08AE0805}"/>
              </a:ext>
            </a:extLst>
          </p:cNvPr>
          <p:cNvSpPr/>
          <p:nvPr/>
        </p:nvSpPr>
        <p:spPr>
          <a:xfrm>
            <a:off x="4754880" y="4682013"/>
            <a:ext cx="591722" cy="1220513"/>
          </a:xfrm>
          <a:custGeom>
            <a:avLst/>
            <a:gdLst>
              <a:gd name="connsiteX0" fmla="*/ 548640 w 591722"/>
              <a:gd name="connsiteY0" fmla="*/ 42387 h 1220513"/>
              <a:gd name="connsiteX1" fmla="*/ 533400 w 591722"/>
              <a:gd name="connsiteY1" fmla="*/ 103347 h 1220513"/>
              <a:gd name="connsiteX2" fmla="*/ 106680 w 591722"/>
              <a:gd name="connsiteY2" fmla="*/ 819627 h 1220513"/>
              <a:gd name="connsiteX3" fmla="*/ 213360 w 591722"/>
              <a:gd name="connsiteY3" fmla="*/ 697707 h 1220513"/>
              <a:gd name="connsiteX4" fmla="*/ 0 w 591722"/>
              <a:gd name="connsiteY4" fmla="*/ 1215867 h 1220513"/>
              <a:gd name="connsiteX5" fmla="*/ 213360 w 591722"/>
              <a:gd name="connsiteY5" fmla="*/ 347187 h 1220513"/>
              <a:gd name="connsiteX6" fmla="*/ 167640 w 591722"/>
              <a:gd name="connsiteY6" fmla="*/ 469107 h 1220513"/>
              <a:gd name="connsiteX7" fmla="*/ 548640 w 591722"/>
              <a:gd name="connsiteY7" fmla="*/ 42387 h 122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1722" h="1220513">
                <a:moveTo>
                  <a:pt x="548640" y="42387"/>
                </a:moveTo>
                <a:cubicBezTo>
                  <a:pt x="609600" y="-18573"/>
                  <a:pt x="607060" y="-26193"/>
                  <a:pt x="533400" y="103347"/>
                </a:cubicBezTo>
                <a:cubicBezTo>
                  <a:pt x="459740" y="232887"/>
                  <a:pt x="160020" y="720567"/>
                  <a:pt x="106680" y="819627"/>
                </a:cubicBezTo>
                <a:cubicBezTo>
                  <a:pt x="53340" y="918687"/>
                  <a:pt x="231140" y="631667"/>
                  <a:pt x="213360" y="697707"/>
                </a:cubicBezTo>
                <a:cubicBezTo>
                  <a:pt x="195580" y="763747"/>
                  <a:pt x="0" y="1274287"/>
                  <a:pt x="0" y="1215867"/>
                </a:cubicBezTo>
                <a:cubicBezTo>
                  <a:pt x="0" y="1157447"/>
                  <a:pt x="185420" y="471647"/>
                  <a:pt x="213360" y="347187"/>
                </a:cubicBezTo>
                <a:cubicBezTo>
                  <a:pt x="241300" y="222727"/>
                  <a:pt x="109220" y="519907"/>
                  <a:pt x="167640" y="469107"/>
                </a:cubicBezTo>
                <a:cubicBezTo>
                  <a:pt x="226060" y="418307"/>
                  <a:pt x="487680" y="103347"/>
                  <a:pt x="548640" y="42387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38077DB1-A360-079E-4876-9E9441996B1E}"/>
              </a:ext>
            </a:extLst>
          </p:cNvPr>
          <p:cNvSpPr/>
          <p:nvPr/>
        </p:nvSpPr>
        <p:spPr>
          <a:xfrm>
            <a:off x="7699367" y="4721541"/>
            <a:ext cx="241727" cy="589066"/>
          </a:xfrm>
          <a:custGeom>
            <a:avLst/>
            <a:gdLst>
              <a:gd name="connsiteX0" fmla="*/ 12073 w 241727"/>
              <a:gd name="connsiteY0" fmla="*/ 18099 h 589066"/>
              <a:gd name="connsiteX1" fmla="*/ 12073 w 241727"/>
              <a:gd name="connsiteY1" fmla="*/ 79059 h 589066"/>
              <a:gd name="connsiteX2" fmla="*/ 57793 w 241727"/>
              <a:gd name="connsiteY2" fmla="*/ 475299 h 589066"/>
              <a:gd name="connsiteX3" fmla="*/ 133993 w 241727"/>
              <a:gd name="connsiteY3" fmla="*/ 399099 h 589066"/>
              <a:gd name="connsiteX4" fmla="*/ 194953 w 241727"/>
              <a:gd name="connsiteY4" fmla="*/ 581979 h 589066"/>
              <a:gd name="connsiteX5" fmla="*/ 240673 w 241727"/>
              <a:gd name="connsiteY5" fmla="*/ 109539 h 589066"/>
              <a:gd name="connsiteX6" fmla="*/ 149233 w 241727"/>
              <a:gd name="connsiteY6" fmla="*/ 307659 h 589066"/>
              <a:gd name="connsiteX7" fmla="*/ 12073 w 241727"/>
              <a:gd name="connsiteY7" fmla="*/ 18099 h 58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727" h="589066">
                <a:moveTo>
                  <a:pt x="12073" y="18099"/>
                </a:moveTo>
                <a:cubicBezTo>
                  <a:pt x="-10787" y="-20001"/>
                  <a:pt x="4453" y="2859"/>
                  <a:pt x="12073" y="79059"/>
                </a:cubicBezTo>
                <a:cubicBezTo>
                  <a:pt x="19693" y="155259"/>
                  <a:pt x="37473" y="421959"/>
                  <a:pt x="57793" y="475299"/>
                </a:cubicBezTo>
                <a:cubicBezTo>
                  <a:pt x="78113" y="528639"/>
                  <a:pt x="111133" y="381319"/>
                  <a:pt x="133993" y="399099"/>
                </a:cubicBezTo>
                <a:cubicBezTo>
                  <a:pt x="156853" y="416879"/>
                  <a:pt x="177173" y="630239"/>
                  <a:pt x="194953" y="581979"/>
                </a:cubicBezTo>
                <a:cubicBezTo>
                  <a:pt x="212733" y="533719"/>
                  <a:pt x="248293" y="155259"/>
                  <a:pt x="240673" y="109539"/>
                </a:cubicBezTo>
                <a:cubicBezTo>
                  <a:pt x="233053" y="63819"/>
                  <a:pt x="187333" y="320359"/>
                  <a:pt x="149233" y="307659"/>
                </a:cubicBezTo>
                <a:cubicBezTo>
                  <a:pt x="111133" y="294959"/>
                  <a:pt x="34933" y="56199"/>
                  <a:pt x="12073" y="18099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C277D698-E4E1-6B7A-045A-89A1CE6293F8}"/>
              </a:ext>
            </a:extLst>
          </p:cNvPr>
          <p:cNvSpPr/>
          <p:nvPr/>
        </p:nvSpPr>
        <p:spPr>
          <a:xfrm>
            <a:off x="7225682" y="2655121"/>
            <a:ext cx="584254" cy="1037688"/>
          </a:xfrm>
          <a:custGeom>
            <a:avLst/>
            <a:gdLst>
              <a:gd name="connsiteX0" fmla="*/ 13318 w 584254"/>
              <a:gd name="connsiteY0" fmla="*/ 27119 h 1037688"/>
              <a:gd name="connsiteX1" fmla="*/ 74278 w 584254"/>
              <a:gd name="connsiteY1" fmla="*/ 118559 h 1037688"/>
              <a:gd name="connsiteX2" fmla="*/ 577198 w 584254"/>
              <a:gd name="connsiteY2" fmla="*/ 789119 h 1037688"/>
              <a:gd name="connsiteX3" fmla="*/ 363838 w 584254"/>
              <a:gd name="connsiteY3" fmla="*/ 941519 h 1037688"/>
              <a:gd name="connsiteX4" fmla="*/ 287638 w 584254"/>
              <a:gd name="connsiteY4" fmla="*/ 987239 h 1037688"/>
              <a:gd name="connsiteX5" fmla="*/ 119998 w 584254"/>
              <a:gd name="connsiteY5" fmla="*/ 1032959 h 1037688"/>
              <a:gd name="connsiteX6" fmla="*/ 211438 w 584254"/>
              <a:gd name="connsiteY6" fmla="*/ 865319 h 1037688"/>
              <a:gd name="connsiteX7" fmla="*/ 180958 w 584254"/>
              <a:gd name="connsiteY7" fmla="*/ 423359 h 1037688"/>
              <a:gd name="connsiteX8" fmla="*/ 13318 w 584254"/>
              <a:gd name="connsiteY8" fmla="*/ 27119 h 103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4254" h="1037688">
                <a:moveTo>
                  <a:pt x="13318" y="27119"/>
                </a:moveTo>
                <a:cubicBezTo>
                  <a:pt x="-4462" y="-23681"/>
                  <a:pt x="-19702" y="-8441"/>
                  <a:pt x="74278" y="118559"/>
                </a:cubicBezTo>
                <a:cubicBezTo>
                  <a:pt x="168258" y="245559"/>
                  <a:pt x="528938" y="651959"/>
                  <a:pt x="577198" y="789119"/>
                </a:cubicBezTo>
                <a:cubicBezTo>
                  <a:pt x="625458" y="926279"/>
                  <a:pt x="412098" y="908499"/>
                  <a:pt x="363838" y="941519"/>
                </a:cubicBezTo>
                <a:cubicBezTo>
                  <a:pt x="315578" y="974539"/>
                  <a:pt x="328278" y="971999"/>
                  <a:pt x="287638" y="987239"/>
                </a:cubicBezTo>
                <a:cubicBezTo>
                  <a:pt x="246998" y="1002479"/>
                  <a:pt x="132698" y="1053279"/>
                  <a:pt x="119998" y="1032959"/>
                </a:cubicBezTo>
                <a:cubicBezTo>
                  <a:pt x="107298" y="1012639"/>
                  <a:pt x="201278" y="966919"/>
                  <a:pt x="211438" y="865319"/>
                </a:cubicBezTo>
                <a:cubicBezTo>
                  <a:pt x="221598" y="763719"/>
                  <a:pt x="213978" y="557979"/>
                  <a:pt x="180958" y="423359"/>
                </a:cubicBezTo>
                <a:cubicBezTo>
                  <a:pt x="147938" y="288739"/>
                  <a:pt x="31098" y="77919"/>
                  <a:pt x="13318" y="27119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CA13AA19-B249-ED3F-D119-024779876C90}"/>
              </a:ext>
            </a:extLst>
          </p:cNvPr>
          <p:cNvSpPr/>
          <p:nvPr/>
        </p:nvSpPr>
        <p:spPr>
          <a:xfrm>
            <a:off x="5888585" y="4998191"/>
            <a:ext cx="578058" cy="1082694"/>
          </a:xfrm>
          <a:custGeom>
            <a:avLst/>
            <a:gdLst>
              <a:gd name="connsiteX0" fmla="*/ 573175 w 578058"/>
              <a:gd name="connsiteY0" fmla="*/ 529 h 1082694"/>
              <a:gd name="connsiteX1" fmla="*/ 329335 w 578058"/>
              <a:gd name="connsiteY1" fmla="*/ 366289 h 1082694"/>
              <a:gd name="connsiteX2" fmla="*/ 390295 w 578058"/>
              <a:gd name="connsiteY2" fmla="*/ 686329 h 1082694"/>
              <a:gd name="connsiteX3" fmla="*/ 268375 w 578058"/>
              <a:gd name="connsiteY3" fmla="*/ 655849 h 1082694"/>
              <a:gd name="connsiteX4" fmla="*/ 329335 w 578058"/>
              <a:gd name="connsiteY4" fmla="*/ 777769 h 1082694"/>
              <a:gd name="connsiteX5" fmla="*/ 161695 w 578058"/>
              <a:gd name="connsiteY5" fmla="*/ 655849 h 1082694"/>
              <a:gd name="connsiteX6" fmla="*/ 146455 w 578058"/>
              <a:gd name="connsiteY6" fmla="*/ 594889 h 1082694"/>
              <a:gd name="connsiteX7" fmla="*/ 131215 w 578058"/>
              <a:gd name="connsiteY7" fmla="*/ 244369 h 1082694"/>
              <a:gd name="connsiteX8" fmla="*/ 9295 w 578058"/>
              <a:gd name="connsiteY8" fmla="*/ 1082569 h 1082694"/>
              <a:gd name="connsiteX9" fmla="*/ 70255 w 578058"/>
              <a:gd name="connsiteY9" fmla="*/ 305329 h 1082694"/>
              <a:gd name="connsiteX10" fmla="*/ 573175 w 578058"/>
              <a:gd name="connsiteY10" fmla="*/ 529 h 108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8058" h="1082694">
                <a:moveTo>
                  <a:pt x="573175" y="529"/>
                </a:moveTo>
                <a:cubicBezTo>
                  <a:pt x="616355" y="10689"/>
                  <a:pt x="359815" y="251989"/>
                  <a:pt x="329335" y="366289"/>
                </a:cubicBezTo>
                <a:cubicBezTo>
                  <a:pt x="298855" y="480589"/>
                  <a:pt x="400455" y="638069"/>
                  <a:pt x="390295" y="686329"/>
                </a:cubicBezTo>
                <a:cubicBezTo>
                  <a:pt x="380135" y="734589"/>
                  <a:pt x="278535" y="640609"/>
                  <a:pt x="268375" y="655849"/>
                </a:cubicBezTo>
                <a:cubicBezTo>
                  <a:pt x="258215" y="671089"/>
                  <a:pt x="347115" y="777769"/>
                  <a:pt x="329335" y="777769"/>
                </a:cubicBezTo>
                <a:cubicBezTo>
                  <a:pt x="311555" y="777769"/>
                  <a:pt x="192175" y="686329"/>
                  <a:pt x="161695" y="655849"/>
                </a:cubicBezTo>
                <a:cubicBezTo>
                  <a:pt x="131215" y="625369"/>
                  <a:pt x="151535" y="663469"/>
                  <a:pt x="146455" y="594889"/>
                </a:cubicBezTo>
                <a:cubicBezTo>
                  <a:pt x="141375" y="526309"/>
                  <a:pt x="154075" y="163089"/>
                  <a:pt x="131215" y="244369"/>
                </a:cubicBezTo>
                <a:cubicBezTo>
                  <a:pt x="108355" y="325649"/>
                  <a:pt x="19455" y="1072409"/>
                  <a:pt x="9295" y="1082569"/>
                </a:cubicBezTo>
                <a:cubicBezTo>
                  <a:pt x="-865" y="1092729"/>
                  <a:pt x="-21185" y="483129"/>
                  <a:pt x="70255" y="305329"/>
                </a:cubicBezTo>
                <a:cubicBezTo>
                  <a:pt x="161695" y="127529"/>
                  <a:pt x="529995" y="-9631"/>
                  <a:pt x="573175" y="529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CCCFEDDD-521B-01CE-8F8A-17FEB426AE22}"/>
              </a:ext>
            </a:extLst>
          </p:cNvPr>
          <p:cNvSpPr/>
          <p:nvPr/>
        </p:nvSpPr>
        <p:spPr>
          <a:xfrm>
            <a:off x="4273157" y="5866070"/>
            <a:ext cx="1049141" cy="565658"/>
          </a:xfrm>
          <a:custGeom>
            <a:avLst/>
            <a:gdLst>
              <a:gd name="connsiteX0" fmla="*/ 131203 w 1049141"/>
              <a:gd name="connsiteY0" fmla="*/ 321370 h 565658"/>
              <a:gd name="connsiteX1" fmla="*/ 1015123 w 1049141"/>
              <a:gd name="connsiteY1" fmla="*/ 1330 h 565658"/>
              <a:gd name="connsiteX2" fmla="*/ 847483 w 1049141"/>
              <a:gd name="connsiteY2" fmla="*/ 214690 h 565658"/>
              <a:gd name="connsiteX3" fmla="*/ 664603 w 1049141"/>
              <a:gd name="connsiteY3" fmla="*/ 397570 h 565658"/>
              <a:gd name="connsiteX4" fmla="*/ 9283 w 1049141"/>
              <a:gd name="connsiteY4" fmla="*/ 565210 h 565658"/>
              <a:gd name="connsiteX5" fmla="*/ 268363 w 1049141"/>
              <a:gd name="connsiteY5" fmla="*/ 443290 h 565658"/>
              <a:gd name="connsiteX6" fmla="*/ 131203 w 1049141"/>
              <a:gd name="connsiteY6" fmla="*/ 321370 h 56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9141" h="565658">
                <a:moveTo>
                  <a:pt x="131203" y="321370"/>
                </a:moveTo>
                <a:cubicBezTo>
                  <a:pt x="255663" y="247710"/>
                  <a:pt x="895743" y="19110"/>
                  <a:pt x="1015123" y="1330"/>
                </a:cubicBezTo>
                <a:cubicBezTo>
                  <a:pt x="1134503" y="-16450"/>
                  <a:pt x="905903" y="148650"/>
                  <a:pt x="847483" y="214690"/>
                </a:cubicBezTo>
                <a:cubicBezTo>
                  <a:pt x="789063" y="280730"/>
                  <a:pt x="804303" y="339150"/>
                  <a:pt x="664603" y="397570"/>
                </a:cubicBezTo>
                <a:cubicBezTo>
                  <a:pt x="524903" y="455990"/>
                  <a:pt x="75323" y="557590"/>
                  <a:pt x="9283" y="565210"/>
                </a:cubicBezTo>
                <a:cubicBezTo>
                  <a:pt x="-56757" y="572830"/>
                  <a:pt x="250583" y="481390"/>
                  <a:pt x="268363" y="443290"/>
                </a:cubicBezTo>
                <a:cubicBezTo>
                  <a:pt x="286143" y="405190"/>
                  <a:pt x="6743" y="395030"/>
                  <a:pt x="131203" y="321370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C1118871-C408-D64F-CF71-5D22F282FE36}"/>
              </a:ext>
            </a:extLst>
          </p:cNvPr>
          <p:cNvSpPr/>
          <p:nvPr/>
        </p:nvSpPr>
        <p:spPr>
          <a:xfrm>
            <a:off x="9154320" y="856140"/>
            <a:ext cx="2942053" cy="851674"/>
          </a:xfrm>
          <a:custGeom>
            <a:avLst/>
            <a:gdLst>
              <a:gd name="connsiteX0" fmla="*/ 10388 w 2942053"/>
              <a:gd name="connsiteY0" fmla="*/ 11865 h 851674"/>
              <a:gd name="connsiteX1" fmla="*/ 2875508 w 2942053"/>
              <a:gd name="connsiteY1" fmla="*/ 27105 h 851674"/>
              <a:gd name="connsiteX2" fmla="*/ 2098268 w 2942053"/>
              <a:gd name="connsiteY2" fmla="*/ 209985 h 851674"/>
              <a:gd name="connsiteX3" fmla="*/ 2905988 w 2942053"/>
              <a:gd name="connsiteY3" fmla="*/ 392865 h 851674"/>
              <a:gd name="connsiteX4" fmla="*/ 1656308 w 2942053"/>
              <a:gd name="connsiteY4" fmla="*/ 636705 h 851674"/>
              <a:gd name="connsiteX5" fmla="*/ 2387828 w 2942053"/>
              <a:gd name="connsiteY5" fmla="*/ 697665 h 851674"/>
              <a:gd name="connsiteX6" fmla="*/ 574268 w 2942053"/>
              <a:gd name="connsiteY6" fmla="*/ 850065 h 851674"/>
              <a:gd name="connsiteX7" fmla="*/ 2037308 w 2942053"/>
              <a:gd name="connsiteY7" fmla="*/ 590985 h 851674"/>
              <a:gd name="connsiteX8" fmla="*/ 711428 w 2942053"/>
              <a:gd name="connsiteY8" fmla="*/ 316665 h 851674"/>
              <a:gd name="connsiteX9" fmla="*/ 1869668 w 2942053"/>
              <a:gd name="connsiteY9" fmla="*/ 133785 h 851674"/>
              <a:gd name="connsiteX10" fmla="*/ 10388 w 2942053"/>
              <a:gd name="connsiteY10" fmla="*/ 11865 h 85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42053" h="851674">
                <a:moveTo>
                  <a:pt x="10388" y="11865"/>
                </a:moveTo>
                <a:cubicBezTo>
                  <a:pt x="178028" y="-5915"/>
                  <a:pt x="2527528" y="-5915"/>
                  <a:pt x="2875508" y="27105"/>
                </a:cubicBezTo>
                <a:cubicBezTo>
                  <a:pt x="3223488" y="60125"/>
                  <a:pt x="2093188" y="149025"/>
                  <a:pt x="2098268" y="209985"/>
                </a:cubicBezTo>
                <a:cubicBezTo>
                  <a:pt x="2103348" y="270945"/>
                  <a:pt x="2979648" y="321745"/>
                  <a:pt x="2905988" y="392865"/>
                </a:cubicBezTo>
                <a:cubicBezTo>
                  <a:pt x="2832328" y="463985"/>
                  <a:pt x="1742668" y="585905"/>
                  <a:pt x="1656308" y="636705"/>
                </a:cubicBezTo>
                <a:cubicBezTo>
                  <a:pt x="1569948" y="687505"/>
                  <a:pt x="2568168" y="662105"/>
                  <a:pt x="2387828" y="697665"/>
                </a:cubicBezTo>
                <a:cubicBezTo>
                  <a:pt x="2207488" y="733225"/>
                  <a:pt x="632688" y="867845"/>
                  <a:pt x="574268" y="850065"/>
                </a:cubicBezTo>
                <a:cubicBezTo>
                  <a:pt x="515848" y="832285"/>
                  <a:pt x="2014448" y="679885"/>
                  <a:pt x="2037308" y="590985"/>
                </a:cubicBezTo>
                <a:cubicBezTo>
                  <a:pt x="2060168" y="502085"/>
                  <a:pt x="739368" y="392865"/>
                  <a:pt x="711428" y="316665"/>
                </a:cubicBezTo>
                <a:cubicBezTo>
                  <a:pt x="683488" y="240465"/>
                  <a:pt x="1981428" y="189665"/>
                  <a:pt x="1869668" y="133785"/>
                </a:cubicBezTo>
                <a:cubicBezTo>
                  <a:pt x="1757908" y="77905"/>
                  <a:pt x="-157252" y="29645"/>
                  <a:pt x="10388" y="11865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テキスト ボックス 1248" hidden="1">
            <a:extLst>
              <a:ext uri="{FF2B5EF4-FFF2-40B4-BE49-F238E27FC236}">
                <a16:creationId xmlns:a16="http://schemas.microsoft.com/office/drawing/2014/main" id="{A012EDCB-E364-8C1A-52A1-13BF1926E5F9}"/>
              </a:ext>
            </a:extLst>
          </p:cNvPr>
          <p:cNvSpPr txBox="1"/>
          <p:nvPr/>
        </p:nvSpPr>
        <p:spPr>
          <a:xfrm>
            <a:off x="3179233" y="2462975"/>
            <a:ext cx="2553904" cy="646331"/>
          </a:xfrm>
          <a:prstGeom prst="rect">
            <a:avLst/>
          </a:prstGeom>
          <a:noFill/>
          <a:effectLst>
            <a:glow rad="228600">
              <a:schemeClr val="accent6">
                <a:lumMod val="5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n w="76200">
                  <a:noFill/>
                </a:ln>
                <a:solidFill>
                  <a:schemeClr val="bg1">
                    <a:lumMod val="9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LION</a:t>
            </a:r>
            <a:r>
              <a:rPr kumimoji="1" lang="ja-JP" altLang="en-US" sz="3600" b="1">
                <a:ln w="76200">
                  <a:noFill/>
                </a:ln>
                <a:solidFill>
                  <a:schemeClr val="bg1">
                    <a:lumMod val="9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 </a:t>
            </a:r>
            <a:r>
              <a:rPr kumimoji="1" lang="en-US" altLang="ja-JP" sz="3600" b="1" dirty="0">
                <a:ln w="76200">
                  <a:noFill/>
                </a:ln>
                <a:solidFill>
                  <a:schemeClr val="bg1">
                    <a:lumMod val="9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SONG</a:t>
            </a:r>
            <a:endParaRPr kumimoji="1" lang="ja-JP" altLang="en-US" sz="3600" b="1">
              <a:ln w="76200">
                <a:noFill/>
              </a:ln>
              <a:solidFill>
                <a:schemeClr val="bg1">
                  <a:lumMod val="95000"/>
                </a:schemeClr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3919CD42-A0BF-B2E7-B8E2-54F1D56F46FA}"/>
              </a:ext>
            </a:extLst>
          </p:cNvPr>
          <p:cNvSpPr/>
          <p:nvPr/>
        </p:nvSpPr>
        <p:spPr>
          <a:xfrm>
            <a:off x="3533211" y="755323"/>
            <a:ext cx="3289117" cy="1668965"/>
          </a:xfrm>
          <a:custGeom>
            <a:avLst/>
            <a:gdLst>
              <a:gd name="connsiteX0" fmla="*/ 2469 w 3289117"/>
              <a:gd name="connsiteY0" fmla="*/ 1058237 h 1668965"/>
              <a:gd name="connsiteX1" fmla="*/ 93909 w 3289117"/>
              <a:gd name="connsiteY1" fmla="*/ 1073477 h 1668965"/>
              <a:gd name="connsiteX2" fmla="*/ 2075109 w 3289117"/>
              <a:gd name="connsiteY2" fmla="*/ 1210637 h 1668965"/>
              <a:gd name="connsiteX3" fmla="*/ 2288469 w 3289117"/>
              <a:gd name="connsiteY3" fmla="*/ 1637357 h 1668965"/>
              <a:gd name="connsiteX4" fmla="*/ 2852349 w 3289117"/>
              <a:gd name="connsiteY4" fmla="*/ 1637357 h 1668965"/>
              <a:gd name="connsiteX5" fmla="*/ 139629 w 3289117"/>
              <a:gd name="connsiteY5" fmla="*/ 1545917 h 1668965"/>
              <a:gd name="connsiteX6" fmla="*/ 2166549 w 3289117"/>
              <a:gd name="connsiteY6" fmla="*/ 905837 h 1668965"/>
              <a:gd name="connsiteX7" fmla="*/ 2075109 w 3289117"/>
              <a:gd name="connsiteY7" fmla="*/ 143837 h 1668965"/>
              <a:gd name="connsiteX8" fmla="*/ 3248589 w 3289117"/>
              <a:gd name="connsiteY8" fmla="*/ 6677 h 1668965"/>
              <a:gd name="connsiteX9" fmla="*/ 383469 w 3289117"/>
              <a:gd name="connsiteY9" fmla="*/ 37157 h 1668965"/>
              <a:gd name="connsiteX10" fmla="*/ 2410389 w 3289117"/>
              <a:gd name="connsiteY10" fmla="*/ 174317 h 1668965"/>
              <a:gd name="connsiteX11" fmla="*/ 1130229 w 3289117"/>
              <a:gd name="connsiteY11" fmla="*/ 982037 h 1668965"/>
              <a:gd name="connsiteX12" fmla="*/ 215829 w 3289117"/>
              <a:gd name="connsiteY12" fmla="*/ 982037 h 1668965"/>
              <a:gd name="connsiteX13" fmla="*/ 2469 w 3289117"/>
              <a:gd name="connsiteY13" fmla="*/ 1058237 h 166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89117" h="1668965">
                <a:moveTo>
                  <a:pt x="2469" y="1058237"/>
                </a:moveTo>
                <a:cubicBezTo>
                  <a:pt x="-17851" y="1073477"/>
                  <a:pt x="93909" y="1073477"/>
                  <a:pt x="93909" y="1073477"/>
                </a:cubicBezTo>
                <a:cubicBezTo>
                  <a:pt x="439349" y="1098877"/>
                  <a:pt x="1709349" y="1116657"/>
                  <a:pt x="2075109" y="1210637"/>
                </a:cubicBezTo>
                <a:cubicBezTo>
                  <a:pt x="2440869" y="1304617"/>
                  <a:pt x="2158929" y="1566237"/>
                  <a:pt x="2288469" y="1637357"/>
                </a:cubicBezTo>
                <a:cubicBezTo>
                  <a:pt x="2418009" y="1708477"/>
                  <a:pt x="2852349" y="1637357"/>
                  <a:pt x="2852349" y="1637357"/>
                </a:cubicBezTo>
                <a:cubicBezTo>
                  <a:pt x="2494209" y="1622117"/>
                  <a:pt x="253929" y="1667837"/>
                  <a:pt x="139629" y="1545917"/>
                </a:cubicBezTo>
                <a:cubicBezTo>
                  <a:pt x="25329" y="1423997"/>
                  <a:pt x="1843969" y="1139517"/>
                  <a:pt x="2166549" y="905837"/>
                </a:cubicBezTo>
                <a:cubicBezTo>
                  <a:pt x="2489129" y="672157"/>
                  <a:pt x="1894769" y="293697"/>
                  <a:pt x="2075109" y="143837"/>
                </a:cubicBezTo>
                <a:cubicBezTo>
                  <a:pt x="2255449" y="-6023"/>
                  <a:pt x="3530529" y="24457"/>
                  <a:pt x="3248589" y="6677"/>
                </a:cubicBezTo>
                <a:cubicBezTo>
                  <a:pt x="2966649" y="-11103"/>
                  <a:pt x="523169" y="9217"/>
                  <a:pt x="383469" y="37157"/>
                </a:cubicBezTo>
                <a:cubicBezTo>
                  <a:pt x="243769" y="65097"/>
                  <a:pt x="2285929" y="16837"/>
                  <a:pt x="2410389" y="174317"/>
                </a:cubicBezTo>
                <a:cubicBezTo>
                  <a:pt x="2534849" y="331797"/>
                  <a:pt x="1495989" y="847417"/>
                  <a:pt x="1130229" y="982037"/>
                </a:cubicBezTo>
                <a:cubicBezTo>
                  <a:pt x="764469" y="1116657"/>
                  <a:pt x="408869" y="966797"/>
                  <a:pt x="215829" y="982037"/>
                </a:cubicBezTo>
                <a:cubicBezTo>
                  <a:pt x="22789" y="997277"/>
                  <a:pt x="22789" y="1042997"/>
                  <a:pt x="2469" y="1058237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FA1BBA49-3873-91C2-FD12-3BD57555A482}"/>
              </a:ext>
            </a:extLst>
          </p:cNvPr>
          <p:cNvSpPr/>
          <p:nvPr/>
        </p:nvSpPr>
        <p:spPr>
          <a:xfrm>
            <a:off x="6430225" y="149964"/>
            <a:ext cx="5085939" cy="2493633"/>
          </a:xfrm>
          <a:custGeom>
            <a:avLst/>
            <a:gdLst>
              <a:gd name="connsiteX0" fmla="*/ 976415 w 5085939"/>
              <a:gd name="connsiteY0" fmla="*/ 2436 h 2493633"/>
              <a:gd name="connsiteX1" fmla="*/ 4999775 w 5085939"/>
              <a:gd name="connsiteY1" fmla="*/ 154836 h 2493633"/>
              <a:gd name="connsiteX2" fmla="*/ 3826295 w 5085939"/>
              <a:gd name="connsiteY2" fmla="*/ 185316 h 2493633"/>
              <a:gd name="connsiteX3" fmla="*/ 4969295 w 5085939"/>
              <a:gd name="connsiteY3" fmla="*/ 718716 h 2493633"/>
              <a:gd name="connsiteX4" fmla="*/ 3673895 w 5085939"/>
              <a:gd name="connsiteY4" fmla="*/ 977796 h 2493633"/>
              <a:gd name="connsiteX5" fmla="*/ 4374935 w 5085939"/>
              <a:gd name="connsiteY5" fmla="*/ 1556916 h 2493633"/>
              <a:gd name="connsiteX6" fmla="*/ 2210855 w 5085939"/>
              <a:gd name="connsiteY6" fmla="*/ 2440836 h 2493633"/>
              <a:gd name="connsiteX7" fmla="*/ 2942375 w 5085939"/>
              <a:gd name="connsiteY7" fmla="*/ 2379876 h 2493633"/>
              <a:gd name="connsiteX8" fmla="*/ 2911895 w 5085939"/>
              <a:gd name="connsiteY8" fmla="*/ 2273196 h 2493633"/>
              <a:gd name="connsiteX9" fmla="*/ 2881415 w 5085939"/>
              <a:gd name="connsiteY9" fmla="*/ 1633116 h 2493633"/>
              <a:gd name="connsiteX10" fmla="*/ 2195615 w 5085939"/>
              <a:gd name="connsiteY10" fmla="*/ 1160676 h 2493633"/>
              <a:gd name="connsiteX11" fmla="*/ 2774735 w 5085939"/>
              <a:gd name="connsiteY11" fmla="*/ 947316 h 2493633"/>
              <a:gd name="connsiteX12" fmla="*/ 2210855 w 5085939"/>
              <a:gd name="connsiteY12" fmla="*/ 703476 h 2493633"/>
              <a:gd name="connsiteX13" fmla="*/ 1055 w 5085939"/>
              <a:gd name="connsiteY13" fmla="*/ 291996 h 2493633"/>
              <a:gd name="connsiteX14" fmla="*/ 2515655 w 5085939"/>
              <a:gd name="connsiteY14" fmla="*/ 291996 h 2493633"/>
              <a:gd name="connsiteX15" fmla="*/ 976415 w 5085939"/>
              <a:gd name="connsiteY15" fmla="*/ 2436 h 2493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85939" h="2493633">
                <a:moveTo>
                  <a:pt x="976415" y="2436"/>
                </a:moveTo>
                <a:cubicBezTo>
                  <a:pt x="1390435" y="-20424"/>
                  <a:pt x="4524795" y="124356"/>
                  <a:pt x="4999775" y="154836"/>
                </a:cubicBezTo>
                <a:cubicBezTo>
                  <a:pt x="5474755" y="185316"/>
                  <a:pt x="3831375" y="91336"/>
                  <a:pt x="3826295" y="185316"/>
                </a:cubicBezTo>
                <a:cubicBezTo>
                  <a:pt x="3821215" y="279296"/>
                  <a:pt x="4994695" y="586636"/>
                  <a:pt x="4969295" y="718716"/>
                </a:cubicBezTo>
                <a:cubicBezTo>
                  <a:pt x="4943895" y="850796"/>
                  <a:pt x="3772955" y="838096"/>
                  <a:pt x="3673895" y="977796"/>
                </a:cubicBezTo>
                <a:cubicBezTo>
                  <a:pt x="3574835" y="1117496"/>
                  <a:pt x="4618775" y="1313076"/>
                  <a:pt x="4374935" y="1556916"/>
                </a:cubicBezTo>
                <a:cubicBezTo>
                  <a:pt x="4131095" y="1800756"/>
                  <a:pt x="2449615" y="2303676"/>
                  <a:pt x="2210855" y="2440836"/>
                </a:cubicBezTo>
                <a:cubicBezTo>
                  <a:pt x="1972095" y="2577996"/>
                  <a:pt x="2825535" y="2407816"/>
                  <a:pt x="2942375" y="2379876"/>
                </a:cubicBezTo>
                <a:cubicBezTo>
                  <a:pt x="3059215" y="2351936"/>
                  <a:pt x="2922055" y="2397656"/>
                  <a:pt x="2911895" y="2273196"/>
                </a:cubicBezTo>
                <a:cubicBezTo>
                  <a:pt x="2901735" y="2148736"/>
                  <a:pt x="3000795" y="1818536"/>
                  <a:pt x="2881415" y="1633116"/>
                </a:cubicBezTo>
                <a:cubicBezTo>
                  <a:pt x="2762035" y="1447696"/>
                  <a:pt x="2213395" y="1274976"/>
                  <a:pt x="2195615" y="1160676"/>
                </a:cubicBezTo>
                <a:cubicBezTo>
                  <a:pt x="2177835" y="1046376"/>
                  <a:pt x="2772195" y="1023516"/>
                  <a:pt x="2774735" y="947316"/>
                </a:cubicBezTo>
                <a:cubicBezTo>
                  <a:pt x="2777275" y="871116"/>
                  <a:pt x="2673135" y="812696"/>
                  <a:pt x="2210855" y="703476"/>
                </a:cubicBezTo>
                <a:cubicBezTo>
                  <a:pt x="1748575" y="594256"/>
                  <a:pt x="-49745" y="360576"/>
                  <a:pt x="1055" y="291996"/>
                </a:cubicBezTo>
                <a:cubicBezTo>
                  <a:pt x="51855" y="223416"/>
                  <a:pt x="2345475" y="340256"/>
                  <a:pt x="2515655" y="291996"/>
                </a:cubicBezTo>
                <a:cubicBezTo>
                  <a:pt x="2685835" y="243736"/>
                  <a:pt x="562395" y="25296"/>
                  <a:pt x="976415" y="2436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1895BC8A-4278-EF1D-FBF6-21587272DC4E}"/>
              </a:ext>
            </a:extLst>
          </p:cNvPr>
          <p:cNvSpPr/>
          <p:nvPr/>
        </p:nvSpPr>
        <p:spPr>
          <a:xfrm>
            <a:off x="8381793" y="388250"/>
            <a:ext cx="3167948" cy="6251035"/>
          </a:xfrm>
          <a:custGeom>
            <a:avLst/>
            <a:gdLst>
              <a:gd name="connsiteX0" fmla="*/ 244047 w 3167948"/>
              <a:gd name="connsiteY0" fmla="*/ 38470 h 6251035"/>
              <a:gd name="connsiteX1" fmla="*/ 289767 w 3167948"/>
              <a:gd name="connsiteY1" fmla="*/ 343270 h 6251035"/>
              <a:gd name="connsiteX2" fmla="*/ 1173687 w 3167948"/>
              <a:gd name="connsiteY2" fmla="*/ 1638670 h 6251035"/>
              <a:gd name="connsiteX3" fmla="*/ 670767 w 3167948"/>
              <a:gd name="connsiteY3" fmla="*/ 1928230 h 6251035"/>
              <a:gd name="connsiteX4" fmla="*/ 914607 w 3167948"/>
              <a:gd name="connsiteY4" fmla="*/ 2766430 h 6251035"/>
              <a:gd name="connsiteX5" fmla="*/ 45927 w 3167948"/>
              <a:gd name="connsiteY5" fmla="*/ 4412350 h 6251035"/>
              <a:gd name="connsiteX6" fmla="*/ 213567 w 3167948"/>
              <a:gd name="connsiteY6" fmla="*/ 4595230 h 6251035"/>
              <a:gd name="connsiteX7" fmla="*/ 1006047 w 3167948"/>
              <a:gd name="connsiteY7" fmla="*/ 5768710 h 6251035"/>
              <a:gd name="connsiteX8" fmla="*/ 914607 w 3167948"/>
              <a:gd name="connsiteY8" fmla="*/ 5296270 h 6251035"/>
              <a:gd name="connsiteX9" fmla="*/ 1783287 w 3167948"/>
              <a:gd name="connsiteY9" fmla="*/ 6225910 h 6251035"/>
              <a:gd name="connsiteX10" fmla="*/ 1981407 w 3167948"/>
              <a:gd name="connsiteY10" fmla="*/ 5936350 h 6251035"/>
              <a:gd name="connsiteX11" fmla="*/ 2027127 w 3167948"/>
              <a:gd name="connsiteY11" fmla="*/ 5402950 h 6251035"/>
              <a:gd name="connsiteX12" fmla="*/ 2895807 w 3167948"/>
              <a:gd name="connsiteY12" fmla="*/ 968110 h 6251035"/>
              <a:gd name="connsiteX13" fmla="*/ 2911047 w 3167948"/>
              <a:gd name="connsiteY13" fmla="*/ 1928230 h 6251035"/>
              <a:gd name="connsiteX14" fmla="*/ 3093927 w 3167948"/>
              <a:gd name="connsiteY14" fmla="*/ 114670 h 6251035"/>
              <a:gd name="connsiteX15" fmla="*/ 1524207 w 3167948"/>
              <a:gd name="connsiteY15" fmla="*/ 190870 h 6251035"/>
              <a:gd name="connsiteX16" fmla="*/ 2286207 w 3167948"/>
              <a:gd name="connsiteY16" fmla="*/ 221350 h 6251035"/>
              <a:gd name="connsiteX17" fmla="*/ 213567 w 3167948"/>
              <a:gd name="connsiteY17" fmla="*/ 84190 h 6251035"/>
              <a:gd name="connsiteX18" fmla="*/ 244047 w 3167948"/>
              <a:gd name="connsiteY18" fmla="*/ 38470 h 6251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67948" h="6251035">
                <a:moveTo>
                  <a:pt x="244047" y="38470"/>
                </a:moveTo>
                <a:cubicBezTo>
                  <a:pt x="256747" y="81650"/>
                  <a:pt x="134827" y="76570"/>
                  <a:pt x="289767" y="343270"/>
                </a:cubicBezTo>
                <a:cubicBezTo>
                  <a:pt x="444707" y="609970"/>
                  <a:pt x="1110187" y="1374510"/>
                  <a:pt x="1173687" y="1638670"/>
                </a:cubicBezTo>
                <a:cubicBezTo>
                  <a:pt x="1237187" y="1902830"/>
                  <a:pt x="713947" y="1740270"/>
                  <a:pt x="670767" y="1928230"/>
                </a:cubicBezTo>
                <a:cubicBezTo>
                  <a:pt x="627587" y="2116190"/>
                  <a:pt x="1018747" y="2352410"/>
                  <a:pt x="914607" y="2766430"/>
                </a:cubicBezTo>
                <a:cubicBezTo>
                  <a:pt x="810467" y="3180450"/>
                  <a:pt x="162767" y="4107550"/>
                  <a:pt x="45927" y="4412350"/>
                </a:cubicBezTo>
                <a:cubicBezTo>
                  <a:pt x="-70913" y="4717150"/>
                  <a:pt x="53547" y="4369170"/>
                  <a:pt x="213567" y="4595230"/>
                </a:cubicBezTo>
                <a:cubicBezTo>
                  <a:pt x="373587" y="4821290"/>
                  <a:pt x="889207" y="5651870"/>
                  <a:pt x="1006047" y="5768710"/>
                </a:cubicBezTo>
                <a:cubicBezTo>
                  <a:pt x="1122887" y="5885550"/>
                  <a:pt x="785067" y="5220070"/>
                  <a:pt x="914607" y="5296270"/>
                </a:cubicBezTo>
                <a:cubicBezTo>
                  <a:pt x="1044147" y="5372470"/>
                  <a:pt x="1605487" y="6119230"/>
                  <a:pt x="1783287" y="6225910"/>
                </a:cubicBezTo>
                <a:cubicBezTo>
                  <a:pt x="1961087" y="6332590"/>
                  <a:pt x="1940767" y="6073510"/>
                  <a:pt x="1981407" y="5936350"/>
                </a:cubicBezTo>
                <a:cubicBezTo>
                  <a:pt x="2022047" y="5799190"/>
                  <a:pt x="1874727" y="6230990"/>
                  <a:pt x="2027127" y="5402950"/>
                </a:cubicBezTo>
                <a:cubicBezTo>
                  <a:pt x="2179527" y="4574910"/>
                  <a:pt x="2748487" y="1547230"/>
                  <a:pt x="2895807" y="968110"/>
                </a:cubicBezTo>
                <a:cubicBezTo>
                  <a:pt x="3043127" y="388990"/>
                  <a:pt x="2878027" y="2070470"/>
                  <a:pt x="2911047" y="1928230"/>
                </a:cubicBezTo>
                <a:cubicBezTo>
                  <a:pt x="2944067" y="1785990"/>
                  <a:pt x="3325067" y="404230"/>
                  <a:pt x="3093927" y="114670"/>
                </a:cubicBezTo>
                <a:cubicBezTo>
                  <a:pt x="2862787" y="-174890"/>
                  <a:pt x="1658827" y="173090"/>
                  <a:pt x="1524207" y="190870"/>
                </a:cubicBezTo>
                <a:cubicBezTo>
                  <a:pt x="1389587" y="208650"/>
                  <a:pt x="2504647" y="239130"/>
                  <a:pt x="2286207" y="221350"/>
                </a:cubicBezTo>
                <a:cubicBezTo>
                  <a:pt x="2067767" y="203570"/>
                  <a:pt x="561547" y="112130"/>
                  <a:pt x="213567" y="84190"/>
                </a:cubicBezTo>
                <a:cubicBezTo>
                  <a:pt x="-134413" y="56250"/>
                  <a:pt x="231347" y="-4710"/>
                  <a:pt x="244047" y="3847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14FA0FCE-99C9-7E30-E6BF-4F602F979371}"/>
              </a:ext>
            </a:extLst>
          </p:cNvPr>
          <p:cNvSpPr/>
          <p:nvPr/>
        </p:nvSpPr>
        <p:spPr>
          <a:xfrm>
            <a:off x="164153" y="-251313"/>
            <a:ext cx="8623182" cy="6909280"/>
          </a:xfrm>
          <a:custGeom>
            <a:avLst/>
            <a:gdLst>
              <a:gd name="connsiteX0" fmla="*/ 1405567 w 8623182"/>
              <a:gd name="connsiteY0" fmla="*/ 525633 h 6909280"/>
              <a:gd name="connsiteX1" fmla="*/ 567367 w 8623182"/>
              <a:gd name="connsiteY1" fmla="*/ 1394313 h 6909280"/>
              <a:gd name="connsiteX2" fmla="*/ 795967 w 8623182"/>
              <a:gd name="connsiteY2" fmla="*/ 1622913 h 6909280"/>
              <a:gd name="connsiteX3" fmla="*/ 735007 w 8623182"/>
              <a:gd name="connsiteY3" fmla="*/ 2476353 h 6909280"/>
              <a:gd name="connsiteX4" fmla="*/ 613087 w 8623182"/>
              <a:gd name="connsiteY4" fmla="*/ 2522073 h 6909280"/>
              <a:gd name="connsiteX5" fmla="*/ 445447 w 8623182"/>
              <a:gd name="connsiteY5" fmla="*/ 3146913 h 6909280"/>
              <a:gd name="connsiteX6" fmla="*/ 872167 w 8623182"/>
              <a:gd name="connsiteY6" fmla="*/ 2979273 h 6909280"/>
              <a:gd name="connsiteX7" fmla="*/ 521647 w 8623182"/>
              <a:gd name="connsiteY7" fmla="*/ 3238353 h 6909280"/>
              <a:gd name="connsiteX8" fmla="*/ 765487 w 8623182"/>
              <a:gd name="connsiteY8" fmla="*/ 3939393 h 6909280"/>
              <a:gd name="connsiteX9" fmla="*/ 475927 w 8623182"/>
              <a:gd name="connsiteY9" fmla="*/ 4152753 h 6909280"/>
              <a:gd name="connsiteX10" fmla="*/ 1695127 w 8623182"/>
              <a:gd name="connsiteY10" fmla="*/ 5067153 h 6909280"/>
              <a:gd name="connsiteX11" fmla="*/ 1573207 w 8623182"/>
              <a:gd name="connsiteY11" fmla="*/ 5097633 h 6909280"/>
              <a:gd name="connsiteX12" fmla="*/ 2319967 w 8623182"/>
              <a:gd name="connsiteY12" fmla="*/ 6362553 h 6909280"/>
              <a:gd name="connsiteX13" fmla="*/ 1695127 w 8623182"/>
              <a:gd name="connsiteY13" fmla="*/ 6377793 h 6909280"/>
              <a:gd name="connsiteX14" fmla="*/ 4133527 w 8623182"/>
              <a:gd name="connsiteY14" fmla="*/ 6591153 h 6909280"/>
              <a:gd name="connsiteX15" fmla="*/ 1801807 w 8623182"/>
              <a:gd name="connsiteY15" fmla="*/ 6697833 h 6909280"/>
              <a:gd name="connsiteX16" fmla="*/ 201607 w 8623182"/>
              <a:gd name="connsiteY16" fmla="*/ 6895953 h 6909280"/>
              <a:gd name="connsiteX17" fmla="*/ 414967 w 8623182"/>
              <a:gd name="connsiteY17" fmla="*/ 6286353 h 6909280"/>
              <a:gd name="connsiteX18" fmla="*/ 18727 w 8623182"/>
              <a:gd name="connsiteY18" fmla="*/ 3192633 h 6909280"/>
              <a:gd name="connsiteX19" fmla="*/ 79687 w 8623182"/>
              <a:gd name="connsiteY19" fmla="*/ 3451713 h 6909280"/>
              <a:gd name="connsiteX20" fmla="*/ 216847 w 8623182"/>
              <a:gd name="connsiteY20" fmla="*/ 83673 h 6909280"/>
              <a:gd name="connsiteX21" fmla="*/ 110167 w 8623182"/>
              <a:gd name="connsiteY21" fmla="*/ 967593 h 6909280"/>
              <a:gd name="connsiteX22" fmla="*/ 1055047 w 8623182"/>
              <a:gd name="connsiteY22" fmla="*/ 342753 h 6909280"/>
              <a:gd name="connsiteX23" fmla="*/ 8553127 w 8623182"/>
              <a:gd name="connsiteY23" fmla="*/ 251313 h 6909280"/>
              <a:gd name="connsiteX24" fmla="*/ 4941247 w 8623182"/>
              <a:gd name="connsiteY24" fmla="*/ 434193 h 6909280"/>
              <a:gd name="connsiteX25" fmla="*/ 7303447 w 8623182"/>
              <a:gd name="connsiteY25" fmla="*/ 556113 h 6909280"/>
              <a:gd name="connsiteX26" fmla="*/ 4133527 w 8623182"/>
              <a:gd name="connsiteY26" fmla="*/ 556113 h 6909280"/>
              <a:gd name="connsiteX27" fmla="*/ 4651687 w 8623182"/>
              <a:gd name="connsiteY27" fmla="*/ 464673 h 6909280"/>
              <a:gd name="connsiteX28" fmla="*/ 1832287 w 8623182"/>
              <a:gd name="connsiteY28" fmla="*/ 495153 h 6909280"/>
              <a:gd name="connsiteX29" fmla="*/ 1405567 w 8623182"/>
              <a:gd name="connsiteY29" fmla="*/ 525633 h 690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623182" h="6909280">
                <a:moveTo>
                  <a:pt x="1405567" y="525633"/>
                </a:moveTo>
                <a:cubicBezTo>
                  <a:pt x="1194747" y="675493"/>
                  <a:pt x="668967" y="1211433"/>
                  <a:pt x="567367" y="1394313"/>
                </a:cubicBezTo>
                <a:cubicBezTo>
                  <a:pt x="465767" y="1577193"/>
                  <a:pt x="768027" y="1442573"/>
                  <a:pt x="795967" y="1622913"/>
                </a:cubicBezTo>
                <a:cubicBezTo>
                  <a:pt x="823907" y="1803253"/>
                  <a:pt x="765487" y="2326493"/>
                  <a:pt x="735007" y="2476353"/>
                </a:cubicBezTo>
                <a:cubicBezTo>
                  <a:pt x="704527" y="2626213"/>
                  <a:pt x="661347" y="2410313"/>
                  <a:pt x="613087" y="2522073"/>
                </a:cubicBezTo>
                <a:cubicBezTo>
                  <a:pt x="564827" y="2633833"/>
                  <a:pt x="402267" y="3070713"/>
                  <a:pt x="445447" y="3146913"/>
                </a:cubicBezTo>
                <a:cubicBezTo>
                  <a:pt x="488627" y="3223113"/>
                  <a:pt x="859467" y="2964033"/>
                  <a:pt x="872167" y="2979273"/>
                </a:cubicBezTo>
                <a:cubicBezTo>
                  <a:pt x="884867" y="2994513"/>
                  <a:pt x="539427" y="3078333"/>
                  <a:pt x="521647" y="3238353"/>
                </a:cubicBezTo>
                <a:cubicBezTo>
                  <a:pt x="503867" y="3398373"/>
                  <a:pt x="773107" y="3786993"/>
                  <a:pt x="765487" y="3939393"/>
                </a:cubicBezTo>
                <a:cubicBezTo>
                  <a:pt x="757867" y="4091793"/>
                  <a:pt x="320987" y="3964793"/>
                  <a:pt x="475927" y="4152753"/>
                </a:cubicBezTo>
                <a:cubicBezTo>
                  <a:pt x="630867" y="4340713"/>
                  <a:pt x="1512247" y="4909673"/>
                  <a:pt x="1695127" y="5067153"/>
                </a:cubicBezTo>
                <a:cubicBezTo>
                  <a:pt x="1878007" y="5224633"/>
                  <a:pt x="1469067" y="4881733"/>
                  <a:pt x="1573207" y="5097633"/>
                </a:cubicBezTo>
                <a:cubicBezTo>
                  <a:pt x="1677347" y="5313533"/>
                  <a:pt x="2299647" y="6149193"/>
                  <a:pt x="2319967" y="6362553"/>
                </a:cubicBezTo>
                <a:cubicBezTo>
                  <a:pt x="2340287" y="6575913"/>
                  <a:pt x="1392867" y="6339693"/>
                  <a:pt x="1695127" y="6377793"/>
                </a:cubicBezTo>
                <a:cubicBezTo>
                  <a:pt x="1997387" y="6415893"/>
                  <a:pt x="4115747" y="6537813"/>
                  <a:pt x="4133527" y="6591153"/>
                </a:cubicBezTo>
                <a:cubicBezTo>
                  <a:pt x="4151307" y="6644493"/>
                  <a:pt x="2457127" y="6647033"/>
                  <a:pt x="1801807" y="6697833"/>
                </a:cubicBezTo>
                <a:cubicBezTo>
                  <a:pt x="1146487" y="6748633"/>
                  <a:pt x="432747" y="6964533"/>
                  <a:pt x="201607" y="6895953"/>
                </a:cubicBezTo>
                <a:cubicBezTo>
                  <a:pt x="-29533" y="6827373"/>
                  <a:pt x="445447" y="6903573"/>
                  <a:pt x="414967" y="6286353"/>
                </a:cubicBezTo>
                <a:cubicBezTo>
                  <a:pt x="384487" y="5669133"/>
                  <a:pt x="74607" y="3665073"/>
                  <a:pt x="18727" y="3192633"/>
                </a:cubicBezTo>
                <a:cubicBezTo>
                  <a:pt x="-37153" y="2720193"/>
                  <a:pt x="46667" y="3969873"/>
                  <a:pt x="79687" y="3451713"/>
                </a:cubicBezTo>
                <a:cubicBezTo>
                  <a:pt x="112707" y="2933553"/>
                  <a:pt x="211767" y="497693"/>
                  <a:pt x="216847" y="83673"/>
                </a:cubicBezTo>
                <a:cubicBezTo>
                  <a:pt x="221927" y="-330347"/>
                  <a:pt x="-29533" y="924413"/>
                  <a:pt x="110167" y="967593"/>
                </a:cubicBezTo>
                <a:cubicBezTo>
                  <a:pt x="249867" y="1010773"/>
                  <a:pt x="-352113" y="462133"/>
                  <a:pt x="1055047" y="342753"/>
                </a:cubicBezTo>
                <a:cubicBezTo>
                  <a:pt x="2462207" y="223373"/>
                  <a:pt x="7905427" y="236073"/>
                  <a:pt x="8553127" y="251313"/>
                </a:cubicBezTo>
                <a:cubicBezTo>
                  <a:pt x="9200827" y="266553"/>
                  <a:pt x="5149527" y="383393"/>
                  <a:pt x="4941247" y="434193"/>
                </a:cubicBezTo>
                <a:cubicBezTo>
                  <a:pt x="4732967" y="484993"/>
                  <a:pt x="7438067" y="535793"/>
                  <a:pt x="7303447" y="556113"/>
                </a:cubicBezTo>
                <a:cubicBezTo>
                  <a:pt x="7168827" y="576433"/>
                  <a:pt x="4575487" y="571353"/>
                  <a:pt x="4133527" y="556113"/>
                </a:cubicBezTo>
                <a:cubicBezTo>
                  <a:pt x="3691567" y="540873"/>
                  <a:pt x="5035227" y="474833"/>
                  <a:pt x="4651687" y="464673"/>
                </a:cubicBezTo>
                <a:cubicBezTo>
                  <a:pt x="4268147" y="454513"/>
                  <a:pt x="2375847" y="482453"/>
                  <a:pt x="1832287" y="495153"/>
                </a:cubicBezTo>
                <a:cubicBezTo>
                  <a:pt x="1288727" y="507853"/>
                  <a:pt x="1616387" y="375773"/>
                  <a:pt x="1405567" y="52563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0B779907-6C0D-7EF1-4B80-CCB7DAFE3FD3}"/>
              </a:ext>
            </a:extLst>
          </p:cNvPr>
          <p:cNvSpPr/>
          <p:nvPr/>
        </p:nvSpPr>
        <p:spPr>
          <a:xfrm>
            <a:off x="6925644" y="-482913"/>
            <a:ext cx="5207338" cy="7148036"/>
          </a:xfrm>
          <a:custGeom>
            <a:avLst/>
            <a:gdLst>
              <a:gd name="connsiteX0" fmla="*/ 8556 w 5207338"/>
              <a:gd name="connsiteY0" fmla="*/ 6807513 h 7148036"/>
              <a:gd name="connsiteX1" fmla="*/ 4595796 w 5207338"/>
              <a:gd name="connsiteY1" fmla="*/ 6853233 h 7148036"/>
              <a:gd name="connsiteX2" fmla="*/ 3909996 w 5207338"/>
              <a:gd name="connsiteY2" fmla="*/ 6914193 h 7148036"/>
              <a:gd name="connsiteX3" fmla="*/ 4885356 w 5207338"/>
              <a:gd name="connsiteY3" fmla="*/ 7036113 h 7148036"/>
              <a:gd name="connsiteX4" fmla="*/ 4946316 w 5207338"/>
              <a:gd name="connsiteY4" fmla="*/ 6487473 h 7148036"/>
              <a:gd name="connsiteX5" fmla="*/ 5205396 w 5207338"/>
              <a:gd name="connsiteY5" fmla="*/ 437193 h 7148036"/>
              <a:gd name="connsiteX6" fmla="*/ 4793916 w 5207338"/>
              <a:gd name="connsiteY6" fmla="*/ 3058473 h 7148036"/>
              <a:gd name="connsiteX7" fmla="*/ 4382436 w 5207338"/>
              <a:gd name="connsiteY7" fmla="*/ 10473 h 7148036"/>
              <a:gd name="connsiteX8" fmla="*/ 4351956 w 5207338"/>
              <a:gd name="connsiteY8" fmla="*/ 4353873 h 7148036"/>
              <a:gd name="connsiteX9" fmla="*/ 4230036 w 5207338"/>
              <a:gd name="connsiteY9" fmla="*/ 3637593 h 7148036"/>
              <a:gd name="connsiteX10" fmla="*/ 4184316 w 5207338"/>
              <a:gd name="connsiteY10" fmla="*/ 6152193 h 7148036"/>
              <a:gd name="connsiteX11" fmla="*/ 4031916 w 5207338"/>
              <a:gd name="connsiteY11" fmla="*/ 6655113 h 7148036"/>
              <a:gd name="connsiteX12" fmla="*/ 1151556 w 5207338"/>
              <a:gd name="connsiteY12" fmla="*/ 7081833 h 7148036"/>
              <a:gd name="connsiteX13" fmla="*/ 3391836 w 5207338"/>
              <a:gd name="connsiteY13" fmla="*/ 7036113 h 7148036"/>
              <a:gd name="connsiteX14" fmla="*/ 8556 w 5207338"/>
              <a:gd name="connsiteY14" fmla="*/ 6807513 h 714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7338" h="7148036">
                <a:moveTo>
                  <a:pt x="8556" y="6807513"/>
                </a:moveTo>
                <a:cubicBezTo>
                  <a:pt x="209216" y="6777033"/>
                  <a:pt x="3945556" y="6835453"/>
                  <a:pt x="4595796" y="6853233"/>
                </a:cubicBezTo>
                <a:cubicBezTo>
                  <a:pt x="5246036" y="6871013"/>
                  <a:pt x="3861736" y="6883713"/>
                  <a:pt x="3909996" y="6914193"/>
                </a:cubicBezTo>
                <a:cubicBezTo>
                  <a:pt x="3958256" y="6944673"/>
                  <a:pt x="4712636" y="7107233"/>
                  <a:pt x="4885356" y="7036113"/>
                </a:cubicBezTo>
                <a:cubicBezTo>
                  <a:pt x="5058076" y="6964993"/>
                  <a:pt x="4892976" y="7587293"/>
                  <a:pt x="4946316" y="6487473"/>
                </a:cubicBezTo>
                <a:cubicBezTo>
                  <a:pt x="4999656" y="5387653"/>
                  <a:pt x="5230796" y="1008693"/>
                  <a:pt x="5205396" y="437193"/>
                </a:cubicBezTo>
                <a:cubicBezTo>
                  <a:pt x="5179996" y="-134307"/>
                  <a:pt x="4931076" y="3129593"/>
                  <a:pt x="4793916" y="3058473"/>
                </a:cubicBezTo>
                <a:cubicBezTo>
                  <a:pt x="4656756" y="2987353"/>
                  <a:pt x="4456096" y="-205427"/>
                  <a:pt x="4382436" y="10473"/>
                </a:cubicBezTo>
                <a:cubicBezTo>
                  <a:pt x="4308776" y="226373"/>
                  <a:pt x="4377356" y="3749353"/>
                  <a:pt x="4351956" y="4353873"/>
                </a:cubicBezTo>
                <a:cubicBezTo>
                  <a:pt x="4326556" y="4958393"/>
                  <a:pt x="4257976" y="3337873"/>
                  <a:pt x="4230036" y="3637593"/>
                </a:cubicBezTo>
                <a:cubicBezTo>
                  <a:pt x="4202096" y="3937313"/>
                  <a:pt x="4217336" y="5649273"/>
                  <a:pt x="4184316" y="6152193"/>
                </a:cubicBezTo>
                <a:cubicBezTo>
                  <a:pt x="4151296" y="6655113"/>
                  <a:pt x="4537376" y="6500173"/>
                  <a:pt x="4031916" y="6655113"/>
                </a:cubicBezTo>
                <a:cubicBezTo>
                  <a:pt x="3526456" y="6810053"/>
                  <a:pt x="1258236" y="7018333"/>
                  <a:pt x="1151556" y="7081833"/>
                </a:cubicBezTo>
                <a:cubicBezTo>
                  <a:pt x="1044876" y="7145333"/>
                  <a:pt x="3582336" y="7074213"/>
                  <a:pt x="3391836" y="7036113"/>
                </a:cubicBezTo>
                <a:cubicBezTo>
                  <a:pt x="3201336" y="6998013"/>
                  <a:pt x="-192104" y="6837993"/>
                  <a:pt x="8556" y="680751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6B0274E0-4257-DFBB-7C43-7F5353404FEC}"/>
              </a:ext>
            </a:extLst>
          </p:cNvPr>
          <p:cNvSpPr/>
          <p:nvPr/>
        </p:nvSpPr>
        <p:spPr>
          <a:xfrm>
            <a:off x="137160" y="6477000"/>
            <a:ext cx="12630123" cy="365760"/>
          </a:xfrm>
          <a:custGeom>
            <a:avLst/>
            <a:gdLst>
              <a:gd name="connsiteX0" fmla="*/ 0 w 12630123"/>
              <a:gd name="connsiteY0" fmla="*/ 15240 h 365760"/>
              <a:gd name="connsiteX1" fmla="*/ 320040 w 12630123"/>
              <a:gd name="connsiteY1" fmla="*/ 15240 h 365760"/>
              <a:gd name="connsiteX2" fmla="*/ 12131040 w 12630123"/>
              <a:gd name="connsiteY2" fmla="*/ 0 h 365760"/>
              <a:gd name="connsiteX3" fmla="*/ 10439400 w 12630123"/>
              <a:gd name="connsiteY3" fmla="*/ 60960 h 365760"/>
              <a:gd name="connsiteX4" fmla="*/ 10500360 w 12630123"/>
              <a:gd name="connsiteY4" fmla="*/ 243840 h 365760"/>
              <a:gd name="connsiteX5" fmla="*/ 2529840 w 12630123"/>
              <a:gd name="connsiteY5" fmla="*/ 350520 h 365760"/>
              <a:gd name="connsiteX6" fmla="*/ 3840480 w 12630123"/>
              <a:gd name="connsiteY6" fmla="*/ 365760 h 365760"/>
              <a:gd name="connsiteX7" fmla="*/ 807720 w 12630123"/>
              <a:gd name="connsiteY7" fmla="*/ 335280 h 365760"/>
              <a:gd name="connsiteX8" fmla="*/ 1402080 w 12630123"/>
              <a:gd name="connsiteY8" fmla="*/ 274320 h 365760"/>
              <a:gd name="connsiteX9" fmla="*/ 0 w 12630123"/>
              <a:gd name="connsiteY9" fmla="*/ 1524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30123" h="365760">
                <a:moveTo>
                  <a:pt x="0" y="15240"/>
                </a:moveTo>
                <a:lnTo>
                  <a:pt x="320040" y="15240"/>
                </a:lnTo>
                <a:lnTo>
                  <a:pt x="12131040" y="0"/>
                </a:lnTo>
                <a:cubicBezTo>
                  <a:pt x="13817600" y="7620"/>
                  <a:pt x="10711180" y="20320"/>
                  <a:pt x="10439400" y="60960"/>
                </a:cubicBezTo>
                <a:cubicBezTo>
                  <a:pt x="10167620" y="101600"/>
                  <a:pt x="11818620" y="195580"/>
                  <a:pt x="10500360" y="243840"/>
                </a:cubicBezTo>
                <a:cubicBezTo>
                  <a:pt x="9182100" y="292100"/>
                  <a:pt x="3639820" y="330200"/>
                  <a:pt x="2529840" y="350520"/>
                </a:cubicBezTo>
                <a:lnTo>
                  <a:pt x="3840480" y="365760"/>
                </a:lnTo>
                <a:lnTo>
                  <a:pt x="807720" y="335280"/>
                </a:lnTo>
                <a:cubicBezTo>
                  <a:pt x="401320" y="320040"/>
                  <a:pt x="1529080" y="330200"/>
                  <a:pt x="1402080" y="274320"/>
                </a:cubicBezTo>
                <a:cubicBezTo>
                  <a:pt x="1275080" y="218440"/>
                  <a:pt x="660400" y="109220"/>
                  <a:pt x="0" y="1524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0D28C1FE-52FC-0D95-6E22-3BF63499CABB}"/>
              </a:ext>
            </a:extLst>
          </p:cNvPr>
          <p:cNvSpPr/>
          <p:nvPr/>
        </p:nvSpPr>
        <p:spPr>
          <a:xfrm>
            <a:off x="9156823" y="795328"/>
            <a:ext cx="1682780" cy="5706823"/>
          </a:xfrm>
          <a:custGeom>
            <a:avLst/>
            <a:gdLst>
              <a:gd name="connsiteX0" fmla="*/ 78617 w 1682780"/>
              <a:gd name="connsiteY0" fmla="*/ 27632 h 5706823"/>
              <a:gd name="connsiteX1" fmla="*/ 429137 w 1682780"/>
              <a:gd name="connsiteY1" fmla="*/ 134312 h 5706823"/>
              <a:gd name="connsiteX2" fmla="*/ 1495937 w 1682780"/>
              <a:gd name="connsiteY2" fmla="*/ 545792 h 5706823"/>
              <a:gd name="connsiteX3" fmla="*/ 1328297 w 1682780"/>
              <a:gd name="connsiteY3" fmla="*/ 926792 h 5706823"/>
              <a:gd name="connsiteX4" fmla="*/ 749177 w 1682780"/>
              <a:gd name="connsiteY4" fmla="*/ 4142432 h 5706823"/>
              <a:gd name="connsiteX5" fmla="*/ 840617 w 1682780"/>
              <a:gd name="connsiteY5" fmla="*/ 3593792 h 5706823"/>
              <a:gd name="connsiteX6" fmla="*/ 1008257 w 1682780"/>
              <a:gd name="connsiteY6" fmla="*/ 5696912 h 5706823"/>
              <a:gd name="connsiteX7" fmla="*/ 688217 w 1682780"/>
              <a:gd name="connsiteY7" fmla="*/ 4233872 h 5706823"/>
              <a:gd name="connsiteX8" fmla="*/ 688217 w 1682780"/>
              <a:gd name="connsiteY8" fmla="*/ 911552 h 5706823"/>
              <a:gd name="connsiteX9" fmla="*/ 581537 w 1682780"/>
              <a:gd name="connsiteY9" fmla="*/ 1704032 h 5706823"/>
              <a:gd name="connsiteX10" fmla="*/ 1648337 w 1682780"/>
              <a:gd name="connsiteY10" fmla="*/ 103832 h 5706823"/>
              <a:gd name="connsiteX11" fmla="*/ 1358777 w 1682780"/>
              <a:gd name="connsiteY11" fmla="*/ 362912 h 5706823"/>
              <a:gd name="connsiteX12" fmla="*/ 733937 w 1682780"/>
              <a:gd name="connsiteY12" fmla="*/ 271472 h 5706823"/>
              <a:gd name="connsiteX13" fmla="*/ 1084457 w 1682780"/>
              <a:gd name="connsiteY13" fmla="*/ 698192 h 5706823"/>
              <a:gd name="connsiteX14" fmla="*/ 2417 w 1682780"/>
              <a:gd name="connsiteY14" fmla="*/ 652472 h 5706823"/>
              <a:gd name="connsiteX15" fmla="*/ 1434977 w 1682780"/>
              <a:gd name="connsiteY15" fmla="*/ 591512 h 5706823"/>
              <a:gd name="connsiteX16" fmla="*/ 78617 w 1682780"/>
              <a:gd name="connsiteY16" fmla="*/ 27632 h 570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82780" h="5706823">
                <a:moveTo>
                  <a:pt x="78617" y="27632"/>
                </a:moveTo>
                <a:cubicBezTo>
                  <a:pt x="-89023" y="-48568"/>
                  <a:pt x="192917" y="47952"/>
                  <a:pt x="429137" y="134312"/>
                </a:cubicBezTo>
                <a:cubicBezTo>
                  <a:pt x="665357" y="220672"/>
                  <a:pt x="1346077" y="413712"/>
                  <a:pt x="1495937" y="545792"/>
                </a:cubicBezTo>
                <a:cubicBezTo>
                  <a:pt x="1645797" y="677872"/>
                  <a:pt x="1452757" y="327352"/>
                  <a:pt x="1328297" y="926792"/>
                </a:cubicBezTo>
                <a:cubicBezTo>
                  <a:pt x="1203837" y="1526232"/>
                  <a:pt x="830457" y="3697932"/>
                  <a:pt x="749177" y="4142432"/>
                </a:cubicBezTo>
                <a:cubicBezTo>
                  <a:pt x="667897" y="4586932"/>
                  <a:pt x="797437" y="3334712"/>
                  <a:pt x="840617" y="3593792"/>
                </a:cubicBezTo>
                <a:cubicBezTo>
                  <a:pt x="883797" y="3852872"/>
                  <a:pt x="1033657" y="5590232"/>
                  <a:pt x="1008257" y="5696912"/>
                </a:cubicBezTo>
                <a:cubicBezTo>
                  <a:pt x="982857" y="5803592"/>
                  <a:pt x="741557" y="5031432"/>
                  <a:pt x="688217" y="4233872"/>
                </a:cubicBezTo>
                <a:cubicBezTo>
                  <a:pt x="634877" y="3436312"/>
                  <a:pt x="705997" y="1333192"/>
                  <a:pt x="688217" y="911552"/>
                </a:cubicBezTo>
                <a:cubicBezTo>
                  <a:pt x="670437" y="489912"/>
                  <a:pt x="421517" y="1838652"/>
                  <a:pt x="581537" y="1704032"/>
                </a:cubicBezTo>
                <a:cubicBezTo>
                  <a:pt x="741557" y="1569412"/>
                  <a:pt x="1518797" y="327352"/>
                  <a:pt x="1648337" y="103832"/>
                </a:cubicBezTo>
                <a:cubicBezTo>
                  <a:pt x="1777877" y="-119688"/>
                  <a:pt x="1511177" y="334972"/>
                  <a:pt x="1358777" y="362912"/>
                </a:cubicBezTo>
                <a:cubicBezTo>
                  <a:pt x="1206377" y="390852"/>
                  <a:pt x="779657" y="215592"/>
                  <a:pt x="733937" y="271472"/>
                </a:cubicBezTo>
                <a:cubicBezTo>
                  <a:pt x="688217" y="327352"/>
                  <a:pt x="1206377" y="634692"/>
                  <a:pt x="1084457" y="698192"/>
                </a:cubicBezTo>
                <a:cubicBezTo>
                  <a:pt x="962537" y="761692"/>
                  <a:pt x="-56003" y="670252"/>
                  <a:pt x="2417" y="652472"/>
                </a:cubicBezTo>
                <a:cubicBezTo>
                  <a:pt x="60837" y="634692"/>
                  <a:pt x="1429897" y="693112"/>
                  <a:pt x="1434977" y="591512"/>
                </a:cubicBezTo>
                <a:cubicBezTo>
                  <a:pt x="1440057" y="489912"/>
                  <a:pt x="246257" y="103832"/>
                  <a:pt x="78617" y="2763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5145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6" name="グループ化 1215" hidden="1">
            <a:extLst>
              <a:ext uri="{FF2B5EF4-FFF2-40B4-BE49-F238E27FC236}">
                <a16:creationId xmlns:a16="http://schemas.microsoft.com/office/drawing/2014/main" id="{EE66BDFD-3A45-37B9-991A-CA20A528FA5B}"/>
              </a:ext>
            </a:extLst>
          </p:cNvPr>
          <p:cNvGrpSpPr/>
          <p:nvPr/>
        </p:nvGrpSpPr>
        <p:grpSpPr>
          <a:xfrm>
            <a:off x="1031179" y="818633"/>
            <a:ext cx="3190561" cy="5314053"/>
            <a:chOff x="5344422" y="213768"/>
            <a:chExt cx="3190561" cy="5314053"/>
          </a:xfrm>
          <a:solidFill>
            <a:schemeClr val="bg1"/>
          </a:solidFill>
          <a:effectLst>
            <a:glow rad="228600">
              <a:schemeClr val="bg2">
                <a:lumMod val="25000"/>
                <a:alpha val="93791"/>
              </a:schemeClr>
            </a:glow>
            <a:outerShdw dir="4890232" algn="tl" rotWithShape="0">
              <a:schemeClr val="tx1"/>
            </a:outerShdw>
          </a:effectLst>
        </p:grpSpPr>
        <p:grpSp>
          <p:nvGrpSpPr>
            <p:cNvPr id="1217" name="グループ化 1216">
              <a:extLst>
                <a:ext uri="{FF2B5EF4-FFF2-40B4-BE49-F238E27FC236}">
                  <a16:creationId xmlns:a16="http://schemas.microsoft.com/office/drawing/2014/main" id="{1B1B490E-E385-6510-1603-A1E00BC68EBA}"/>
                </a:ext>
              </a:extLst>
            </p:cNvPr>
            <p:cNvGrpSpPr/>
            <p:nvPr/>
          </p:nvGrpSpPr>
          <p:grpSpPr>
            <a:xfrm>
              <a:off x="5378664" y="213768"/>
              <a:ext cx="2026951" cy="1845103"/>
              <a:chOff x="350423" y="2819276"/>
              <a:chExt cx="2747351" cy="2500872"/>
            </a:xfrm>
            <a:grpFill/>
          </p:grpSpPr>
          <p:sp>
            <p:nvSpPr>
              <p:cNvPr id="1235" name="フリーフォーム 1234">
                <a:extLst>
                  <a:ext uri="{FF2B5EF4-FFF2-40B4-BE49-F238E27FC236}">
                    <a16:creationId xmlns:a16="http://schemas.microsoft.com/office/drawing/2014/main" id="{2568FC06-965A-DC0B-1490-9299D127C6AD}"/>
                  </a:ext>
                </a:extLst>
              </p:cNvPr>
              <p:cNvSpPr/>
              <p:nvPr/>
            </p:nvSpPr>
            <p:spPr>
              <a:xfrm>
                <a:off x="604830" y="2891261"/>
                <a:ext cx="693660" cy="1251531"/>
              </a:xfrm>
              <a:custGeom>
                <a:avLst/>
                <a:gdLst>
                  <a:gd name="connsiteX0" fmla="*/ 379420 w 693660"/>
                  <a:gd name="connsiteY0" fmla="*/ 163089 h 1251531"/>
                  <a:gd name="connsiteX1" fmla="*/ 290520 w 693660"/>
                  <a:gd name="connsiteY1" fmla="*/ 36089 h 1251531"/>
                  <a:gd name="connsiteX2" fmla="*/ 455620 w 693660"/>
                  <a:gd name="connsiteY2" fmla="*/ 55139 h 1251531"/>
                  <a:gd name="connsiteX3" fmla="*/ 477845 w 693660"/>
                  <a:gd name="connsiteY3" fmla="*/ 1164 h 1251531"/>
                  <a:gd name="connsiteX4" fmla="*/ 690570 w 693660"/>
                  <a:gd name="connsiteY4" fmla="*/ 115464 h 1251531"/>
                  <a:gd name="connsiteX5" fmla="*/ 608020 w 693660"/>
                  <a:gd name="connsiteY5" fmla="*/ 20214 h 1251531"/>
                  <a:gd name="connsiteX6" fmla="*/ 661995 w 693660"/>
                  <a:gd name="connsiteY6" fmla="*/ 207539 h 1251531"/>
                  <a:gd name="connsiteX7" fmla="*/ 427045 w 693660"/>
                  <a:gd name="connsiteY7" fmla="*/ 480589 h 1251531"/>
                  <a:gd name="connsiteX8" fmla="*/ 284170 w 693660"/>
                  <a:gd name="connsiteY8" fmla="*/ 798089 h 1251531"/>
                  <a:gd name="connsiteX9" fmla="*/ 325445 w 693660"/>
                  <a:gd name="connsiteY9" fmla="*/ 731414 h 1251531"/>
                  <a:gd name="connsiteX10" fmla="*/ 214320 w 693660"/>
                  <a:gd name="connsiteY10" fmla="*/ 1026689 h 1251531"/>
                  <a:gd name="connsiteX11" fmla="*/ 93670 w 693660"/>
                  <a:gd name="connsiteY11" fmla="*/ 1229889 h 1251531"/>
                  <a:gd name="connsiteX12" fmla="*/ 74620 w 693660"/>
                  <a:gd name="connsiteY12" fmla="*/ 1172739 h 1251531"/>
                  <a:gd name="connsiteX13" fmla="*/ 7945 w 693660"/>
                  <a:gd name="connsiteY13" fmla="*/ 1248939 h 1251531"/>
                  <a:gd name="connsiteX14" fmla="*/ 1595 w 693660"/>
                  <a:gd name="connsiteY14" fmla="*/ 1058439 h 1251531"/>
                  <a:gd name="connsiteX15" fmla="*/ 11120 w 693660"/>
                  <a:gd name="connsiteY15" fmla="*/ 833014 h 1251531"/>
                  <a:gd name="connsiteX16" fmla="*/ 77795 w 693660"/>
                  <a:gd name="connsiteY16" fmla="*/ 706014 h 1251531"/>
                  <a:gd name="connsiteX17" fmla="*/ 80970 w 693660"/>
                  <a:gd name="connsiteY17" fmla="*/ 537739 h 1251531"/>
                  <a:gd name="connsiteX18" fmla="*/ 11120 w 693660"/>
                  <a:gd name="connsiteY18" fmla="*/ 382164 h 1251531"/>
                  <a:gd name="connsiteX19" fmla="*/ 74620 w 693660"/>
                  <a:gd name="connsiteY19" fmla="*/ 613939 h 1251531"/>
                  <a:gd name="connsiteX20" fmla="*/ 166695 w 693660"/>
                  <a:gd name="connsiteY20" fmla="*/ 740939 h 1251531"/>
                  <a:gd name="connsiteX21" fmla="*/ 150820 w 693660"/>
                  <a:gd name="connsiteY21" fmla="*/ 858414 h 1251531"/>
                  <a:gd name="connsiteX22" fmla="*/ 284170 w 693660"/>
                  <a:gd name="connsiteY22" fmla="*/ 547264 h 1251531"/>
                  <a:gd name="connsiteX23" fmla="*/ 354020 w 693660"/>
                  <a:gd name="connsiteY23" fmla="*/ 321839 h 1251531"/>
                  <a:gd name="connsiteX24" fmla="*/ 328620 w 693660"/>
                  <a:gd name="connsiteY24" fmla="*/ 410739 h 1251531"/>
                  <a:gd name="connsiteX25" fmla="*/ 446095 w 693660"/>
                  <a:gd name="connsiteY25" fmla="*/ 271039 h 1251531"/>
                  <a:gd name="connsiteX26" fmla="*/ 398470 w 693660"/>
                  <a:gd name="connsiteY26" fmla="*/ 239289 h 1251531"/>
                  <a:gd name="connsiteX27" fmla="*/ 201620 w 693660"/>
                  <a:gd name="connsiteY27" fmla="*/ 96414 h 1251531"/>
                  <a:gd name="connsiteX28" fmla="*/ 455620 w 693660"/>
                  <a:gd name="connsiteY28" fmla="*/ 220239 h 1251531"/>
                  <a:gd name="connsiteX29" fmla="*/ 379420 w 693660"/>
                  <a:gd name="connsiteY29" fmla="*/ 163089 h 1251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93660" h="1251531">
                    <a:moveTo>
                      <a:pt x="379420" y="163089"/>
                    </a:moveTo>
                    <a:cubicBezTo>
                      <a:pt x="351903" y="132397"/>
                      <a:pt x="277820" y="54081"/>
                      <a:pt x="290520" y="36089"/>
                    </a:cubicBezTo>
                    <a:cubicBezTo>
                      <a:pt x="303220" y="18097"/>
                      <a:pt x="424399" y="60960"/>
                      <a:pt x="455620" y="55139"/>
                    </a:cubicBezTo>
                    <a:cubicBezTo>
                      <a:pt x="486841" y="49318"/>
                      <a:pt x="438687" y="-8890"/>
                      <a:pt x="477845" y="1164"/>
                    </a:cubicBezTo>
                    <a:cubicBezTo>
                      <a:pt x="517003" y="11218"/>
                      <a:pt x="668874" y="112289"/>
                      <a:pt x="690570" y="115464"/>
                    </a:cubicBezTo>
                    <a:cubicBezTo>
                      <a:pt x="712266" y="118639"/>
                      <a:pt x="612783" y="4868"/>
                      <a:pt x="608020" y="20214"/>
                    </a:cubicBezTo>
                    <a:cubicBezTo>
                      <a:pt x="603257" y="35560"/>
                      <a:pt x="692157" y="130810"/>
                      <a:pt x="661995" y="207539"/>
                    </a:cubicBezTo>
                    <a:cubicBezTo>
                      <a:pt x="631833" y="284268"/>
                      <a:pt x="490016" y="382164"/>
                      <a:pt x="427045" y="480589"/>
                    </a:cubicBezTo>
                    <a:cubicBezTo>
                      <a:pt x="364074" y="579014"/>
                      <a:pt x="301103" y="756285"/>
                      <a:pt x="284170" y="798089"/>
                    </a:cubicBezTo>
                    <a:cubicBezTo>
                      <a:pt x="267237" y="839893"/>
                      <a:pt x="337087" y="693314"/>
                      <a:pt x="325445" y="731414"/>
                    </a:cubicBezTo>
                    <a:cubicBezTo>
                      <a:pt x="313803" y="769514"/>
                      <a:pt x="252949" y="943610"/>
                      <a:pt x="214320" y="1026689"/>
                    </a:cubicBezTo>
                    <a:cubicBezTo>
                      <a:pt x="175691" y="1109768"/>
                      <a:pt x="116953" y="1205547"/>
                      <a:pt x="93670" y="1229889"/>
                    </a:cubicBezTo>
                    <a:cubicBezTo>
                      <a:pt x="70387" y="1254231"/>
                      <a:pt x="88907" y="1169564"/>
                      <a:pt x="74620" y="1172739"/>
                    </a:cubicBezTo>
                    <a:cubicBezTo>
                      <a:pt x="60333" y="1175914"/>
                      <a:pt x="20116" y="1267989"/>
                      <a:pt x="7945" y="1248939"/>
                    </a:cubicBezTo>
                    <a:cubicBezTo>
                      <a:pt x="-4226" y="1229889"/>
                      <a:pt x="1066" y="1127760"/>
                      <a:pt x="1595" y="1058439"/>
                    </a:cubicBezTo>
                    <a:cubicBezTo>
                      <a:pt x="2124" y="989118"/>
                      <a:pt x="-1580" y="891752"/>
                      <a:pt x="11120" y="833014"/>
                    </a:cubicBezTo>
                    <a:cubicBezTo>
                      <a:pt x="23820" y="774277"/>
                      <a:pt x="66153" y="755227"/>
                      <a:pt x="77795" y="706014"/>
                    </a:cubicBezTo>
                    <a:cubicBezTo>
                      <a:pt x="89437" y="656802"/>
                      <a:pt x="92082" y="591714"/>
                      <a:pt x="80970" y="537739"/>
                    </a:cubicBezTo>
                    <a:cubicBezTo>
                      <a:pt x="69858" y="483764"/>
                      <a:pt x="12178" y="369464"/>
                      <a:pt x="11120" y="382164"/>
                    </a:cubicBezTo>
                    <a:cubicBezTo>
                      <a:pt x="10062" y="394864"/>
                      <a:pt x="48691" y="554143"/>
                      <a:pt x="74620" y="613939"/>
                    </a:cubicBezTo>
                    <a:cubicBezTo>
                      <a:pt x="100549" y="673735"/>
                      <a:pt x="153995" y="700193"/>
                      <a:pt x="166695" y="740939"/>
                    </a:cubicBezTo>
                    <a:cubicBezTo>
                      <a:pt x="179395" y="781685"/>
                      <a:pt x="131241" y="890693"/>
                      <a:pt x="150820" y="858414"/>
                    </a:cubicBezTo>
                    <a:cubicBezTo>
                      <a:pt x="170399" y="826135"/>
                      <a:pt x="250303" y="636693"/>
                      <a:pt x="284170" y="547264"/>
                    </a:cubicBezTo>
                    <a:cubicBezTo>
                      <a:pt x="318037" y="457835"/>
                      <a:pt x="346612" y="344593"/>
                      <a:pt x="354020" y="321839"/>
                    </a:cubicBezTo>
                    <a:cubicBezTo>
                      <a:pt x="361428" y="299085"/>
                      <a:pt x="313274" y="419206"/>
                      <a:pt x="328620" y="410739"/>
                    </a:cubicBezTo>
                    <a:cubicBezTo>
                      <a:pt x="343966" y="402272"/>
                      <a:pt x="434453" y="299614"/>
                      <a:pt x="446095" y="271039"/>
                    </a:cubicBezTo>
                    <a:cubicBezTo>
                      <a:pt x="457737" y="242464"/>
                      <a:pt x="439216" y="268393"/>
                      <a:pt x="398470" y="239289"/>
                    </a:cubicBezTo>
                    <a:cubicBezTo>
                      <a:pt x="357724" y="210185"/>
                      <a:pt x="192095" y="99589"/>
                      <a:pt x="201620" y="96414"/>
                    </a:cubicBezTo>
                    <a:cubicBezTo>
                      <a:pt x="211145" y="93239"/>
                      <a:pt x="421753" y="206481"/>
                      <a:pt x="455620" y="220239"/>
                    </a:cubicBezTo>
                    <a:cubicBezTo>
                      <a:pt x="489487" y="233997"/>
                      <a:pt x="406937" y="193781"/>
                      <a:pt x="379420" y="1630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6" name="フリーフォーム 1235">
                <a:extLst>
                  <a:ext uri="{FF2B5EF4-FFF2-40B4-BE49-F238E27FC236}">
                    <a16:creationId xmlns:a16="http://schemas.microsoft.com/office/drawing/2014/main" id="{3045A0A9-191B-440A-1BA2-02CD670EB1A7}"/>
                  </a:ext>
                </a:extLst>
              </p:cNvPr>
              <p:cNvSpPr/>
              <p:nvPr/>
            </p:nvSpPr>
            <p:spPr>
              <a:xfrm>
                <a:off x="597945" y="3151882"/>
                <a:ext cx="691401" cy="1832966"/>
              </a:xfrm>
              <a:custGeom>
                <a:avLst/>
                <a:gdLst>
                  <a:gd name="connsiteX0" fmla="*/ 246605 w 691401"/>
                  <a:gd name="connsiteY0" fmla="*/ 204093 h 1832966"/>
                  <a:gd name="connsiteX1" fmla="*/ 221205 w 691401"/>
                  <a:gd name="connsiteY1" fmla="*/ 112018 h 1832966"/>
                  <a:gd name="connsiteX2" fmla="*/ 160880 w 691401"/>
                  <a:gd name="connsiteY2" fmla="*/ 19943 h 1832966"/>
                  <a:gd name="connsiteX3" fmla="*/ 256130 w 691401"/>
                  <a:gd name="connsiteY3" fmla="*/ 67568 h 1832966"/>
                  <a:gd name="connsiteX4" fmla="*/ 256130 w 691401"/>
                  <a:gd name="connsiteY4" fmla="*/ 4068 h 1832966"/>
                  <a:gd name="connsiteX5" fmla="*/ 491080 w 691401"/>
                  <a:gd name="connsiteY5" fmla="*/ 207268 h 1832966"/>
                  <a:gd name="connsiteX6" fmla="*/ 656180 w 691401"/>
                  <a:gd name="connsiteY6" fmla="*/ 578743 h 1832966"/>
                  <a:gd name="connsiteX7" fmla="*/ 621255 w 691401"/>
                  <a:gd name="connsiteY7" fmla="*/ 531118 h 1832966"/>
                  <a:gd name="connsiteX8" fmla="*/ 691105 w 691401"/>
                  <a:gd name="connsiteY8" fmla="*/ 788293 h 1832966"/>
                  <a:gd name="connsiteX9" fmla="*/ 646655 w 691401"/>
                  <a:gd name="connsiteY9" fmla="*/ 1474093 h 1832966"/>
                  <a:gd name="connsiteX10" fmla="*/ 653005 w 691401"/>
                  <a:gd name="connsiteY10" fmla="*/ 1432818 h 1832966"/>
                  <a:gd name="connsiteX11" fmla="*/ 649830 w 691401"/>
                  <a:gd name="connsiteY11" fmla="*/ 1607443 h 1832966"/>
                  <a:gd name="connsiteX12" fmla="*/ 573630 w 691401"/>
                  <a:gd name="connsiteY12" fmla="*/ 1801118 h 1832966"/>
                  <a:gd name="connsiteX13" fmla="*/ 570455 w 691401"/>
                  <a:gd name="connsiteY13" fmla="*/ 1778893 h 1832966"/>
                  <a:gd name="connsiteX14" fmla="*/ 541880 w 691401"/>
                  <a:gd name="connsiteY14" fmla="*/ 1832868 h 1832966"/>
                  <a:gd name="connsiteX15" fmla="*/ 503780 w 691401"/>
                  <a:gd name="connsiteY15" fmla="*/ 1763018 h 1832966"/>
                  <a:gd name="connsiteX16" fmla="*/ 11655 w 691401"/>
                  <a:gd name="connsiteY16" fmla="*/ 1388368 h 1832966"/>
                  <a:gd name="connsiteX17" fmla="*/ 167230 w 691401"/>
                  <a:gd name="connsiteY17" fmla="*/ 1496318 h 1832966"/>
                  <a:gd name="connsiteX18" fmla="*/ 310105 w 691401"/>
                  <a:gd name="connsiteY18" fmla="*/ 1559818 h 1832966"/>
                  <a:gd name="connsiteX19" fmla="*/ 389480 w 691401"/>
                  <a:gd name="connsiteY19" fmla="*/ 1509018 h 1832966"/>
                  <a:gd name="connsiteX20" fmla="*/ 424405 w 691401"/>
                  <a:gd name="connsiteY20" fmla="*/ 1150243 h 1832966"/>
                  <a:gd name="connsiteX21" fmla="*/ 319630 w 691401"/>
                  <a:gd name="connsiteY21" fmla="*/ 588268 h 1832966"/>
                  <a:gd name="connsiteX22" fmla="*/ 449805 w 691401"/>
                  <a:gd name="connsiteY22" fmla="*/ 889893 h 1832966"/>
                  <a:gd name="connsiteX23" fmla="*/ 322805 w 691401"/>
                  <a:gd name="connsiteY23" fmla="*/ 372368 h 1832966"/>
                  <a:gd name="connsiteX24" fmla="*/ 246605 w 691401"/>
                  <a:gd name="connsiteY24" fmla="*/ 204093 h 1832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91401" h="1832966">
                    <a:moveTo>
                      <a:pt x="246605" y="204093"/>
                    </a:moveTo>
                    <a:cubicBezTo>
                      <a:pt x="229672" y="160701"/>
                      <a:pt x="235492" y="142710"/>
                      <a:pt x="221205" y="112018"/>
                    </a:cubicBezTo>
                    <a:cubicBezTo>
                      <a:pt x="206918" y="81326"/>
                      <a:pt x="155059" y="27351"/>
                      <a:pt x="160880" y="19943"/>
                    </a:cubicBezTo>
                    <a:cubicBezTo>
                      <a:pt x="166701" y="12535"/>
                      <a:pt x="240255" y="70214"/>
                      <a:pt x="256130" y="67568"/>
                    </a:cubicBezTo>
                    <a:cubicBezTo>
                      <a:pt x="272005" y="64922"/>
                      <a:pt x="216972" y="-19215"/>
                      <a:pt x="256130" y="4068"/>
                    </a:cubicBezTo>
                    <a:cubicBezTo>
                      <a:pt x="295288" y="27351"/>
                      <a:pt x="424405" y="111489"/>
                      <a:pt x="491080" y="207268"/>
                    </a:cubicBezTo>
                    <a:cubicBezTo>
                      <a:pt x="557755" y="303047"/>
                      <a:pt x="634484" y="524768"/>
                      <a:pt x="656180" y="578743"/>
                    </a:cubicBezTo>
                    <a:cubicBezTo>
                      <a:pt x="677876" y="632718"/>
                      <a:pt x="615434" y="496193"/>
                      <a:pt x="621255" y="531118"/>
                    </a:cubicBezTo>
                    <a:cubicBezTo>
                      <a:pt x="627076" y="566043"/>
                      <a:pt x="686872" y="631131"/>
                      <a:pt x="691105" y="788293"/>
                    </a:cubicBezTo>
                    <a:cubicBezTo>
                      <a:pt x="695338" y="945455"/>
                      <a:pt x="653005" y="1366672"/>
                      <a:pt x="646655" y="1474093"/>
                    </a:cubicBezTo>
                    <a:cubicBezTo>
                      <a:pt x="640305" y="1581514"/>
                      <a:pt x="652476" y="1410593"/>
                      <a:pt x="653005" y="1432818"/>
                    </a:cubicBezTo>
                    <a:cubicBezTo>
                      <a:pt x="653534" y="1455043"/>
                      <a:pt x="663059" y="1546060"/>
                      <a:pt x="649830" y="1607443"/>
                    </a:cubicBezTo>
                    <a:cubicBezTo>
                      <a:pt x="636601" y="1668826"/>
                      <a:pt x="586859" y="1772543"/>
                      <a:pt x="573630" y="1801118"/>
                    </a:cubicBezTo>
                    <a:cubicBezTo>
                      <a:pt x="560401" y="1829693"/>
                      <a:pt x="575747" y="1773601"/>
                      <a:pt x="570455" y="1778893"/>
                    </a:cubicBezTo>
                    <a:cubicBezTo>
                      <a:pt x="565163" y="1784185"/>
                      <a:pt x="552993" y="1835514"/>
                      <a:pt x="541880" y="1832868"/>
                    </a:cubicBezTo>
                    <a:cubicBezTo>
                      <a:pt x="530767" y="1830222"/>
                      <a:pt x="592151" y="1837101"/>
                      <a:pt x="503780" y="1763018"/>
                    </a:cubicBezTo>
                    <a:cubicBezTo>
                      <a:pt x="415409" y="1688935"/>
                      <a:pt x="67747" y="1432818"/>
                      <a:pt x="11655" y="1388368"/>
                    </a:cubicBezTo>
                    <a:cubicBezTo>
                      <a:pt x="-44437" y="1343918"/>
                      <a:pt x="117488" y="1467743"/>
                      <a:pt x="167230" y="1496318"/>
                    </a:cubicBezTo>
                    <a:cubicBezTo>
                      <a:pt x="216972" y="1524893"/>
                      <a:pt x="273063" y="1557701"/>
                      <a:pt x="310105" y="1559818"/>
                    </a:cubicBezTo>
                    <a:cubicBezTo>
                      <a:pt x="347147" y="1561935"/>
                      <a:pt x="370430" y="1577280"/>
                      <a:pt x="389480" y="1509018"/>
                    </a:cubicBezTo>
                    <a:cubicBezTo>
                      <a:pt x="408530" y="1440756"/>
                      <a:pt x="436047" y="1303701"/>
                      <a:pt x="424405" y="1150243"/>
                    </a:cubicBezTo>
                    <a:cubicBezTo>
                      <a:pt x="412763" y="996785"/>
                      <a:pt x="315397" y="631660"/>
                      <a:pt x="319630" y="588268"/>
                    </a:cubicBezTo>
                    <a:cubicBezTo>
                      <a:pt x="323863" y="544876"/>
                      <a:pt x="449276" y="925876"/>
                      <a:pt x="449805" y="889893"/>
                    </a:cubicBezTo>
                    <a:cubicBezTo>
                      <a:pt x="450334" y="853910"/>
                      <a:pt x="352968" y="493547"/>
                      <a:pt x="322805" y="372368"/>
                    </a:cubicBezTo>
                    <a:cubicBezTo>
                      <a:pt x="292643" y="251189"/>
                      <a:pt x="263538" y="247485"/>
                      <a:pt x="246605" y="2040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7" name="フリーフォーム 1236">
                <a:extLst>
                  <a:ext uri="{FF2B5EF4-FFF2-40B4-BE49-F238E27FC236}">
                    <a16:creationId xmlns:a16="http://schemas.microsoft.com/office/drawing/2014/main" id="{BD1914B4-94EB-28DC-7048-FF8E0BFC6ABC}"/>
                  </a:ext>
                </a:extLst>
              </p:cNvPr>
              <p:cNvSpPr/>
              <p:nvPr/>
            </p:nvSpPr>
            <p:spPr>
              <a:xfrm>
                <a:off x="350423" y="3723749"/>
                <a:ext cx="811309" cy="1360705"/>
              </a:xfrm>
              <a:custGeom>
                <a:avLst/>
                <a:gdLst>
                  <a:gd name="connsiteX0" fmla="*/ 767177 w 811309"/>
                  <a:gd name="connsiteY0" fmla="*/ 3701 h 1360705"/>
                  <a:gd name="connsiteX1" fmla="*/ 271877 w 811309"/>
                  <a:gd name="connsiteY1" fmla="*/ 838726 h 1360705"/>
                  <a:gd name="connsiteX2" fmla="*/ 363952 w 811309"/>
                  <a:gd name="connsiteY2" fmla="*/ 756176 h 1360705"/>
                  <a:gd name="connsiteX3" fmla="*/ 24227 w 811309"/>
                  <a:gd name="connsiteY3" fmla="*/ 1327676 h 1360705"/>
                  <a:gd name="connsiteX4" fmla="*/ 59152 w 811309"/>
                  <a:gd name="connsiteY4" fmla="*/ 1270526 h 1360705"/>
                  <a:gd name="connsiteX5" fmla="*/ 313152 w 811309"/>
                  <a:gd name="connsiteY5" fmla="*/ 1092726 h 1360705"/>
                  <a:gd name="connsiteX6" fmla="*/ 290927 w 811309"/>
                  <a:gd name="connsiteY6" fmla="*/ 1146701 h 1360705"/>
                  <a:gd name="connsiteX7" fmla="*/ 792577 w 811309"/>
                  <a:gd name="connsiteY7" fmla="*/ 260876 h 1360705"/>
                  <a:gd name="connsiteX8" fmla="*/ 710027 w 811309"/>
                  <a:gd name="connsiteY8" fmla="*/ 521226 h 1360705"/>
                  <a:gd name="connsiteX9" fmla="*/ 767177 w 811309"/>
                  <a:gd name="connsiteY9" fmla="*/ 3701 h 1360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1309" h="1360705">
                    <a:moveTo>
                      <a:pt x="767177" y="3701"/>
                    </a:moveTo>
                    <a:cubicBezTo>
                      <a:pt x="694152" y="56618"/>
                      <a:pt x="339081" y="713314"/>
                      <a:pt x="271877" y="838726"/>
                    </a:cubicBezTo>
                    <a:cubicBezTo>
                      <a:pt x="204673" y="964138"/>
                      <a:pt x="405227" y="674684"/>
                      <a:pt x="363952" y="756176"/>
                    </a:cubicBezTo>
                    <a:cubicBezTo>
                      <a:pt x="322677" y="837668"/>
                      <a:pt x="75027" y="1241951"/>
                      <a:pt x="24227" y="1327676"/>
                    </a:cubicBezTo>
                    <a:cubicBezTo>
                      <a:pt x="-26573" y="1413401"/>
                      <a:pt x="10998" y="1309684"/>
                      <a:pt x="59152" y="1270526"/>
                    </a:cubicBezTo>
                    <a:cubicBezTo>
                      <a:pt x="107306" y="1231368"/>
                      <a:pt x="274523" y="1113364"/>
                      <a:pt x="313152" y="1092726"/>
                    </a:cubicBezTo>
                    <a:cubicBezTo>
                      <a:pt x="351781" y="1072088"/>
                      <a:pt x="211023" y="1285343"/>
                      <a:pt x="290927" y="1146701"/>
                    </a:cubicBezTo>
                    <a:cubicBezTo>
                      <a:pt x="370831" y="1008059"/>
                      <a:pt x="722727" y="365122"/>
                      <a:pt x="792577" y="260876"/>
                    </a:cubicBezTo>
                    <a:cubicBezTo>
                      <a:pt x="862427" y="156630"/>
                      <a:pt x="714789" y="560384"/>
                      <a:pt x="710027" y="521226"/>
                    </a:cubicBezTo>
                    <a:cubicBezTo>
                      <a:pt x="705264" y="482068"/>
                      <a:pt x="840202" y="-49216"/>
                      <a:pt x="767177" y="37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8" name="フリーフォーム 1237">
                <a:extLst>
                  <a:ext uri="{FF2B5EF4-FFF2-40B4-BE49-F238E27FC236}">
                    <a16:creationId xmlns:a16="http://schemas.microsoft.com/office/drawing/2014/main" id="{1713F2D6-6462-7829-30A0-5E41F61F86DE}"/>
                  </a:ext>
                </a:extLst>
              </p:cNvPr>
              <p:cNvSpPr/>
              <p:nvPr/>
            </p:nvSpPr>
            <p:spPr>
              <a:xfrm>
                <a:off x="466839" y="4428071"/>
                <a:ext cx="668311" cy="645811"/>
              </a:xfrm>
              <a:custGeom>
                <a:avLst/>
                <a:gdLst>
                  <a:gd name="connsiteX0" fmla="*/ 660286 w 668311"/>
                  <a:gd name="connsiteY0" fmla="*/ 610654 h 645811"/>
                  <a:gd name="connsiteX1" fmla="*/ 593611 w 668311"/>
                  <a:gd name="connsiteY1" fmla="*/ 566204 h 645811"/>
                  <a:gd name="connsiteX2" fmla="*/ 15761 w 668311"/>
                  <a:gd name="connsiteY2" fmla="*/ 13754 h 645811"/>
                  <a:gd name="connsiteX3" fmla="*/ 180861 w 668311"/>
                  <a:gd name="connsiteY3" fmla="*/ 178854 h 645811"/>
                  <a:gd name="connsiteX4" fmla="*/ 368186 w 668311"/>
                  <a:gd name="connsiteY4" fmla="*/ 305854 h 645811"/>
                  <a:gd name="connsiteX5" fmla="*/ 339611 w 668311"/>
                  <a:gd name="connsiteY5" fmla="*/ 175679 h 645811"/>
                  <a:gd name="connsiteX6" fmla="*/ 498361 w 668311"/>
                  <a:gd name="connsiteY6" fmla="*/ 337604 h 645811"/>
                  <a:gd name="connsiteX7" fmla="*/ 587261 w 668311"/>
                  <a:gd name="connsiteY7" fmla="*/ 261404 h 645811"/>
                  <a:gd name="connsiteX8" fmla="*/ 660286 w 668311"/>
                  <a:gd name="connsiteY8" fmla="*/ 610654 h 64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8311" h="645811">
                    <a:moveTo>
                      <a:pt x="660286" y="610654"/>
                    </a:moveTo>
                    <a:cubicBezTo>
                      <a:pt x="661344" y="661454"/>
                      <a:pt x="701032" y="665687"/>
                      <a:pt x="593611" y="566204"/>
                    </a:cubicBezTo>
                    <a:cubicBezTo>
                      <a:pt x="486190" y="466721"/>
                      <a:pt x="84553" y="78312"/>
                      <a:pt x="15761" y="13754"/>
                    </a:cubicBezTo>
                    <a:cubicBezTo>
                      <a:pt x="-53031" y="-50804"/>
                      <a:pt x="122123" y="130171"/>
                      <a:pt x="180861" y="178854"/>
                    </a:cubicBezTo>
                    <a:cubicBezTo>
                      <a:pt x="239599" y="227537"/>
                      <a:pt x="341728" y="306383"/>
                      <a:pt x="368186" y="305854"/>
                    </a:cubicBezTo>
                    <a:cubicBezTo>
                      <a:pt x="394644" y="305325"/>
                      <a:pt x="317915" y="170387"/>
                      <a:pt x="339611" y="175679"/>
                    </a:cubicBezTo>
                    <a:cubicBezTo>
                      <a:pt x="361307" y="180971"/>
                      <a:pt x="457086" y="323316"/>
                      <a:pt x="498361" y="337604"/>
                    </a:cubicBezTo>
                    <a:cubicBezTo>
                      <a:pt x="539636" y="351891"/>
                      <a:pt x="558157" y="222246"/>
                      <a:pt x="587261" y="261404"/>
                    </a:cubicBezTo>
                    <a:cubicBezTo>
                      <a:pt x="616365" y="300562"/>
                      <a:pt x="659228" y="559854"/>
                      <a:pt x="660286" y="6106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9" name="フリーフォーム 1238">
                <a:extLst>
                  <a:ext uri="{FF2B5EF4-FFF2-40B4-BE49-F238E27FC236}">
                    <a16:creationId xmlns:a16="http://schemas.microsoft.com/office/drawing/2014/main" id="{84292FEE-AC2F-B3CC-B110-1768490E3101}"/>
                  </a:ext>
                </a:extLst>
              </p:cNvPr>
              <p:cNvSpPr/>
              <p:nvPr/>
            </p:nvSpPr>
            <p:spPr>
              <a:xfrm>
                <a:off x="1315489" y="2819276"/>
                <a:ext cx="579765" cy="829077"/>
              </a:xfrm>
              <a:custGeom>
                <a:avLst/>
                <a:gdLst>
                  <a:gd name="connsiteX0" fmla="*/ 303761 w 579765"/>
                  <a:gd name="connsiteY0" fmla="*/ 124 h 829077"/>
                  <a:gd name="connsiteX1" fmla="*/ 532361 w 579765"/>
                  <a:gd name="connsiteY1" fmla="*/ 200149 h 829077"/>
                  <a:gd name="connsiteX2" fmla="*/ 567286 w 579765"/>
                  <a:gd name="connsiteY2" fmla="*/ 279524 h 829077"/>
                  <a:gd name="connsiteX3" fmla="*/ 373611 w 579765"/>
                  <a:gd name="connsiteY3" fmla="*/ 279524 h 829077"/>
                  <a:gd name="connsiteX4" fmla="*/ 421236 w 579765"/>
                  <a:gd name="connsiteY4" fmla="*/ 320799 h 829077"/>
                  <a:gd name="connsiteX5" fmla="*/ 284711 w 579765"/>
                  <a:gd name="connsiteY5" fmla="*/ 177924 h 829077"/>
                  <a:gd name="connsiteX6" fmla="*/ 389486 w 579765"/>
                  <a:gd name="connsiteY6" fmla="*/ 276349 h 829077"/>
                  <a:gd name="connsiteX7" fmla="*/ 233911 w 579765"/>
                  <a:gd name="connsiteY7" fmla="*/ 346199 h 829077"/>
                  <a:gd name="connsiteX8" fmla="*/ 294236 w 579765"/>
                  <a:gd name="connsiteY8" fmla="*/ 304924 h 829077"/>
                  <a:gd name="connsiteX9" fmla="*/ 11661 w 579765"/>
                  <a:gd name="connsiteY9" fmla="*/ 800224 h 829077"/>
                  <a:gd name="connsiteX10" fmla="*/ 68811 w 579765"/>
                  <a:gd name="connsiteY10" fmla="*/ 708149 h 829077"/>
                  <a:gd name="connsiteX11" fmla="*/ 205336 w 579765"/>
                  <a:gd name="connsiteY11" fmla="*/ 193799 h 829077"/>
                  <a:gd name="connsiteX12" fmla="*/ 183111 w 579765"/>
                  <a:gd name="connsiteY12" fmla="*/ 327149 h 829077"/>
                  <a:gd name="connsiteX13" fmla="*/ 275186 w 579765"/>
                  <a:gd name="connsiteY13" fmla="*/ 92199 h 829077"/>
                  <a:gd name="connsiteX14" fmla="*/ 335511 w 579765"/>
                  <a:gd name="connsiteY14" fmla="*/ 168399 h 829077"/>
                  <a:gd name="connsiteX15" fmla="*/ 303761 w 579765"/>
                  <a:gd name="connsiteY15" fmla="*/ 124 h 829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79765" h="829077">
                    <a:moveTo>
                      <a:pt x="303761" y="124"/>
                    </a:moveTo>
                    <a:cubicBezTo>
                      <a:pt x="336569" y="5416"/>
                      <a:pt x="488440" y="153582"/>
                      <a:pt x="532361" y="200149"/>
                    </a:cubicBezTo>
                    <a:cubicBezTo>
                      <a:pt x="576282" y="246716"/>
                      <a:pt x="593744" y="266295"/>
                      <a:pt x="567286" y="279524"/>
                    </a:cubicBezTo>
                    <a:cubicBezTo>
                      <a:pt x="540828" y="292753"/>
                      <a:pt x="397953" y="272645"/>
                      <a:pt x="373611" y="279524"/>
                    </a:cubicBezTo>
                    <a:cubicBezTo>
                      <a:pt x="349269" y="286403"/>
                      <a:pt x="436053" y="337732"/>
                      <a:pt x="421236" y="320799"/>
                    </a:cubicBezTo>
                    <a:cubicBezTo>
                      <a:pt x="406419" y="303866"/>
                      <a:pt x="290003" y="185332"/>
                      <a:pt x="284711" y="177924"/>
                    </a:cubicBezTo>
                    <a:cubicBezTo>
                      <a:pt x="279419" y="170516"/>
                      <a:pt x="397953" y="248303"/>
                      <a:pt x="389486" y="276349"/>
                    </a:cubicBezTo>
                    <a:cubicBezTo>
                      <a:pt x="381019" y="304395"/>
                      <a:pt x="249786" y="341437"/>
                      <a:pt x="233911" y="346199"/>
                    </a:cubicBezTo>
                    <a:cubicBezTo>
                      <a:pt x="218036" y="350961"/>
                      <a:pt x="331278" y="229253"/>
                      <a:pt x="294236" y="304924"/>
                    </a:cubicBezTo>
                    <a:cubicBezTo>
                      <a:pt x="257194" y="380595"/>
                      <a:pt x="49232" y="733020"/>
                      <a:pt x="11661" y="800224"/>
                    </a:cubicBezTo>
                    <a:cubicBezTo>
                      <a:pt x="-25910" y="867428"/>
                      <a:pt x="36532" y="809220"/>
                      <a:pt x="68811" y="708149"/>
                    </a:cubicBezTo>
                    <a:cubicBezTo>
                      <a:pt x="101090" y="607078"/>
                      <a:pt x="186286" y="257299"/>
                      <a:pt x="205336" y="193799"/>
                    </a:cubicBezTo>
                    <a:cubicBezTo>
                      <a:pt x="224386" y="130299"/>
                      <a:pt x="171469" y="344082"/>
                      <a:pt x="183111" y="327149"/>
                    </a:cubicBezTo>
                    <a:cubicBezTo>
                      <a:pt x="194753" y="310216"/>
                      <a:pt x="249786" y="118657"/>
                      <a:pt x="275186" y="92199"/>
                    </a:cubicBezTo>
                    <a:cubicBezTo>
                      <a:pt x="300586" y="65741"/>
                      <a:pt x="336040" y="177395"/>
                      <a:pt x="335511" y="168399"/>
                    </a:cubicBezTo>
                    <a:cubicBezTo>
                      <a:pt x="334982" y="159403"/>
                      <a:pt x="270953" y="-5168"/>
                      <a:pt x="303761" y="1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0" name="フリーフォーム 1239">
                <a:extLst>
                  <a:ext uri="{FF2B5EF4-FFF2-40B4-BE49-F238E27FC236}">
                    <a16:creationId xmlns:a16="http://schemas.microsoft.com/office/drawing/2014/main" id="{1547CE2F-460D-6B38-52BA-54ECE4A45777}"/>
                  </a:ext>
                </a:extLst>
              </p:cNvPr>
              <p:cNvSpPr/>
              <p:nvPr/>
            </p:nvSpPr>
            <p:spPr>
              <a:xfrm>
                <a:off x="1351874" y="3279875"/>
                <a:ext cx="254315" cy="1704119"/>
              </a:xfrm>
              <a:custGeom>
                <a:avLst/>
                <a:gdLst>
                  <a:gd name="connsiteX0" fmla="*/ 26653 w 254315"/>
                  <a:gd name="connsiteY0" fmla="*/ 189 h 1704119"/>
                  <a:gd name="connsiteX1" fmla="*/ 244862 w 254315"/>
                  <a:gd name="connsiteY1" fmla="*/ 214934 h 1704119"/>
                  <a:gd name="connsiteX2" fmla="*/ 217153 w 254315"/>
                  <a:gd name="connsiteY2" fmla="*/ 398507 h 1704119"/>
                  <a:gd name="connsiteX3" fmla="*/ 237935 w 254315"/>
                  <a:gd name="connsiteY3" fmla="*/ 391580 h 1704119"/>
                  <a:gd name="connsiteX4" fmla="*/ 199835 w 254315"/>
                  <a:gd name="connsiteY4" fmla="*/ 547443 h 1704119"/>
                  <a:gd name="connsiteX5" fmla="*/ 213690 w 254315"/>
                  <a:gd name="connsiteY5" fmla="*/ 1260952 h 1704119"/>
                  <a:gd name="connsiteX6" fmla="*/ 185981 w 254315"/>
                  <a:gd name="connsiteY6" fmla="*/ 1652343 h 1704119"/>
                  <a:gd name="connsiteX7" fmla="*/ 168662 w 254315"/>
                  <a:gd name="connsiteY7" fmla="*/ 1652343 h 1704119"/>
                  <a:gd name="connsiteX8" fmla="*/ 16262 w 254315"/>
                  <a:gd name="connsiteY8" fmla="*/ 1215925 h 1704119"/>
                  <a:gd name="connsiteX9" fmla="*/ 26653 w 254315"/>
                  <a:gd name="connsiteY9" fmla="*/ 1288661 h 1704119"/>
                  <a:gd name="connsiteX10" fmla="*/ 9335 w 254315"/>
                  <a:gd name="connsiteY10" fmla="*/ 332698 h 1704119"/>
                  <a:gd name="connsiteX11" fmla="*/ 2408 w 254315"/>
                  <a:gd name="connsiteY11" fmla="*/ 197616 h 1704119"/>
                  <a:gd name="connsiteX12" fmla="*/ 50899 w 254315"/>
                  <a:gd name="connsiteY12" fmla="*/ 253034 h 1704119"/>
                  <a:gd name="connsiteX13" fmla="*/ 26653 w 254315"/>
                  <a:gd name="connsiteY13" fmla="*/ 189 h 1704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4315" h="1704119">
                    <a:moveTo>
                      <a:pt x="26653" y="189"/>
                    </a:moveTo>
                    <a:cubicBezTo>
                      <a:pt x="58980" y="-6161"/>
                      <a:pt x="213112" y="148548"/>
                      <a:pt x="244862" y="214934"/>
                    </a:cubicBezTo>
                    <a:cubicBezTo>
                      <a:pt x="276612" y="281320"/>
                      <a:pt x="218308" y="369066"/>
                      <a:pt x="217153" y="398507"/>
                    </a:cubicBezTo>
                    <a:cubicBezTo>
                      <a:pt x="215999" y="427948"/>
                      <a:pt x="240821" y="366757"/>
                      <a:pt x="237935" y="391580"/>
                    </a:cubicBezTo>
                    <a:cubicBezTo>
                      <a:pt x="235049" y="416403"/>
                      <a:pt x="203876" y="402548"/>
                      <a:pt x="199835" y="547443"/>
                    </a:cubicBezTo>
                    <a:cubicBezTo>
                      <a:pt x="195794" y="692338"/>
                      <a:pt x="215999" y="1076802"/>
                      <a:pt x="213690" y="1260952"/>
                    </a:cubicBezTo>
                    <a:cubicBezTo>
                      <a:pt x="211381" y="1445102"/>
                      <a:pt x="185981" y="1652343"/>
                      <a:pt x="185981" y="1652343"/>
                    </a:cubicBezTo>
                    <a:cubicBezTo>
                      <a:pt x="178476" y="1717575"/>
                      <a:pt x="196948" y="1725079"/>
                      <a:pt x="168662" y="1652343"/>
                    </a:cubicBezTo>
                    <a:cubicBezTo>
                      <a:pt x="140376" y="1579607"/>
                      <a:pt x="39930" y="1276539"/>
                      <a:pt x="16262" y="1215925"/>
                    </a:cubicBezTo>
                    <a:cubicBezTo>
                      <a:pt x="-7406" y="1155311"/>
                      <a:pt x="27807" y="1435865"/>
                      <a:pt x="26653" y="1288661"/>
                    </a:cubicBezTo>
                    <a:cubicBezTo>
                      <a:pt x="25499" y="1141457"/>
                      <a:pt x="13376" y="514539"/>
                      <a:pt x="9335" y="332698"/>
                    </a:cubicBezTo>
                    <a:cubicBezTo>
                      <a:pt x="5294" y="150857"/>
                      <a:pt x="-4519" y="210893"/>
                      <a:pt x="2408" y="197616"/>
                    </a:cubicBezTo>
                    <a:cubicBezTo>
                      <a:pt x="9335" y="184339"/>
                      <a:pt x="50899" y="280743"/>
                      <a:pt x="50899" y="253034"/>
                    </a:cubicBezTo>
                    <a:cubicBezTo>
                      <a:pt x="50899" y="225325"/>
                      <a:pt x="-5674" y="6539"/>
                      <a:pt x="26653" y="1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1" name="フリーフォーム 1240">
                <a:extLst>
                  <a:ext uri="{FF2B5EF4-FFF2-40B4-BE49-F238E27FC236}">
                    <a16:creationId xmlns:a16="http://schemas.microsoft.com/office/drawing/2014/main" id="{0B91DF8F-1FF3-074F-158C-6B328AA924B0}"/>
                  </a:ext>
                </a:extLst>
              </p:cNvPr>
              <p:cNvSpPr/>
              <p:nvPr/>
            </p:nvSpPr>
            <p:spPr>
              <a:xfrm>
                <a:off x="1369313" y="3865550"/>
                <a:ext cx="196238" cy="1373766"/>
              </a:xfrm>
              <a:custGeom>
                <a:avLst/>
                <a:gdLst>
                  <a:gd name="connsiteX0" fmla="*/ 47314 w 196238"/>
                  <a:gd name="connsiteY0" fmla="*/ 20650 h 1373766"/>
                  <a:gd name="connsiteX1" fmla="*/ 2287 w 196238"/>
                  <a:gd name="connsiteY1" fmla="*/ 1059741 h 1373766"/>
                  <a:gd name="connsiteX2" fmla="*/ 12678 w 196238"/>
                  <a:gd name="connsiteY2" fmla="*/ 1035495 h 1373766"/>
                  <a:gd name="connsiteX3" fmla="*/ 64632 w 196238"/>
                  <a:gd name="connsiteY3" fmla="*/ 1340295 h 1373766"/>
                  <a:gd name="connsiteX4" fmla="*/ 64632 w 196238"/>
                  <a:gd name="connsiteY4" fmla="*/ 1291805 h 1373766"/>
                  <a:gd name="connsiteX5" fmla="*/ 189323 w 196238"/>
                  <a:gd name="connsiteY5" fmla="*/ 682205 h 1373766"/>
                  <a:gd name="connsiteX6" fmla="*/ 178932 w 196238"/>
                  <a:gd name="connsiteY6" fmla="*/ 214614 h 1373766"/>
                  <a:gd name="connsiteX7" fmla="*/ 168542 w 196238"/>
                  <a:gd name="connsiteY7" fmla="*/ 353159 h 1373766"/>
                  <a:gd name="connsiteX8" fmla="*/ 47314 w 196238"/>
                  <a:gd name="connsiteY8" fmla="*/ 20650 h 1373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238" h="1373766">
                    <a:moveTo>
                      <a:pt x="47314" y="20650"/>
                    </a:moveTo>
                    <a:cubicBezTo>
                      <a:pt x="19605" y="138414"/>
                      <a:pt x="8060" y="890600"/>
                      <a:pt x="2287" y="1059741"/>
                    </a:cubicBezTo>
                    <a:cubicBezTo>
                      <a:pt x="-3486" y="1228882"/>
                      <a:pt x="2287" y="988736"/>
                      <a:pt x="12678" y="1035495"/>
                    </a:cubicBezTo>
                    <a:cubicBezTo>
                      <a:pt x="23069" y="1082254"/>
                      <a:pt x="55973" y="1297577"/>
                      <a:pt x="64632" y="1340295"/>
                    </a:cubicBezTo>
                    <a:cubicBezTo>
                      <a:pt x="73291" y="1383013"/>
                      <a:pt x="43850" y="1401486"/>
                      <a:pt x="64632" y="1291805"/>
                    </a:cubicBezTo>
                    <a:cubicBezTo>
                      <a:pt x="85414" y="1182124"/>
                      <a:pt x="170273" y="861737"/>
                      <a:pt x="189323" y="682205"/>
                    </a:cubicBezTo>
                    <a:cubicBezTo>
                      <a:pt x="208373" y="502673"/>
                      <a:pt x="182395" y="269455"/>
                      <a:pt x="178932" y="214614"/>
                    </a:cubicBezTo>
                    <a:cubicBezTo>
                      <a:pt x="175469" y="159773"/>
                      <a:pt x="187015" y="380291"/>
                      <a:pt x="168542" y="353159"/>
                    </a:cubicBezTo>
                    <a:cubicBezTo>
                      <a:pt x="150069" y="326027"/>
                      <a:pt x="75023" y="-97114"/>
                      <a:pt x="47314" y="206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2" name="フリーフォーム 1241">
                <a:extLst>
                  <a:ext uri="{FF2B5EF4-FFF2-40B4-BE49-F238E27FC236}">
                    <a16:creationId xmlns:a16="http://schemas.microsoft.com/office/drawing/2014/main" id="{C7800313-4A1D-9187-435E-D7C650069AE9}"/>
                  </a:ext>
                </a:extLst>
              </p:cNvPr>
              <p:cNvSpPr/>
              <p:nvPr/>
            </p:nvSpPr>
            <p:spPr>
              <a:xfrm>
                <a:off x="1464036" y="3194682"/>
                <a:ext cx="645907" cy="837038"/>
              </a:xfrm>
              <a:custGeom>
                <a:avLst/>
                <a:gdLst>
                  <a:gd name="connsiteX0" fmla="*/ 330128 w 645907"/>
                  <a:gd name="connsiteY0" fmla="*/ 286273 h 837038"/>
                  <a:gd name="connsiteX1" fmla="*/ 70355 w 645907"/>
                  <a:gd name="connsiteY1" fmla="*/ 213536 h 837038"/>
                  <a:gd name="connsiteX2" fmla="*/ 271246 w 645907"/>
                  <a:gd name="connsiteY2" fmla="*/ 185827 h 837038"/>
                  <a:gd name="connsiteX3" fmla="*/ 240073 w 645907"/>
                  <a:gd name="connsiteY3" fmla="*/ 78454 h 837038"/>
                  <a:gd name="connsiteX4" fmla="*/ 451355 w 645907"/>
                  <a:gd name="connsiteY4" fmla="*/ 85382 h 837038"/>
                  <a:gd name="connsiteX5" fmla="*/ 357837 w 645907"/>
                  <a:gd name="connsiteY5" fmla="*/ 2254 h 837038"/>
                  <a:gd name="connsiteX6" fmla="*/ 645319 w 645907"/>
                  <a:gd name="connsiteY6" fmla="*/ 189291 h 837038"/>
                  <a:gd name="connsiteX7" fmla="*/ 434037 w 645907"/>
                  <a:gd name="connsiteY7" fmla="*/ 320909 h 837038"/>
                  <a:gd name="connsiteX8" fmla="*/ 482528 w 645907"/>
                  <a:gd name="connsiteY8" fmla="*/ 421354 h 837038"/>
                  <a:gd name="connsiteX9" fmla="*/ 305882 w 645907"/>
                  <a:gd name="connsiteY9" fmla="*/ 563363 h 837038"/>
                  <a:gd name="connsiteX10" fmla="*/ 389009 w 645907"/>
                  <a:gd name="connsiteY10" fmla="*/ 649954 h 837038"/>
                  <a:gd name="connsiteX11" fmla="*/ 14937 w 645907"/>
                  <a:gd name="connsiteY11" fmla="*/ 836991 h 837038"/>
                  <a:gd name="connsiteX12" fmla="*/ 73819 w 645907"/>
                  <a:gd name="connsiteY12" fmla="*/ 667273 h 837038"/>
                  <a:gd name="connsiteX13" fmla="*/ 70355 w 645907"/>
                  <a:gd name="connsiteY13" fmla="*/ 580682 h 837038"/>
                  <a:gd name="connsiteX14" fmla="*/ 150019 w 645907"/>
                  <a:gd name="connsiteY14" fmla="*/ 462918 h 837038"/>
                  <a:gd name="connsiteX15" fmla="*/ 330128 w 645907"/>
                  <a:gd name="connsiteY15" fmla="*/ 286273 h 837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5907" h="837038">
                    <a:moveTo>
                      <a:pt x="330128" y="286273"/>
                    </a:moveTo>
                    <a:cubicBezTo>
                      <a:pt x="316851" y="244709"/>
                      <a:pt x="80169" y="230277"/>
                      <a:pt x="70355" y="213536"/>
                    </a:cubicBezTo>
                    <a:cubicBezTo>
                      <a:pt x="60541" y="196795"/>
                      <a:pt x="242960" y="208341"/>
                      <a:pt x="271246" y="185827"/>
                    </a:cubicBezTo>
                    <a:cubicBezTo>
                      <a:pt x="299532" y="163313"/>
                      <a:pt x="210055" y="95195"/>
                      <a:pt x="240073" y="78454"/>
                    </a:cubicBezTo>
                    <a:cubicBezTo>
                      <a:pt x="270091" y="61713"/>
                      <a:pt x="431728" y="98082"/>
                      <a:pt x="451355" y="85382"/>
                    </a:cubicBezTo>
                    <a:cubicBezTo>
                      <a:pt x="470982" y="72682"/>
                      <a:pt x="325510" y="-15064"/>
                      <a:pt x="357837" y="2254"/>
                    </a:cubicBezTo>
                    <a:cubicBezTo>
                      <a:pt x="390164" y="19572"/>
                      <a:pt x="632619" y="136182"/>
                      <a:pt x="645319" y="189291"/>
                    </a:cubicBezTo>
                    <a:cubicBezTo>
                      <a:pt x="658019" y="242400"/>
                      <a:pt x="461169" y="282232"/>
                      <a:pt x="434037" y="320909"/>
                    </a:cubicBezTo>
                    <a:cubicBezTo>
                      <a:pt x="406905" y="359586"/>
                      <a:pt x="503887" y="380945"/>
                      <a:pt x="482528" y="421354"/>
                    </a:cubicBezTo>
                    <a:cubicBezTo>
                      <a:pt x="461169" y="461763"/>
                      <a:pt x="321468" y="525263"/>
                      <a:pt x="305882" y="563363"/>
                    </a:cubicBezTo>
                    <a:cubicBezTo>
                      <a:pt x="290296" y="601463"/>
                      <a:pt x="437500" y="604349"/>
                      <a:pt x="389009" y="649954"/>
                    </a:cubicBezTo>
                    <a:cubicBezTo>
                      <a:pt x="340518" y="695559"/>
                      <a:pt x="67469" y="834105"/>
                      <a:pt x="14937" y="836991"/>
                    </a:cubicBezTo>
                    <a:cubicBezTo>
                      <a:pt x="-37595" y="839878"/>
                      <a:pt x="64583" y="709991"/>
                      <a:pt x="73819" y="667273"/>
                    </a:cubicBezTo>
                    <a:cubicBezTo>
                      <a:pt x="83055" y="624555"/>
                      <a:pt x="57655" y="614741"/>
                      <a:pt x="70355" y="580682"/>
                    </a:cubicBezTo>
                    <a:cubicBezTo>
                      <a:pt x="83055" y="546623"/>
                      <a:pt x="105569" y="510255"/>
                      <a:pt x="150019" y="462918"/>
                    </a:cubicBezTo>
                    <a:cubicBezTo>
                      <a:pt x="194469" y="415582"/>
                      <a:pt x="343405" y="327837"/>
                      <a:pt x="330128" y="2862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3" name="フリーフォーム 1242">
                <a:extLst>
                  <a:ext uri="{FF2B5EF4-FFF2-40B4-BE49-F238E27FC236}">
                    <a16:creationId xmlns:a16="http://schemas.microsoft.com/office/drawing/2014/main" id="{B5FE991B-FD03-1228-B038-6C17A31ABDE3}"/>
                  </a:ext>
                </a:extLst>
              </p:cNvPr>
              <p:cNvSpPr/>
              <p:nvPr/>
            </p:nvSpPr>
            <p:spPr>
              <a:xfrm>
                <a:off x="1485242" y="3730769"/>
                <a:ext cx="598243" cy="1170788"/>
              </a:xfrm>
              <a:custGeom>
                <a:avLst/>
                <a:gdLst>
                  <a:gd name="connsiteX0" fmla="*/ 45685 w 598243"/>
                  <a:gd name="connsiteY0" fmla="*/ 44595 h 1170788"/>
                  <a:gd name="connsiteX1" fmla="*/ 482103 w 598243"/>
                  <a:gd name="connsiteY1" fmla="*/ 13422 h 1170788"/>
                  <a:gd name="connsiteX2" fmla="*/ 326240 w 598243"/>
                  <a:gd name="connsiteY2" fmla="*/ 252413 h 1170788"/>
                  <a:gd name="connsiteX3" fmla="*/ 353949 w 598243"/>
                  <a:gd name="connsiteY3" fmla="*/ 446376 h 1170788"/>
                  <a:gd name="connsiteX4" fmla="*/ 589476 w 598243"/>
                  <a:gd name="connsiteY4" fmla="*/ 463695 h 1170788"/>
                  <a:gd name="connsiteX5" fmla="*/ 547913 w 598243"/>
                  <a:gd name="connsiteY5" fmla="*/ 657658 h 1170788"/>
                  <a:gd name="connsiteX6" fmla="*/ 547913 w 598243"/>
                  <a:gd name="connsiteY6" fmla="*/ 754640 h 1170788"/>
                  <a:gd name="connsiteX7" fmla="*/ 457858 w 598243"/>
                  <a:gd name="connsiteY7" fmla="*/ 903576 h 1170788"/>
                  <a:gd name="connsiteX8" fmla="*/ 392049 w 598243"/>
                  <a:gd name="connsiteY8" fmla="*/ 983240 h 1170788"/>
                  <a:gd name="connsiteX9" fmla="*/ 42222 w 598243"/>
                  <a:gd name="connsiteY9" fmla="*/ 1139104 h 1170788"/>
                  <a:gd name="connsiteX10" fmla="*/ 21440 w 598243"/>
                  <a:gd name="connsiteY10" fmla="*/ 1149495 h 1170788"/>
                  <a:gd name="connsiteX11" fmla="*/ 180767 w 598243"/>
                  <a:gd name="connsiteY11" fmla="*/ 903576 h 1170788"/>
                  <a:gd name="connsiteX12" fmla="*/ 409367 w 598243"/>
                  <a:gd name="connsiteY12" fmla="*/ 713076 h 1170788"/>
                  <a:gd name="connsiteX13" fmla="*/ 319313 w 598243"/>
                  <a:gd name="connsiteY13" fmla="*/ 560676 h 1170788"/>
                  <a:gd name="connsiteX14" fmla="*/ 56076 w 598243"/>
                  <a:gd name="connsiteY14" fmla="*/ 889722 h 1170788"/>
                  <a:gd name="connsiteX15" fmla="*/ 132276 w 598243"/>
                  <a:gd name="connsiteY15" fmla="*/ 595313 h 1170788"/>
                  <a:gd name="connsiteX16" fmla="*/ 11049 w 598243"/>
                  <a:gd name="connsiteY16" fmla="*/ 588386 h 1170788"/>
                  <a:gd name="connsiteX17" fmla="*/ 191158 w 598243"/>
                  <a:gd name="connsiteY17" fmla="*/ 262804 h 1170788"/>
                  <a:gd name="connsiteX18" fmla="*/ 520203 w 598243"/>
                  <a:gd name="connsiteY18" fmla="*/ 127722 h 1170788"/>
                  <a:gd name="connsiteX19" fmla="*/ 513276 w 598243"/>
                  <a:gd name="connsiteY19" fmla="*/ 82695 h 1170788"/>
                  <a:gd name="connsiteX20" fmla="*/ 218867 w 598243"/>
                  <a:gd name="connsiteY20" fmla="*/ 179676 h 1170788"/>
                  <a:gd name="connsiteX21" fmla="*/ 135740 w 598243"/>
                  <a:gd name="connsiteY21" fmla="*/ 165822 h 1170788"/>
                  <a:gd name="connsiteX22" fmla="*/ 45685 w 598243"/>
                  <a:gd name="connsiteY22" fmla="*/ 44595 h 117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8243" h="1170788">
                    <a:moveTo>
                      <a:pt x="45685" y="44595"/>
                    </a:moveTo>
                    <a:cubicBezTo>
                      <a:pt x="103412" y="19195"/>
                      <a:pt x="435344" y="-21214"/>
                      <a:pt x="482103" y="13422"/>
                    </a:cubicBezTo>
                    <a:cubicBezTo>
                      <a:pt x="528862" y="48058"/>
                      <a:pt x="347599" y="180254"/>
                      <a:pt x="326240" y="252413"/>
                    </a:cubicBezTo>
                    <a:cubicBezTo>
                      <a:pt x="304881" y="324572"/>
                      <a:pt x="310076" y="411162"/>
                      <a:pt x="353949" y="446376"/>
                    </a:cubicBezTo>
                    <a:cubicBezTo>
                      <a:pt x="397822" y="481590"/>
                      <a:pt x="557149" y="428481"/>
                      <a:pt x="589476" y="463695"/>
                    </a:cubicBezTo>
                    <a:cubicBezTo>
                      <a:pt x="621803" y="498909"/>
                      <a:pt x="554840" y="609167"/>
                      <a:pt x="547913" y="657658"/>
                    </a:cubicBezTo>
                    <a:cubicBezTo>
                      <a:pt x="540986" y="706149"/>
                      <a:pt x="562922" y="713654"/>
                      <a:pt x="547913" y="754640"/>
                    </a:cubicBezTo>
                    <a:cubicBezTo>
                      <a:pt x="532904" y="795626"/>
                      <a:pt x="483835" y="865476"/>
                      <a:pt x="457858" y="903576"/>
                    </a:cubicBezTo>
                    <a:cubicBezTo>
                      <a:pt x="431881" y="941676"/>
                      <a:pt x="461322" y="943985"/>
                      <a:pt x="392049" y="983240"/>
                    </a:cubicBezTo>
                    <a:cubicBezTo>
                      <a:pt x="322776" y="1022495"/>
                      <a:pt x="103990" y="1111395"/>
                      <a:pt x="42222" y="1139104"/>
                    </a:cubicBezTo>
                    <a:cubicBezTo>
                      <a:pt x="-19546" y="1166813"/>
                      <a:pt x="-1651" y="1188750"/>
                      <a:pt x="21440" y="1149495"/>
                    </a:cubicBezTo>
                    <a:cubicBezTo>
                      <a:pt x="44531" y="1110240"/>
                      <a:pt x="116113" y="976312"/>
                      <a:pt x="180767" y="903576"/>
                    </a:cubicBezTo>
                    <a:cubicBezTo>
                      <a:pt x="245421" y="830840"/>
                      <a:pt x="386276" y="770226"/>
                      <a:pt x="409367" y="713076"/>
                    </a:cubicBezTo>
                    <a:cubicBezTo>
                      <a:pt x="432458" y="655926"/>
                      <a:pt x="378195" y="531235"/>
                      <a:pt x="319313" y="560676"/>
                    </a:cubicBezTo>
                    <a:cubicBezTo>
                      <a:pt x="260431" y="590117"/>
                      <a:pt x="87249" y="883949"/>
                      <a:pt x="56076" y="889722"/>
                    </a:cubicBezTo>
                    <a:cubicBezTo>
                      <a:pt x="24903" y="895495"/>
                      <a:pt x="139780" y="645536"/>
                      <a:pt x="132276" y="595313"/>
                    </a:cubicBezTo>
                    <a:cubicBezTo>
                      <a:pt x="124772" y="545090"/>
                      <a:pt x="1235" y="643804"/>
                      <a:pt x="11049" y="588386"/>
                    </a:cubicBezTo>
                    <a:cubicBezTo>
                      <a:pt x="20863" y="532968"/>
                      <a:pt x="106299" y="339581"/>
                      <a:pt x="191158" y="262804"/>
                    </a:cubicBezTo>
                    <a:cubicBezTo>
                      <a:pt x="276017" y="186027"/>
                      <a:pt x="466517" y="157740"/>
                      <a:pt x="520203" y="127722"/>
                    </a:cubicBezTo>
                    <a:cubicBezTo>
                      <a:pt x="573889" y="97704"/>
                      <a:pt x="563499" y="74036"/>
                      <a:pt x="513276" y="82695"/>
                    </a:cubicBezTo>
                    <a:cubicBezTo>
                      <a:pt x="463053" y="91354"/>
                      <a:pt x="281790" y="165822"/>
                      <a:pt x="218867" y="179676"/>
                    </a:cubicBezTo>
                    <a:cubicBezTo>
                      <a:pt x="155944" y="193531"/>
                      <a:pt x="162294" y="182563"/>
                      <a:pt x="135740" y="165822"/>
                    </a:cubicBezTo>
                    <a:cubicBezTo>
                      <a:pt x="109186" y="149081"/>
                      <a:pt x="-12042" y="69995"/>
                      <a:pt x="45685" y="445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4" name="フリーフォーム 1243">
                <a:extLst>
                  <a:ext uri="{FF2B5EF4-FFF2-40B4-BE49-F238E27FC236}">
                    <a16:creationId xmlns:a16="http://schemas.microsoft.com/office/drawing/2014/main" id="{249AFE7F-3FED-B06C-BA5A-DCB551F02CBF}"/>
                  </a:ext>
                </a:extLst>
              </p:cNvPr>
              <p:cNvSpPr/>
              <p:nvPr/>
            </p:nvSpPr>
            <p:spPr>
              <a:xfrm>
                <a:off x="2001202" y="2828332"/>
                <a:ext cx="920241" cy="515044"/>
              </a:xfrm>
              <a:custGeom>
                <a:avLst/>
                <a:gdLst>
                  <a:gd name="connsiteX0" fmla="*/ 25025 w 920241"/>
                  <a:gd name="connsiteY0" fmla="*/ 368604 h 515044"/>
                  <a:gd name="connsiteX1" fmla="*/ 66589 w 920241"/>
                  <a:gd name="connsiteY1" fmla="*/ 406704 h 515044"/>
                  <a:gd name="connsiteX2" fmla="*/ 374853 w 920241"/>
                  <a:gd name="connsiteY2" fmla="*/ 510613 h 515044"/>
                  <a:gd name="connsiteX3" fmla="*/ 135862 w 920241"/>
                  <a:gd name="connsiteY3" fmla="*/ 486368 h 515044"/>
                  <a:gd name="connsiteX4" fmla="*/ 714289 w 920241"/>
                  <a:gd name="connsiteY4" fmla="*/ 399777 h 515044"/>
                  <a:gd name="connsiteX5" fmla="*/ 904789 w 920241"/>
                  <a:gd name="connsiteY5" fmla="*/ 347823 h 515044"/>
                  <a:gd name="connsiteX6" fmla="*/ 835516 w 920241"/>
                  <a:gd name="connsiteY6" fmla="*/ 247377 h 515044"/>
                  <a:gd name="connsiteX7" fmla="*/ 257089 w 920241"/>
                  <a:gd name="connsiteY7" fmla="*/ 1459 h 515044"/>
                  <a:gd name="connsiteX8" fmla="*/ 586134 w 920241"/>
                  <a:gd name="connsiteY8" fmla="*/ 146932 h 515044"/>
                  <a:gd name="connsiteX9" fmla="*/ 315971 w 920241"/>
                  <a:gd name="connsiteY9" fmla="*/ 181568 h 515044"/>
                  <a:gd name="connsiteX10" fmla="*/ 322898 w 920241"/>
                  <a:gd name="connsiteY10" fmla="*/ 288941 h 515044"/>
                  <a:gd name="connsiteX11" fmla="*/ 218989 w 920241"/>
                  <a:gd name="connsiteY11" fmla="*/ 330504 h 515044"/>
                  <a:gd name="connsiteX12" fmla="*/ 225916 w 920241"/>
                  <a:gd name="connsiteY12" fmla="*/ 295868 h 515044"/>
                  <a:gd name="connsiteX13" fmla="*/ 374853 w 920241"/>
                  <a:gd name="connsiteY13" fmla="*/ 399777 h 515044"/>
                  <a:gd name="connsiteX14" fmla="*/ 25025 w 920241"/>
                  <a:gd name="connsiteY14" fmla="*/ 368604 h 515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20241" h="515044">
                    <a:moveTo>
                      <a:pt x="25025" y="368604"/>
                    </a:moveTo>
                    <a:cubicBezTo>
                      <a:pt x="-26352" y="369759"/>
                      <a:pt x="8284" y="383036"/>
                      <a:pt x="66589" y="406704"/>
                    </a:cubicBezTo>
                    <a:cubicBezTo>
                      <a:pt x="124894" y="430372"/>
                      <a:pt x="363307" y="497336"/>
                      <a:pt x="374853" y="510613"/>
                    </a:cubicBezTo>
                    <a:cubicBezTo>
                      <a:pt x="386399" y="523890"/>
                      <a:pt x="79289" y="504841"/>
                      <a:pt x="135862" y="486368"/>
                    </a:cubicBezTo>
                    <a:cubicBezTo>
                      <a:pt x="192435" y="467895"/>
                      <a:pt x="586135" y="422868"/>
                      <a:pt x="714289" y="399777"/>
                    </a:cubicBezTo>
                    <a:cubicBezTo>
                      <a:pt x="842443" y="376686"/>
                      <a:pt x="884585" y="373223"/>
                      <a:pt x="904789" y="347823"/>
                    </a:cubicBezTo>
                    <a:cubicBezTo>
                      <a:pt x="924993" y="322423"/>
                      <a:pt x="943466" y="305104"/>
                      <a:pt x="835516" y="247377"/>
                    </a:cubicBezTo>
                    <a:cubicBezTo>
                      <a:pt x="727566" y="189650"/>
                      <a:pt x="298653" y="18200"/>
                      <a:pt x="257089" y="1459"/>
                    </a:cubicBezTo>
                    <a:cubicBezTo>
                      <a:pt x="215525" y="-15282"/>
                      <a:pt x="576320" y="116914"/>
                      <a:pt x="586134" y="146932"/>
                    </a:cubicBezTo>
                    <a:cubicBezTo>
                      <a:pt x="595948" y="176950"/>
                      <a:pt x="359844" y="157900"/>
                      <a:pt x="315971" y="181568"/>
                    </a:cubicBezTo>
                    <a:cubicBezTo>
                      <a:pt x="272098" y="205236"/>
                      <a:pt x="339062" y="264118"/>
                      <a:pt x="322898" y="288941"/>
                    </a:cubicBezTo>
                    <a:cubicBezTo>
                      <a:pt x="306734" y="313764"/>
                      <a:pt x="235153" y="329349"/>
                      <a:pt x="218989" y="330504"/>
                    </a:cubicBezTo>
                    <a:cubicBezTo>
                      <a:pt x="202825" y="331659"/>
                      <a:pt x="199939" y="284322"/>
                      <a:pt x="225916" y="295868"/>
                    </a:cubicBezTo>
                    <a:cubicBezTo>
                      <a:pt x="251893" y="307414"/>
                      <a:pt x="403717" y="384191"/>
                      <a:pt x="374853" y="399777"/>
                    </a:cubicBezTo>
                    <a:cubicBezTo>
                      <a:pt x="345989" y="415363"/>
                      <a:pt x="76402" y="367449"/>
                      <a:pt x="25025" y="36860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5" name="フリーフォーム 1244">
                <a:extLst>
                  <a:ext uri="{FF2B5EF4-FFF2-40B4-BE49-F238E27FC236}">
                    <a16:creationId xmlns:a16="http://schemas.microsoft.com/office/drawing/2014/main" id="{64E711FA-E2C3-989A-18D8-20CBCD351B39}"/>
                  </a:ext>
                </a:extLst>
              </p:cNvPr>
              <p:cNvSpPr/>
              <p:nvPr/>
            </p:nvSpPr>
            <p:spPr>
              <a:xfrm>
                <a:off x="1750026" y="3163202"/>
                <a:ext cx="896460" cy="1396280"/>
              </a:xfrm>
              <a:custGeom>
                <a:avLst/>
                <a:gdLst>
                  <a:gd name="connsiteX0" fmla="*/ 584465 w 896460"/>
                  <a:gd name="connsiteY0" fmla="*/ 47589 h 1396280"/>
                  <a:gd name="connsiteX1" fmla="*/ 896192 w 896460"/>
                  <a:gd name="connsiteY1" fmla="*/ 19880 h 1396280"/>
                  <a:gd name="connsiteX2" fmla="*/ 525583 w 896460"/>
                  <a:gd name="connsiteY2" fmla="*/ 328143 h 1396280"/>
                  <a:gd name="connsiteX3" fmla="*/ 515192 w 896460"/>
                  <a:gd name="connsiteY3" fmla="*/ 400880 h 1396280"/>
                  <a:gd name="connsiteX4" fmla="*/ 542901 w 896460"/>
                  <a:gd name="connsiteY4" fmla="*/ 549816 h 1396280"/>
                  <a:gd name="connsiteX5" fmla="*/ 487483 w 896460"/>
                  <a:gd name="connsiteY5" fmla="*/ 813053 h 1396280"/>
                  <a:gd name="connsiteX6" fmla="*/ 577538 w 896460"/>
                  <a:gd name="connsiteY6" fmla="*/ 740316 h 1396280"/>
                  <a:gd name="connsiteX7" fmla="*/ 418210 w 896460"/>
                  <a:gd name="connsiteY7" fmla="*/ 993162 h 1396280"/>
                  <a:gd name="connsiteX8" fmla="*/ 445919 w 896460"/>
                  <a:gd name="connsiteY8" fmla="*/ 1377625 h 1396280"/>
                  <a:gd name="connsiteX9" fmla="*/ 369719 w 896460"/>
                  <a:gd name="connsiteY9" fmla="*/ 1297962 h 1396280"/>
                  <a:gd name="connsiteX10" fmla="*/ 6038 w 896460"/>
                  <a:gd name="connsiteY10" fmla="*/ 965453 h 1396280"/>
                  <a:gd name="connsiteX11" fmla="*/ 151510 w 896460"/>
                  <a:gd name="connsiteY11" fmla="*/ 1024334 h 1396280"/>
                  <a:gd name="connsiteX12" fmla="*/ 269274 w 896460"/>
                  <a:gd name="connsiteY12" fmla="*/ 740316 h 1396280"/>
                  <a:gd name="connsiteX13" fmla="*/ 276201 w 896460"/>
                  <a:gd name="connsiteY13" fmla="*/ 802662 h 1396280"/>
                  <a:gd name="connsiteX14" fmla="*/ 535974 w 896460"/>
                  <a:gd name="connsiteY14" fmla="*/ 231162 h 1396280"/>
                  <a:gd name="connsiteX15" fmla="*/ 577538 w 896460"/>
                  <a:gd name="connsiteY15" fmla="*/ 113398 h 1396280"/>
                  <a:gd name="connsiteX16" fmla="*/ 539438 w 896460"/>
                  <a:gd name="connsiteY16" fmla="*/ 186134 h 1396280"/>
                  <a:gd name="connsiteX17" fmla="*/ 584465 w 896460"/>
                  <a:gd name="connsiteY17" fmla="*/ 47589 h 1396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96460" h="1396280">
                    <a:moveTo>
                      <a:pt x="584465" y="47589"/>
                    </a:moveTo>
                    <a:cubicBezTo>
                      <a:pt x="643924" y="19880"/>
                      <a:pt x="906006" y="-26879"/>
                      <a:pt x="896192" y="19880"/>
                    </a:cubicBezTo>
                    <a:cubicBezTo>
                      <a:pt x="886378" y="66639"/>
                      <a:pt x="589083" y="264643"/>
                      <a:pt x="525583" y="328143"/>
                    </a:cubicBezTo>
                    <a:cubicBezTo>
                      <a:pt x="462083" y="391643"/>
                      <a:pt x="512306" y="363935"/>
                      <a:pt x="515192" y="400880"/>
                    </a:cubicBezTo>
                    <a:cubicBezTo>
                      <a:pt x="518078" y="437826"/>
                      <a:pt x="547519" y="481121"/>
                      <a:pt x="542901" y="549816"/>
                    </a:cubicBezTo>
                    <a:cubicBezTo>
                      <a:pt x="538283" y="618511"/>
                      <a:pt x="481710" y="781303"/>
                      <a:pt x="487483" y="813053"/>
                    </a:cubicBezTo>
                    <a:cubicBezTo>
                      <a:pt x="493256" y="844803"/>
                      <a:pt x="589083" y="710298"/>
                      <a:pt x="577538" y="740316"/>
                    </a:cubicBezTo>
                    <a:cubicBezTo>
                      <a:pt x="565993" y="770334"/>
                      <a:pt x="440146" y="886944"/>
                      <a:pt x="418210" y="993162"/>
                    </a:cubicBezTo>
                    <a:cubicBezTo>
                      <a:pt x="396274" y="1099380"/>
                      <a:pt x="454001" y="1326825"/>
                      <a:pt x="445919" y="1377625"/>
                    </a:cubicBezTo>
                    <a:cubicBezTo>
                      <a:pt x="437837" y="1428425"/>
                      <a:pt x="443032" y="1366657"/>
                      <a:pt x="369719" y="1297962"/>
                    </a:cubicBezTo>
                    <a:cubicBezTo>
                      <a:pt x="296406" y="1229267"/>
                      <a:pt x="42406" y="1011058"/>
                      <a:pt x="6038" y="965453"/>
                    </a:cubicBezTo>
                    <a:cubicBezTo>
                      <a:pt x="-30330" y="919848"/>
                      <a:pt x="107637" y="1061857"/>
                      <a:pt x="151510" y="1024334"/>
                    </a:cubicBezTo>
                    <a:cubicBezTo>
                      <a:pt x="195383" y="986811"/>
                      <a:pt x="248492" y="777261"/>
                      <a:pt x="269274" y="740316"/>
                    </a:cubicBezTo>
                    <a:cubicBezTo>
                      <a:pt x="290056" y="703371"/>
                      <a:pt x="231751" y="887521"/>
                      <a:pt x="276201" y="802662"/>
                    </a:cubicBezTo>
                    <a:cubicBezTo>
                      <a:pt x="320651" y="717803"/>
                      <a:pt x="485751" y="346039"/>
                      <a:pt x="535974" y="231162"/>
                    </a:cubicBezTo>
                    <a:cubicBezTo>
                      <a:pt x="586197" y="116285"/>
                      <a:pt x="576961" y="120903"/>
                      <a:pt x="577538" y="113398"/>
                    </a:cubicBezTo>
                    <a:cubicBezTo>
                      <a:pt x="578115" y="105893"/>
                      <a:pt x="530779" y="194793"/>
                      <a:pt x="539438" y="186134"/>
                    </a:cubicBezTo>
                    <a:cubicBezTo>
                      <a:pt x="548097" y="177475"/>
                      <a:pt x="525006" y="75298"/>
                      <a:pt x="584465" y="475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6" name="フリーフォーム 1245">
                <a:extLst>
                  <a:ext uri="{FF2B5EF4-FFF2-40B4-BE49-F238E27FC236}">
                    <a16:creationId xmlns:a16="http://schemas.microsoft.com/office/drawing/2014/main" id="{9C605E88-6E79-E9DA-91A9-5DB9BDC759AA}"/>
                  </a:ext>
                </a:extLst>
              </p:cNvPr>
              <p:cNvSpPr/>
              <p:nvPr/>
            </p:nvSpPr>
            <p:spPr>
              <a:xfrm>
                <a:off x="2128670" y="3406045"/>
                <a:ext cx="969104" cy="1420191"/>
              </a:xfrm>
              <a:custGeom>
                <a:avLst/>
                <a:gdLst>
                  <a:gd name="connsiteX0" fmla="*/ 22248 w 969104"/>
                  <a:gd name="connsiteY0" fmla="*/ 393564 h 1420191"/>
                  <a:gd name="connsiteX1" fmla="*/ 77666 w 969104"/>
                  <a:gd name="connsiteY1" fmla="*/ 362391 h 1420191"/>
                  <a:gd name="connsiteX2" fmla="*/ 503694 w 969104"/>
                  <a:gd name="connsiteY2" fmla="*/ 9100 h 1420191"/>
                  <a:gd name="connsiteX3" fmla="*/ 694194 w 969104"/>
                  <a:gd name="connsiteY3" fmla="*/ 99155 h 1420191"/>
                  <a:gd name="connsiteX4" fmla="*/ 701121 w 969104"/>
                  <a:gd name="connsiteY4" fmla="*/ 40273 h 1420191"/>
                  <a:gd name="connsiteX5" fmla="*/ 874303 w 969104"/>
                  <a:gd name="connsiteY5" fmla="*/ 123400 h 1420191"/>
                  <a:gd name="connsiteX6" fmla="*/ 940112 w 969104"/>
                  <a:gd name="connsiteY6" fmla="*/ 234237 h 1420191"/>
                  <a:gd name="connsiteX7" fmla="*/ 967821 w 969104"/>
                  <a:gd name="connsiteY7" fmla="*/ 151110 h 1420191"/>
                  <a:gd name="connsiteX8" fmla="*/ 902012 w 969104"/>
                  <a:gd name="connsiteY8" fmla="*/ 469764 h 1420191"/>
                  <a:gd name="connsiteX9" fmla="*/ 953966 w 969104"/>
                  <a:gd name="connsiteY9" fmla="*/ 937355 h 1420191"/>
                  <a:gd name="connsiteX10" fmla="*/ 905475 w 969104"/>
                  <a:gd name="connsiteY10" fmla="*/ 854228 h 1420191"/>
                  <a:gd name="connsiteX11" fmla="*/ 922794 w 969104"/>
                  <a:gd name="connsiteY11" fmla="*/ 1238691 h 1420191"/>
                  <a:gd name="connsiteX12" fmla="*/ 680339 w 969104"/>
                  <a:gd name="connsiteY12" fmla="*/ 1418800 h 1420191"/>
                  <a:gd name="connsiteX13" fmla="*/ 475985 w 969104"/>
                  <a:gd name="connsiteY13" fmla="*/ 1152100 h 1420191"/>
                  <a:gd name="connsiteX14" fmla="*/ 49957 w 969104"/>
                  <a:gd name="connsiteY14" fmla="*/ 771100 h 1420191"/>
                  <a:gd name="connsiteX15" fmla="*/ 153866 w 969104"/>
                  <a:gd name="connsiteY15" fmla="*/ 875010 h 1420191"/>
                  <a:gd name="connsiteX16" fmla="*/ 524475 w 969104"/>
                  <a:gd name="connsiteY16" fmla="*/ 1023946 h 1420191"/>
                  <a:gd name="connsiteX17" fmla="*/ 444812 w 969104"/>
                  <a:gd name="connsiteY17" fmla="*/ 906182 h 1420191"/>
                  <a:gd name="connsiteX18" fmla="*/ 607603 w 969104"/>
                  <a:gd name="connsiteY18" fmla="*/ 930428 h 1420191"/>
                  <a:gd name="connsiteX19" fmla="*/ 649166 w 969104"/>
                  <a:gd name="connsiteY19" fmla="*/ 317364 h 1420191"/>
                  <a:gd name="connsiteX20" fmla="*/ 396321 w 969104"/>
                  <a:gd name="connsiteY20" fmla="*/ 341610 h 1420191"/>
                  <a:gd name="connsiteX21" fmla="*/ 482912 w 969104"/>
                  <a:gd name="connsiteY21" fmla="*/ 251555 h 1420191"/>
                  <a:gd name="connsiteX22" fmla="*/ 98448 w 969104"/>
                  <a:gd name="connsiteY22" fmla="*/ 483619 h 1420191"/>
                  <a:gd name="connsiteX23" fmla="*/ 330512 w 969104"/>
                  <a:gd name="connsiteY23" fmla="*/ 306973 h 1420191"/>
                  <a:gd name="connsiteX24" fmla="*/ 22248 w 969104"/>
                  <a:gd name="connsiteY24" fmla="*/ 393564 h 1420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969104" h="1420191">
                    <a:moveTo>
                      <a:pt x="22248" y="393564"/>
                    </a:moveTo>
                    <a:cubicBezTo>
                      <a:pt x="-19893" y="402800"/>
                      <a:pt x="-2575" y="426468"/>
                      <a:pt x="77666" y="362391"/>
                    </a:cubicBezTo>
                    <a:cubicBezTo>
                      <a:pt x="157907" y="298314"/>
                      <a:pt x="400939" y="52973"/>
                      <a:pt x="503694" y="9100"/>
                    </a:cubicBezTo>
                    <a:cubicBezTo>
                      <a:pt x="606449" y="-34773"/>
                      <a:pt x="661290" y="93960"/>
                      <a:pt x="694194" y="99155"/>
                    </a:cubicBezTo>
                    <a:cubicBezTo>
                      <a:pt x="727098" y="104350"/>
                      <a:pt x="671103" y="36232"/>
                      <a:pt x="701121" y="40273"/>
                    </a:cubicBezTo>
                    <a:cubicBezTo>
                      <a:pt x="731139" y="44314"/>
                      <a:pt x="834471" y="91073"/>
                      <a:pt x="874303" y="123400"/>
                    </a:cubicBezTo>
                    <a:cubicBezTo>
                      <a:pt x="914135" y="155727"/>
                      <a:pt x="924526" y="229619"/>
                      <a:pt x="940112" y="234237"/>
                    </a:cubicBezTo>
                    <a:cubicBezTo>
                      <a:pt x="955698" y="238855"/>
                      <a:pt x="974171" y="111855"/>
                      <a:pt x="967821" y="151110"/>
                    </a:cubicBezTo>
                    <a:cubicBezTo>
                      <a:pt x="961471" y="190364"/>
                      <a:pt x="904321" y="338723"/>
                      <a:pt x="902012" y="469764"/>
                    </a:cubicBezTo>
                    <a:cubicBezTo>
                      <a:pt x="899703" y="600805"/>
                      <a:pt x="953389" y="873278"/>
                      <a:pt x="953966" y="937355"/>
                    </a:cubicBezTo>
                    <a:cubicBezTo>
                      <a:pt x="954543" y="1001432"/>
                      <a:pt x="910670" y="804005"/>
                      <a:pt x="905475" y="854228"/>
                    </a:cubicBezTo>
                    <a:cubicBezTo>
                      <a:pt x="900280" y="904451"/>
                      <a:pt x="960317" y="1144596"/>
                      <a:pt x="922794" y="1238691"/>
                    </a:cubicBezTo>
                    <a:cubicBezTo>
                      <a:pt x="885271" y="1332786"/>
                      <a:pt x="754807" y="1433232"/>
                      <a:pt x="680339" y="1418800"/>
                    </a:cubicBezTo>
                    <a:cubicBezTo>
                      <a:pt x="605871" y="1404368"/>
                      <a:pt x="581049" y="1260050"/>
                      <a:pt x="475985" y="1152100"/>
                    </a:cubicBezTo>
                    <a:cubicBezTo>
                      <a:pt x="370921" y="1044150"/>
                      <a:pt x="103643" y="817282"/>
                      <a:pt x="49957" y="771100"/>
                    </a:cubicBezTo>
                    <a:cubicBezTo>
                      <a:pt x="-3729" y="724918"/>
                      <a:pt x="74780" y="832869"/>
                      <a:pt x="153866" y="875010"/>
                    </a:cubicBezTo>
                    <a:cubicBezTo>
                      <a:pt x="232952" y="917151"/>
                      <a:pt x="475984" y="1018751"/>
                      <a:pt x="524475" y="1023946"/>
                    </a:cubicBezTo>
                    <a:cubicBezTo>
                      <a:pt x="572966" y="1029141"/>
                      <a:pt x="430957" y="921768"/>
                      <a:pt x="444812" y="906182"/>
                    </a:cubicBezTo>
                    <a:cubicBezTo>
                      <a:pt x="458667" y="890596"/>
                      <a:pt x="573544" y="1028564"/>
                      <a:pt x="607603" y="930428"/>
                    </a:cubicBezTo>
                    <a:cubicBezTo>
                      <a:pt x="641662" y="832292"/>
                      <a:pt x="684380" y="415500"/>
                      <a:pt x="649166" y="317364"/>
                    </a:cubicBezTo>
                    <a:cubicBezTo>
                      <a:pt x="613952" y="219228"/>
                      <a:pt x="424030" y="352578"/>
                      <a:pt x="396321" y="341610"/>
                    </a:cubicBezTo>
                    <a:cubicBezTo>
                      <a:pt x="368612" y="330642"/>
                      <a:pt x="532557" y="227887"/>
                      <a:pt x="482912" y="251555"/>
                    </a:cubicBezTo>
                    <a:cubicBezTo>
                      <a:pt x="433267" y="275223"/>
                      <a:pt x="123848" y="474383"/>
                      <a:pt x="98448" y="483619"/>
                    </a:cubicBezTo>
                    <a:cubicBezTo>
                      <a:pt x="73048" y="492855"/>
                      <a:pt x="341480" y="319673"/>
                      <a:pt x="330512" y="306973"/>
                    </a:cubicBezTo>
                    <a:cubicBezTo>
                      <a:pt x="319544" y="294273"/>
                      <a:pt x="64389" y="384328"/>
                      <a:pt x="22248" y="3935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7" name="フリーフォーム 1246">
                <a:extLst>
                  <a:ext uri="{FF2B5EF4-FFF2-40B4-BE49-F238E27FC236}">
                    <a16:creationId xmlns:a16="http://schemas.microsoft.com/office/drawing/2014/main" id="{FEBCD957-0877-F1AB-9F1A-A0127044B066}"/>
                  </a:ext>
                </a:extLst>
              </p:cNvPr>
              <p:cNvSpPr/>
              <p:nvPr/>
            </p:nvSpPr>
            <p:spPr>
              <a:xfrm>
                <a:off x="1838772" y="3125204"/>
                <a:ext cx="875926" cy="2194944"/>
              </a:xfrm>
              <a:custGeom>
                <a:avLst/>
                <a:gdLst>
                  <a:gd name="connsiteX0" fmla="*/ 619475 w 875926"/>
                  <a:gd name="connsiteY0" fmla="*/ 768 h 2194944"/>
                  <a:gd name="connsiteX1" fmla="*/ 870404 w 875926"/>
                  <a:gd name="connsiteY1" fmla="*/ 323998 h 2194944"/>
                  <a:gd name="connsiteX2" fmla="*/ 785343 w 875926"/>
                  <a:gd name="connsiteY2" fmla="*/ 294227 h 2194944"/>
                  <a:gd name="connsiteX3" fmla="*/ 696030 w 875926"/>
                  <a:gd name="connsiteY3" fmla="*/ 438829 h 2194944"/>
                  <a:gd name="connsiteX4" fmla="*/ 653500 w 875926"/>
                  <a:gd name="connsiteY4" fmla="*/ 1612664 h 2194944"/>
                  <a:gd name="connsiteX5" fmla="*/ 653500 w 875926"/>
                  <a:gd name="connsiteY5" fmla="*/ 1434037 h 2194944"/>
                  <a:gd name="connsiteX6" fmla="*/ 704536 w 875926"/>
                  <a:gd name="connsiteY6" fmla="*/ 2135786 h 2194944"/>
                  <a:gd name="connsiteX7" fmla="*/ 696030 w 875926"/>
                  <a:gd name="connsiteY7" fmla="*/ 2144292 h 2194944"/>
                  <a:gd name="connsiteX8" fmla="*/ 721548 w 875926"/>
                  <a:gd name="connsiteY8" fmla="*/ 2186822 h 2194944"/>
                  <a:gd name="connsiteX9" fmla="*/ 483379 w 875926"/>
                  <a:gd name="connsiteY9" fmla="*/ 1961412 h 2194944"/>
                  <a:gd name="connsiteX10" fmla="*/ 2787 w 875926"/>
                  <a:gd name="connsiteY10" fmla="*/ 1523350 h 2194944"/>
                  <a:gd name="connsiteX11" fmla="*/ 274981 w 875926"/>
                  <a:gd name="connsiteY11" fmla="*/ 1723243 h 2194944"/>
                  <a:gd name="connsiteX12" fmla="*/ 36811 w 875926"/>
                  <a:gd name="connsiteY12" fmla="*/ 1229892 h 2194944"/>
                  <a:gd name="connsiteX13" fmla="*/ 304752 w 875926"/>
                  <a:gd name="connsiteY13" fmla="*/ 1633929 h 2194944"/>
                  <a:gd name="connsiteX14" fmla="*/ 491885 w 875926"/>
                  <a:gd name="connsiteY14" fmla="*/ 1655194 h 2194944"/>
                  <a:gd name="connsiteX15" fmla="*/ 483379 w 875926"/>
                  <a:gd name="connsiteY15" fmla="*/ 1093795 h 2194944"/>
                  <a:gd name="connsiteX16" fmla="*/ 525909 w 875926"/>
                  <a:gd name="connsiteY16" fmla="*/ 451589 h 2194944"/>
                  <a:gd name="connsiteX17" fmla="*/ 432342 w 875926"/>
                  <a:gd name="connsiteY17" fmla="*/ 132612 h 2194944"/>
                  <a:gd name="connsiteX18" fmla="*/ 559933 w 875926"/>
                  <a:gd name="connsiteY18" fmla="*/ 230431 h 2194944"/>
                  <a:gd name="connsiteX19" fmla="*/ 619475 w 875926"/>
                  <a:gd name="connsiteY19" fmla="*/ 768 h 2194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75926" h="2194944">
                    <a:moveTo>
                      <a:pt x="619475" y="768"/>
                    </a:moveTo>
                    <a:cubicBezTo>
                      <a:pt x="671220" y="16362"/>
                      <a:pt x="842759" y="275088"/>
                      <a:pt x="870404" y="323998"/>
                    </a:cubicBezTo>
                    <a:cubicBezTo>
                      <a:pt x="898049" y="372908"/>
                      <a:pt x="814405" y="275089"/>
                      <a:pt x="785343" y="294227"/>
                    </a:cubicBezTo>
                    <a:cubicBezTo>
                      <a:pt x="756281" y="313366"/>
                      <a:pt x="718004" y="219090"/>
                      <a:pt x="696030" y="438829"/>
                    </a:cubicBezTo>
                    <a:cubicBezTo>
                      <a:pt x="674056" y="658568"/>
                      <a:pt x="660588" y="1446796"/>
                      <a:pt x="653500" y="1612664"/>
                    </a:cubicBezTo>
                    <a:cubicBezTo>
                      <a:pt x="646412" y="1778532"/>
                      <a:pt x="644994" y="1346850"/>
                      <a:pt x="653500" y="1434037"/>
                    </a:cubicBezTo>
                    <a:cubicBezTo>
                      <a:pt x="662006" y="1521224"/>
                      <a:pt x="697448" y="2017410"/>
                      <a:pt x="704536" y="2135786"/>
                    </a:cubicBezTo>
                    <a:cubicBezTo>
                      <a:pt x="711624" y="2254162"/>
                      <a:pt x="693195" y="2135786"/>
                      <a:pt x="696030" y="2144292"/>
                    </a:cubicBezTo>
                    <a:cubicBezTo>
                      <a:pt x="698865" y="2152798"/>
                      <a:pt x="756990" y="2217302"/>
                      <a:pt x="721548" y="2186822"/>
                    </a:cubicBezTo>
                    <a:cubicBezTo>
                      <a:pt x="686106" y="2156342"/>
                      <a:pt x="603173" y="2071991"/>
                      <a:pt x="483379" y="1961412"/>
                    </a:cubicBezTo>
                    <a:cubicBezTo>
                      <a:pt x="363585" y="1850833"/>
                      <a:pt x="37520" y="1563045"/>
                      <a:pt x="2787" y="1523350"/>
                    </a:cubicBezTo>
                    <a:cubicBezTo>
                      <a:pt x="-31946" y="1483655"/>
                      <a:pt x="269310" y="1772153"/>
                      <a:pt x="274981" y="1723243"/>
                    </a:cubicBezTo>
                    <a:cubicBezTo>
                      <a:pt x="280652" y="1674333"/>
                      <a:pt x="31849" y="1244778"/>
                      <a:pt x="36811" y="1229892"/>
                    </a:cubicBezTo>
                    <a:cubicBezTo>
                      <a:pt x="41773" y="1215006"/>
                      <a:pt x="228906" y="1563045"/>
                      <a:pt x="304752" y="1633929"/>
                    </a:cubicBezTo>
                    <a:cubicBezTo>
                      <a:pt x="380598" y="1704813"/>
                      <a:pt x="462114" y="1745216"/>
                      <a:pt x="491885" y="1655194"/>
                    </a:cubicBezTo>
                    <a:cubicBezTo>
                      <a:pt x="521656" y="1565172"/>
                      <a:pt x="477708" y="1294396"/>
                      <a:pt x="483379" y="1093795"/>
                    </a:cubicBezTo>
                    <a:cubicBezTo>
                      <a:pt x="489050" y="893194"/>
                      <a:pt x="534415" y="611786"/>
                      <a:pt x="525909" y="451589"/>
                    </a:cubicBezTo>
                    <a:cubicBezTo>
                      <a:pt x="517403" y="291392"/>
                      <a:pt x="426671" y="169472"/>
                      <a:pt x="432342" y="132612"/>
                    </a:cubicBezTo>
                    <a:cubicBezTo>
                      <a:pt x="438013" y="95752"/>
                      <a:pt x="530871" y="248861"/>
                      <a:pt x="559933" y="230431"/>
                    </a:cubicBezTo>
                    <a:cubicBezTo>
                      <a:pt x="588995" y="212001"/>
                      <a:pt x="567730" y="-14826"/>
                      <a:pt x="619475" y="7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18" name="グループ化 1217">
              <a:extLst>
                <a:ext uri="{FF2B5EF4-FFF2-40B4-BE49-F238E27FC236}">
                  <a16:creationId xmlns:a16="http://schemas.microsoft.com/office/drawing/2014/main" id="{77D19823-972D-76FE-1F77-D2B70598DAE1}"/>
                </a:ext>
              </a:extLst>
            </p:cNvPr>
            <p:cNvGrpSpPr/>
            <p:nvPr/>
          </p:nvGrpSpPr>
          <p:grpSpPr>
            <a:xfrm>
              <a:off x="5635421" y="1846805"/>
              <a:ext cx="1691403" cy="1777782"/>
              <a:chOff x="3351133" y="2844514"/>
              <a:chExt cx="2497126" cy="2483710"/>
            </a:xfrm>
            <a:grpFill/>
          </p:grpSpPr>
          <p:sp>
            <p:nvSpPr>
              <p:cNvPr id="1232" name="フリーフォーム 1231">
                <a:extLst>
                  <a:ext uri="{FF2B5EF4-FFF2-40B4-BE49-F238E27FC236}">
                    <a16:creationId xmlns:a16="http://schemas.microsoft.com/office/drawing/2014/main" id="{B7ADF00D-F00A-D623-B4F4-BC9A75F1FA66}"/>
                  </a:ext>
                </a:extLst>
              </p:cNvPr>
              <p:cNvSpPr/>
              <p:nvPr/>
            </p:nvSpPr>
            <p:spPr>
              <a:xfrm>
                <a:off x="3517720" y="2844514"/>
                <a:ext cx="2046734" cy="1295865"/>
              </a:xfrm>
              <a:custGeom>
                <a:avLst/>
                <a:gdLst>
                  <a:gd name="connsiteX0" fmla="*/ 67579 w 2046734"/>
                  <a:gd name="connsiteY0" fmla="*/ 876881 h 1295865"/>
                  <a:gd name="connsiteX1" fmla="*/ 12289 w 2046734"/>
                  <a:gd name="connsiteY1" fmla="*/ 1136316 h 1295865"/>
                  <a:gd name="connsiteX2" fmla="*/ 322760 w 2046734"/>
                  <a:gd name="connsiteY2" fmla="*/ 1234135 h 1295865"/>
                  <a:gd name="connsiteX3" fmla="*/ 284483 w 2046734"/>
                  <a:gd name="connsiteY3" fmla="*/ 1280919 h 1295865"/>
                  <a:gd name="connsiteX4" fmla="*/ 475869 w 2046734"/>
                  <a:gd name="connsiteY4" fmla="*/ 966195 h 1295865"/>
                  <a:gd name="connsiteX5" fmla="*/ 1007497 w 2046734"/>
                  <a:gd name="connsiteY5" fmla="*/ 375025 h 1295865"/>
                  <a:gd name="connsiteX6" fmla="*/ 1232907 w 2046734"/>
                  <a:gd name="connsiteY6" fmla="*/ 328241 h 1295865"/>
                  <a:gd name="connsiteX7" fmla="*/ 973473 w 2046734"/>
                  <a:gd name="connsiteY7" fmla="*/ 719519 h 1295865"/>
                  <a:gd name="connsiteX8" fmla="*/ 828870 w 2046734"/>
                  <a:gd name="connsiteY8" fmla="*/ 932171 h 1295865"/>
                  <a:gd name="connsiteX9" fmla="*/ 973473 w 2046734"/>
                  <a:gd name="connsiteY9" fmla="*/ 779062 h 1295865"/>
                  <a:gd name="connsiteX10" fmla="*/ 947954 w 2046734"/>
                  <a:gd name="connsiteY10" fmla="*/ 1012978 h 1295865"/>
                  <a:gd name="connsiteX11" fmla="*/ 947954 w 2046734"/>
                  <a:gd name="connsiteY11" fmla="*/ 1166087 h 1295865"/>
                  <a:gd name="connsiteX12" fmla="*/ 1135087 w 2046734"/>
                  <a:gd name="connsiteY12" fmla="*/ 991713 h 1295865"/>
                  <a:gd name="connsiteX13" fmla="*/ 1092557 w 2046734"/>
                  <a:gd name="connsiteY13" fmla="*/ 1098039 h 1295865"/>
                  <a:gd name="connsiteX14" fmla="*/ 1713499 w 2046734"/>
                  <a:gd name="connsiteY14" fmla="*/ 562158 h 1295865"/>
                  <a:gd name="connsiteX15" fmla="*/ 2045234 w 2046734"/>
                  <a:gd name="connsiteY15" fmla="*/ 426061 h 1295865"/>
                  <a:gd name="connsiteX16" fmla="*/ 1811318 w 2046734"/>
                  <a:gd name="connsiteY16" fmla="*/ 115590 h 1295865"/>
                  <a:gd name="connsiteX17" fmla="*/ 1258425 w 2046734"/>
                  <a:gd name="connsiteY17" fmla="*/ 759 h 1295865"/>
                  <a:gd name="connsiteX18" fmla="*/ 1322220 w 2046734"/>
                  <a:gd name="connsiteY18" fmla="*/ 73060 h 1295865"/>
                  <a:gd name="connsiteX19" fmla="*/ 548170 w 2046734"/>
                  <a:gd name="connsiteY19" fmla="*/ 213410 h 1295865"/>
                  <a:gd name="connsiteX20" fmla="*/ 726797 w 2046734"/>
                  <a:gd name="connsiteY20" fmla="*/ 217663 h 1295865"/>
                  <a:gd name="connsiteX21" fmla="*/ 258965 w 2046734"/>
                  <a:gd name="connsiteY21" fmla="*/ 668483 h 1295865"/>
                  <a:gd name="connsiteX22" fmla="*/ 241953 w 2046734"/>
                  <a:gd name="connsiteY22" fmla="*/ 1000219 h 1295865"/>
                  <a:gd name="connsiteX23" fmla="*/ 190916 w 2046734"/>
                  <a:gd name="connsiteY23" fmla="*/ 821592 h 1295865"/>
                  <a:gd name="connsiteX24" fmla="*/ 161145 w 2046734"/>
                  <a:gd name="connsiteY24" fmla="*/ 1072520 h 1295865"/>
                  <a:gd name="connsiteX25" fmla="*/ 118615 w 2046734"/>
                  <a:gd name="connsiteY25" fmla="*/ 940677 h 1295865"/>
                  <a:gd name="connsiteX26" fmla="*/ 67579 w 2046734"/>
                  <a:gd name="connsiteY26" fmla="*/ 876881 h 129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046734" h="1295865">
                    <a:moveTo>
                      <a:pt x="67579" y="876881"/>
                    </a:moveTo>
                    <a:cubicBezTo>
                      <a:pt x="49858" y="909487"/>
                      <a:pt x="-30241" y="1076774"/>
                      <a:pt x="12289" y="1136316"/>
                    </a:cubicBezTo>
                    <a:cubicBezTo>
                      <a:pt x="54819" y="1195858"/>
                      <a:pt x="277394" y="1210035"/>
                      <a:pt x="322760" y="1234135"/>
                    </a:cubicBezTo>
                    <a:cubicBezTo>
                      <a:pt x="368126" y="1258236"/>
                      <a:pt x="258965" y="1325576"/>
                      <a:pt x="284483" y="1280919"/>
                    </a:cubicBezTo>
                    <a:cubicBezTo>
                      <a:pt x="310001" y="1236262"/>
                      <a:pt x="355367" y="1117177"/>
                      <a:pt x="475869" y="966195"/>
                    </a:cubicBezTo>
                    <a:cubicBezTo>
                      <a:pt x="596371" y="815213"/>
                      <a:pt x="881324" y="481351"/>
                      <a:pt x="1007497" y="375025"/>
                    </a:cubicBezTo>
                    <a:cubicBezTo>
                      <a:pt x="1133670" y="268699"/>
                      <a:pt x="1238578" y="270825"/>
                      <a:pt x="1232907" y="328241"/>
                    </a:cubicBezTo>
                    <a:cubicBezTo>
                      <a:pt x="1227236" y="385657"/>
                      <a:pt x="1040812" y="618864"/>
                      <a:pt x="973473" y="719519"/>
                    </a:cubicBezTo>
                    <a:cubicBezTo>
                      <a:pt x="906134" y="820174"/>
                      <a:pt x="828870" y="922247"/>
                      <a:pt x="828870" y="932171"/>
                    </a:cubicBezTo>
                    <a:cubicBezTo>
                      <a:pt x="828870" y="942095"/>
                      <a:pt x="953626" y="765594"/>
                      <a:pt x="973473" y="779062"/>
                    </a:cubicBezTo>
                    <a:cubicBezTo>
                      <a:pt x="993320" y="792530"/>
                      <a:pt x="952207" y="948474"/>
                      <a:pt x="947954" y="1012978"/>
                    </a:cubicBezTo>
                    <a:cubicBezTo>
                      <a:pt x="943701" y="1077482"/>
                      <a:pt x="916765" y="1169631"/>
                      <a:pt x="947954" y="1166087"/>
                    </a:cubicBezTo>
                    <a:cubicBezTo>
                      <a:pt x="979143" y="1162543"/>
                      <a:pt x="1110987" y="1003054"/>
                      <a:pt x="1135087" y="991713"/>
                    </a:cubicBezTo>
                    <a:cubicBezTo>
                      <a:pt x="1159187" y="980372"/>
                      <a:pt x="996155" y="1169631"/>
                      <a:pt x="1092557" y="1098039"/>
                    </a:cubicBezTo>
                    <a:cubicBezTo>
                      <a:pt x="1188959" y="1026447"/>
                      <a:pt x="1554720" y="674154"/>
                      <a:pt x="1713499" y="562158"/>
                    </a:cubicBezTo>
                    <a:cubicBezTo>
                      <a:pt x="1872278" y="450162"/>
                      <a:pt x="2028931" y="500489"/>
                      <a:pt x="2045234" y="426061"/>
                    </a:cubicBezTo>
                    <a:cubicBezTo>
                      <a:pt x="2061537" y="351633"/>
                      <a:pt x="1942453" y="186474"/>
                      <a:pt x="1811318" y="115590"/>
                    </a:cubicBezTo>
                    <a:cubicBezTo>
                      <a:pt x="1680183" y="44706"/>
                      <a:pt x="1339941" y="7847"/>
                      <a:pt x="1258425" y="759"/>
                    </a:cubicBezTo>
                    <a:cubicBezTo>
                      <a:pt x="1176909" y="-6329"/>
                      <a:pt x="1440596" y="37618"/>
                      <a:pt x="1322220" y="73060"/>
                    </a:cubicBezTo>
                    <a:cubicBezTo>
                      <a:pt x="1203844" y="108502"/>
                      <a:pt x="647407" y="189310"/>
                      <a:pt x="548170" y="213410"/>
                    </a:cubicBezTo>
                    <a:cubicBezTo>
                      <a:pt x="448933" y="237510"/>
                      <a:pt x="774998" y="141818"/>
                      <a:pt x="726797" y="217663"/>
                    </a:cubicBezTo>
                    <a:cubicBezTo>
                      <a:pt x="678596" y="293508"/>
                      <a:pt x="339772" y="538057"/>
                      <a:pt x="258965" y="668483"/>
                    </a:cubicBezTo>
                    <a:cubicBezTo>
                      <a:pt x="178158" y="798909"/>
                      <a:pt x="253295" y="974701"/>
                      <a:pt x="241953" y="1000219"/>
                    </a:cubicBezTo>
                    <a:cubicBezTo>
                      <a:pt x="230612" y="1025737"/>
                      <a:pt x="204384" y="809542"/>
                      <a:pt x="190916" y="821592"/>
                    </a:cubicBezTo>
                    <a:cubicBezTo>
                      <a:pt x="177448" y="833642"/>
                      <a:pt x="173195" y="1052673"/>
                      <a:pt x="161145" y="1072520"/>
                    </a:cubicBezTo>
                    <a:cubicBezTo>
                      <a:pt x="149095" y="1092368"/>
                      <a:pt x="132792" y="969030"/>
                      <a:pt x="118615" y="940677"/>
                    </a:cubicBezTo>
                    <a:cubicBezTo>
                      <a:pt x="104438" y="912324"/>
                      <a:pt x="85300" y="844275"/>
                      <a:pt x="67579" y="8768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3" name="フリーフォーム 1232">
                <a:extLst>
                  <a:ext uri="{FF2B5EF4-FFF2-40B4-BE49-F238E27FC236}">
                    <a16:creationId xmlns:a16="http://schemas.microsoft.com/office/drawing/2014/main" id="{E51136D4-F196-CF7D-92A1-F14B773924D7}"/>
                  </a:ext>
                </a:extLst>
              </p:cNvPr>
              <p:cNvSpPr/>
              <p:nvPr/>
            </p:nvSpPr>
            <p:spPr>
              <a:xfrm>
                <a:off x="3577528" y="3604950"/>
                <a:ext cx="1372309" cy="1723274"/>
              </a:xfrm>
              <a:custGeom>
                <a:avLst/>
                <a:gdLst>
                  <a:gd name="connsiteX0" fmla="*/ 679748 w 1372309"/>
                  <a:gd name="connsiteY0" fmla="*/ 27132 h 1723274"/>
                  <a:gd name="connsiteX1" fmla="*/ 1168846 w 1372309"/>
                  <a:gd name="connsiteY1" fmla="*/ 5867 h 1723274"/>
                  <a:gd name="connsiteX2" fmla="*/ 1083785 w 1372309"/>
                  <a:gd name="connsiteY2" fmla="*/ 133457 h 1723274"/>
                  <a:gd name="connsiteX3" fmla="*/ 1309196 w 1372309"/>
                  <a:gd name="connsiteY3" fmla="*/ 686350 h 1723274"/>
                  <a:gd name="connsiteX4" fmla="*/ 1355979 w 1372309"/>
                  <a:gd name="connsiteY4" fmla="*/ 1111653 h 1723274"/>
                  <a:gd name="connsiteX5" fmla="*/ 1066773 w 1372309"/>
                  <a:gd name="connsiteY5" fmla="*/ 1702823 h 1723274"/>
                  <a:gd name="connsiteX6" fmla="*/ 662736 w 1372309"/>
                  <a:gd name="connsiteY6" fmla="*/ 1545461 h 1723274"/>
                  <a:gd name="connsiteX7" fmla="*/ 233181 w 1372309"/>
                  <a:gd name="connsiteY7" fmla="*/ 1137171 h 1723274"/>
                  <a:gd name="connsiteX8" fmla="*/ 12024 w 1372309"/>
                  <a:gd name="connsiteY8" fmla="*/ 762905 h 1723274"/>
                  <a:gd name="connsiteX9" fmla="*/ 97084 w 1372309"/>
                  <a:gd name="connsiteY9" fmla="*/ 928773 h 1723274"/>
                  <a:gd name="connsiteX10" fmla="*/ 658483 w 1372309"/>
                  <a:gd name="connsiteY10" fmla="*/ 1371087 h 1723274"/>
                  <a:gd name="connsiteX11" fmla="*/ 658483 w 1372309"/>
                  <a:gd name="connsiteY11" fmla="*/ 1371087 h 1723274"/>
                  <a:gd name="connsiteX12" fmla="*/ 211916 w 1372309"/>
                  <a:gd name="connsiteY12" fmla="*/ 945785 h 1723274"/>
                  <a:gd name="connsiteX13" fmla="*/ 586182 w 1372309"/>
                  <a:gd name="connsiteY13" fmla="*/ 1141424 h 1723274"/>
                  <a:gd name="connsiteX14" fmla="*/ 152373 w 1372309"/>
                  <a:gd name="connsiteY14" fmla="*/ 550254 h 1723274"/>
                  <a:gd name="connsiteX15" fmla="*/ 624459 w 1372309"/>
                  <a:gd name="connsiteY15" fmla="*/ 1132918 h 1723274"/>
                  <a:gd name="connsiteX16" fmla="*/ 964701 w 1372309"/>
                  <a:gd name="connsiteY16" fmla="*/ 1115906 h 1723274"/>
                  <a:gd name="connsiteX17" fmla="*/ 1079532 w 1372309"/>
                  <a:gd name="connsiteY17" fmla="*/ 563013 h 1723274"/>
                  <a:gd name="connsiteX18" fmla="*/ 781821 w 1372309"/>
                  <a:gd name="connsiteY18" fmla="*/ 295072 h 1723274"/>
                  <a:gd name="connsiteX19" fmla="*/ 730785 w 1372309"/>
                  <a:gd name="connsiteY19" fmla="*/ 188747 h 1723274"/>
                  <a:gd name="connsiteX20" fmla="*/ 756303 w 1372309"/>
                  <a:gd name="connsiteY20" fmla="*/ 133457 h 1723274"/>
                  <a:gd name="connsiteX21" fmla="*/ 569170 w 1372309"/>
                  <a:gd name="connsiteY21" fmla="*/ 103686 h 1723274"/>
                  <a:gd name="connsiteX22" fmla="*/ 1105051 w 1372309"/>
                  <a:gd name="connsiteY22" fmla="*/ 78168 h 1723274"/>
                  <a:gd name="connsiteX23" fmla="*/ 679748 w 1372309"/>
                  <a:gd name="connsiteY23" fmla="*/ 27132 h 1723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72309" h="1723274">
                    <a:moveTo>
                      <a:pt x="679748" y="27132"/>
                    </a:moveTo>
                    <a:cubicBezTo>
                      <a:pt x="690381" y="15082"/>
                      <a:pt x="1101506" y="-11854"/>
                      <a:pt x="1168846" y="5867"/>
                    </a:cubicBezTo>
                    <a:cubicBezTo>
                      <a:pt x="1236186" y="23588"/>
                      <a:pt x="1060393" y="20043"/>
                      <a:pt x="1083785" y="133457"/>
                    </a:cubicBezTo>
                    <a:cubicBezTo>
                      <a:pt x="1107177" y="246871"/>
                      <a:pt x="1263830" y="523317"/>
                      <a:pt x="1309196" y="686350"/>
                    </a:cubicBezTo>
                    <a:cubicBezTo>
                      <a:pt x="1354562" y="849383"/>
                      <a:pt x="1396383" y="942241"/>
                      <a:pt x="1355979" y="1111653"/>
                    </a:cubicBezTo>
                    <a:cubicBezTo>
                      <a:pt x="1315575" y="1281065"/>
                      <a:pt x="1182313" y="1630522"/>
                      <a:pt x="1066773" y="1702823"/>
                    </a:cubicBezTo>
                    <a:cubicBezTo>
                      <a:pt x="951233" y="1775124"/>
                      <a:pt x="801668" y="1639736"/>
                      <a:pt x="662736" y="1545461"/>
                    </a:cubicBezTo>
                    <a:cubicBezTo>
                      <a:pt x="523804" y="1451186"/>
                      <a:pt x="341633" y="1267597"/>
                      <a:pt x="233181" y="1137171"/>
                    </a:cubicBezTo>
                    <a:cubicBezTo>
                      <a:pt x="124729" y="1006745"/>
                      <a:pt x="34707" y="797638"/>
                      <a:pt x="12024" y="762905"/>
                    </a:cubicBezTo>
                    <a:cubicBezTo>
                      <a:pt x="-10659" y="728172"/>
                      <a:pt x="-10659" y="827409"/>
                      <a:pt x="97084" y="928773"/>
                    </a:cubicBezTo>
                    <a:cubicBezTo>
                      <a:pt x="204827" y="1030137"/>
                      <a:pt x="658483" y="1371087"/>
                      <a:pt x="658483" y="1371087"/>
                    </a:cubicBezTo>
                    <a:lnTo>
                      <a:pt x="658483" y="1371087"/>
                    </a:lnTo>
                    <a:cubicBezTo>
                      <a:pt x="584055" y="1300203"/>
                      <a:pt x="223966" y="984062"/>
                      <a:pt x="211916" y="945785"/>
                    </a:cubicBezTo>
                    <a:cubicBezTo>
                      <a:pt x="199866" y="907508"/>
                      <a:pt x="596106" y="1207346"/>
                      <a:pt x="586182" y="1141424"/>
                    </a:cubicBezTo>
                    <a:cubicBezTo>
                      <a:pt x="576258" y="1075502"/>
                      <a:pt x="145994" y="551672"/>
                      <a:pt x="152373" y="550254"/>
                    </a:cubicBezTo>
                    <a:cubicBezTo>
                      <a:pt x="158752" y="548836"/>
                      <a:pt x="489071" y="1038643"/>
                      <a:pt x="624459" y="1132918"/>
                    </a:cubicBezTo>
                    <a:cubicBezTo>
                      <a:pt x="759847" y="1227193"/>
                      <a:pt x="888856" y="1210890"/>
                      <a:pt x="964701" y="1115906"/>
                    </a:cubicBezTo>
                    <a:cubicBezTo>
                      <a:pt x="1040546" y="1020922"/>
                      <a:pt x="1110012" y="699819"/>
                      <a:pt x="1079532" y="563013"/>
                    </a:cubicBezTo>
                    <a:cubicBezTo>
                      <a:pt x="1049052" y="426207"/>
                      <a:pt x="839945" y="357450"/>
                      <a:pt x="781821" y="295072"/>
                    </a:cubicBezTo>
                    <a:cubicBezTo>
                      <a:pt x="723697" y="232694"/>
                      <a:pt x="735038" y="215683"/>
                      <a:pt x="730785" y="188747"/>
                    </a:cubicBezTo>
                    <a:cubicBezTo>
                      <a:pt x="726532" y="161811"/>
                      <a:pt x="783239" y="147634"/>
                      <a:pt x="756303" y="133457"/>
                    </a:cubicBezTo>
                    <a:cubicBezTo>
                      <a:pt x="729367" y="119280"/>
                      <a:pt x="511045" y="112901"/>
                      <a:pt x="569170" y="103686"/>
                    </a:cubicBezTo>
                    <a:cubicBezTo>
                      <a:pt x="627295" y="94471"/>
                      <a:pt x="1082368" y="93762"/>
                      <a:pt x="1105051" y="78168"/>
                    </a:cubicBezTo>
                    <a:cubicBezTo>
                      <a:pt x="1127734" y="62574"/>
                      <a:pt x="669115" y="39182"/>
                      <a:pt x="679748" y="271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4" name="フリーフォーム 1233">
                <a:extLst>
                  <a:ext uri="{FF2B5EF4-FFF2-40B4-BE49-F238E27FC236}">
                    <a16:creationId xmlns:a16="http://schemas.microsoft.com/office/drawing/2014/main" id="{551CE2E7-E2A4-696A-F963-75E3C8E6570A}"/>
                  </a:ext>
                </a:extLst>
              </p:cNvPr>
              <p:cNvSpPr/>
              <p:nvPr/>
            </p:nvSpPr>
            <p:spPr>
              <a:xfrm>
                <a:off x="3351133" y="3814726"/>
                <a:ext cx="2497126" cy="1025081"/>
              </a:xfrm>
              <a:custGeom>
                <a:avLst/>
                <a:gdLst>
                  <a:gd name="connsiteX0" fmla="*/ 249 w 2497126"/>
                  <a:gd name="connsiteY0" fmla="*/ 757274 h 1025081"/>
                  <a:gd name="connsiteX1" fmla="*/ 263937 w 2497126"/>
                  <a:gd name="connsiteY1" fmla="*/ 884865 h 1025081"/>
                  <a:gd name="connsiteX2" fmla="*/ 144852 w 2497126"/>
                  <a:gd name="connsiteY2" fmla="*/ 978431 h 1025081"/>
                  <a:gd name="connsiteX3" fmla="*/ 47033 w 2497126"/>
                  <a:gd name="connsiteY3" fmla="*/ 859347 h 1025081"/>
                  <a:gd name="connsiteX4" fmla="*/ 225660 w 2497126"/>
                  <a:gd name="connsiteY4" fmla="*/ 952913 h 1025081"/>
                  <a:gd name="connsiteX5" fmla="*/ 174623 w 2497126"/>
                  <a:gd name="connsiteY5" fmla="*/ 1020961 h 1025081"/>
                  <a:gd name="connsiteX6" fmla="*/ 497853 w 2497126"/>
                  <a:gd name="connsiteY6" fmla="*/ 829575 h 1025081"/>
                  <a:gd name="connsiteX7" fmla="*/ 1493060 w 2497126"/>
                  <a:gd name="connsiteY7" fmla="*/ 561635 h 1025081"/>
                  <a:gd name="connsiteX8" fmla="*/ 1157072 w 2497126"/>
                  <a:gd name="connsiteY8" fmla="*/ 544623 h 1025081"/>
                  <a:gd name="connsiteX9" fmla="*/ 1829049 w 2497126"/>
                  <a:gd name="connsiteY9" fmla="*/ 489334 h 1025081"/>
                  <a:gd name="connsiteX10" fmla="*/ 2432979 w 2497126"/>
                  <a:gd name="connsiteY10" fmla="*/ 523358 h 1025081"/>
                  <a:gd name="connsiteX11" fmla="*/ 2424473 w 2497126"/>
                  <a:gd name="connsiteY11" fmla="*/ 446803 h 1025081"/>
                  <a:gd name="connsiteX12" fmla="*/ 1943881 w 2497126"/>
                  <a:gd name="connsiteY12" fmla="*/ 12995 h 1025081"/>
                  <a:gd name="connsiteX13" fmla="*/ 2050207 w 2497126"/>
                  <a:gd name="connsiteY13" fmla="*/ 119321 h 1025081"/>
                  <a:gd name="connsiteX14" fmla="*/ 1663181 w 2497126"/>
                  <a:gd name="connsiteY14" fmla="*/ 178863 h 1025081"/>
                  <a:gd name="connsiteX15" fmla="*/ 982698 w 2497126"/>
                  <a:gd name="connsiteY15" fmla="*/ 306454 h 1025081"/>
                  <a:gd name="connsiteX16" fmla="*/ 957180 w 2497126"/>
                  <a:gd name="connsiteY16" fmla="*/ 336225 h 1025081"/>
                  <a:gd name="connsiteX17" fmla="*/ 340491 w 2497126"/>
                  <a:gd name="connsiteY17" fmla="*/ 608418 h 1025081"/>
                  <a:gd name="connsiteX18" fmla="*/ 689239 w 2497126"/>
                  <a:gd name="connsiteY18" fmla="*/ 425538 h 1025081"/>
                  <a:gd name="connsiteX19" fmla="*/ 285202 w 2497126"/>
                  <a:gd name="connsiteY19" fmla="*/ 565888 h 1025081"/>
                  <a:gd name="connsiteX20" fmla="*/ 744528 w 2497126"/>
                  <a:gd name="connsiteY20" fmla="*/ 451056 h 1025081"/>
                  <a:gd name="connsiteX21" fmla="*/ 183129 w 2497126"/>
                  <a:gd name="connsiteY21" fmla="*/ 676467 h 1025081"/>
                  <a:gd name="connsiteX22" fmla="*/ 204394 w 2497126"/>
                  <a:gd name="connsiteY22" fmla="*/ 697732 h 1025081"/>
                  <a:gd name="connsiteX23" fmla="*/ 319226 w 2497126"/>
                  <a:gd name="connsiteY23" fmla="*/ 782792 h 1025081"/>
                  <a:gd name="connsiteX24" fmla="*/ 249 w 2497126"/>
                  <a:gd name="connsiteY24" fmla="*/ 757274 h 1025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497126" h="1025081">
                    <a:moveTo>
                      <a:pt x="249" y="757274"/>
                    </a:moveTo>
                    <a:cubicBezTo>
                      <a:pt x="-8966" y="774286"/>
                      <a:pt x="239837" y="848006"/>
                      <a:pt x="263937" y="884865"/>
                    </a:cubicBezTo>
                    <a:cubicBezTo>
                      <a:pt x="288038" y="921725"/>
                      <a:pt x="181002" y="982684"/>
                      <a:pt x="144852" y="978431"/>
                    </a:cubicBezTo>
                    <a:cubicBezTo>
                      <a:pt x="108702" y="974178"/>
                      <a:pt x="33565" y="863600"/>
                      <a:pt x="47033" y="859347"/>
                    </a:cubicBezTo>
                    <a:cubicBezTo>
                      <a:pt x="60501" y="855094"/>
                      <a:pt x="204395" y="925977"/>
                      <a:pt x="225660" y="952913"/>
                    </a:cubicBezTo>
                    <a:cubicBezTo>
                      <a:pt x="246925" y="979849"/>
                      <a:pt x="129257" y="1041517"/>
                      <a:pt x="174623" y="1020961"/>
                    </a:cubicBezTo>
                    <a:cubicBezTo>
                      <a:pt x="219989" y="1000405"/>
                      <a:pt x="278114" y="906129"/>
                      <a:pt x="497853" y="829575"/>
                    </a:cubicBezTo>
                    <a:cubicBezTo>
                      <a:pt x="717593" y="753021"/>
                      <a:pt x="1383190" y="609127"/>
                      <a:pt x="1493060" y="561635"/>
                    </a:cubicBezTo>
                    <a:cubicBezTo>
                      <a:pt x="1602930" y="514143"/>
                      <a:pt x="1101074" y="556673"/>
                      <a:pt x="1157072" y="544623"/>
                    </a:cubicBezTo>
                    <a:cubicBezTo>
                      <a:pt x="1213070" y="532573"/>
                      <a:pt x="1616398" y="492878"/>
                      <a:pt x="1829049" y="489334"/>
                    </a:cubicBezTo>
                    <a:cubicBezTo>
                      <a:pt x="2041700" y="485790"/>
                      <a:pt x="2333742" y="530446"/>
                      <a:pt x="2432979" y="523358"/>
                    </a:cubicBezTo>
                    <a:cubicBezTo>
                      <a:pt x="2532216" y="516270"/>
                      <a:pt x="2505989" y="531863"/>
                      <a:pt x="2424473" y="446803"/>
                    </a:cubicBezTo>
                    <a:cubicBezTo>
                      <a:pt x="2342957" y="361743"/>
                      <a:pt x="2006259" y="67575"/>
                      <a:pt x="1943881" y="12995"/>
                    </a:cubicBezTo>
                    <a:cubicBezTo>
                      <a:pt x="1881503" y="-41585"/>
                      <a:pt x="2096990" y="91676"/>
                      <a:pt x="2050207" y="119321"/>
                    </a:cubicBezTo>
                    <a:cubicBezTo>
                      <a:pt x="2003424" y="146966"/>
                      <a:pt x="1841099" y="147674"/>
                      <a:pt x="1663181" y="178863"/>
                    </a:cubicBezTo>
                    <a:cubicBezTo>
                      <a:pt x="1485263" y="210052"/>
                      <a:pt x="1100365" y="280227"/>
                      <a:pt x="982698" y="306454"/>
                    </a:cubicBezTo>
                    <a:cubicBezTo>
                      <a:pt x="865031" y="332681"/>
                      <a:pt x="1064214" y="285898"/>
                      <a:pt x="957180" y="336225"/>
                    </a:cubicBezTo>
                    <a:cubicBezTo>
                      <a:pt x="850146" y="386552"/>
                      <a:pt x="385148" y="593533"/>
                      <a:pt x="340491" y="608418"/>
                    </a:cubicBezTo>
                    <a:cubicBezTo>
                      <a:pt x="295834" y="623303"/>
                      <a:pt x="698454" y="432626"/>
                      <a:pt x="689239" y="425538"/>
                    </a:cubicBezTo>
                    <a:cubicBezTo>
                      <a:pt x="680024" y="418450"/>
                      <a:pt x="275987" y="561635"/>
                      <a:pt x="285202" y="565888"/>
                    </a:cubicBezTo>
                    <a:cubicBezTo>
                      <a:pt x="294417" y="570141"/>
                      <a:pt x="761540" y="432626"/>
                      <a:pt x="744528" y="451056"/>
                    </a:cubicBezTo>
                    <a:cubicBezTo>
                      <a:pt x="727516" y="469486"/>
                      <a:pt x="273151" y="635354"/>
                      <a:pt x="183129" y="676467"/>
                    </a:cubicBezTo>
                    <a:cubicBezTo>
                      <a:pt x="93107" y="717580"/>
                      <a:pt x="181711" y="680011"/>
                      <a:pt x="204394" y="697732"/>
                    </a:cubicBezTo>
                    <a:cubicBezTo>
                      <a:pt x="227077" y="715453"/>
                      <a:pt x="353250" y="774995"/>
                      <a:pt x="319226" y="782792"/>
                    </a:cubicBezTo>
                    <a:cubicBezTo>
                      <a:pt x="285202" y="790589"/>
                      <a:pt x="9464" y="740262"/>
                      <a:pt x="249" y="7572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19" name="グループ化 1218">
              <a:extLst>
                <a:ext uri="{FF2B5EF4-FFF2-40B4-BE49-F238E27FC236}">
                  <a16:creationId xmlns:a16="http://schemas.microsoft.com/office/drawing/2014/main" id="{C2746CD8-A4CE-4448-D074-8CF70D20A991}"/>
                </a:ext>
              </a:extLst>
            </p:cNvPr>
            <p:cNvGrpSpPr/>
            <p:nvPr/>
          </p:nvGrpSpPr>
          <p:grpSpPr>
            <a:xfrm>
              <a:off x="6493434" y="3144775"/>
              <a:ext cx="1060320" cy="1259930"/>
              <a:chOff x="6236779" y="3141074"/>
              <a:chExt cx="1916494" cy="2277282"/>
            </a:xfrm>
            <a:grpFill/>
          </p:grpSpPr>
          <p:sp>
            <p:nvSpPr>
              <p:cNvPr id="1230" name="フリーフォーム 1229">
                <a:extLst>
                  <a:ext uri="{FF2B5EF4-FFF2-40B4-BE49-F238E27FC236}">
                    <a16:creationId xmlns:a16="http://schemas.microsoft.com/office/drawing/2014/main" id="{1D5B46A1-BDBA-04AD-F7D0-DDD1F97A9496}"/>
                  </a:ext>
                </a:extLst>
              </p:cNvPr>
              <p:cNvSpPr/>
              <p:nvPr/>
            </p:nvSpPr>
            <p:spPr>
              <a:xfrm>
                <a:off x="6236779" y="3370782"/>
                <a:ext cx="1282719" cy="1328816"/>
              </a:xfrm>
              <a:custGeom>
                <a:avLst/>
                <a:gdLst>
                  <a:gd name="connsiteX0" fmla="*/ 959336 w 1282719"/>
                  <a:gd name="connsiteY0" fmla="*/ 27384 h 1328816"/>
                  <a:gd name="connsiteX1" fmla="*/ 1031638 w 1282719"/>
                  <a:gd name="connsiteY1" fmla="*/ 125203 h 1328816"/>
                  <a:gd name="connsiteX2" fmla="*/ 1282566 w 1282719"/>
                  <a:gd name="connsiteY2" fmla="*/ 524987 h 1328816"/>
                  <a:gd name="connsiteX3" fmla="*/ 1069915 w 1282719"/>
                  <a:gd name="connsiteY3" fmla="*/ 831205 h 1328816"/>
                  <a:gd name="connsiteX4" fmla="*/ 1133710 w 1282719"/>
                  <a:gd name="connsiteY4" fmla="*/ 890747 h 1328816"/>
                  <a:gd name="connsiteX5" fmla="*/ 899794 w 1282719"/>
                  <a:gd name="connsiteY5" fmla="*/ 1205471 h 1328816"/>
                  <a:gd name="connsiteX6" fmla="*/ 870023 w 1282719"/>
                  <a:gd name="connsiteY6" fmla="*/ 1230989 h 1328816"/>
                  <a:gd name="connsiteX7" fmla="*/ 49189 w 1282719"/>
                  <a:gd name="connsiteY7" fmla="*/ 1328809 h 1328816"/>
                  <a:gd name="connsiteX8" fmla="*/ 117238 w 1282719"/>
                  <a:gd name="connsiteY8" fmla="*/ 1235242 h 1328816"/>
                  <a:gd name="connsiteX9" fmla="*/ 317130 w 1282719"/>
                  <a:gd name="connsiteY9" fmla="*/ 1043856 h 1328816"/>
                  <a:gd name="connsiteX10" fmla="*/ 695649 w 1282719"/>
                  <a:gd name="connsiteY10" fmla="*/ 329348 h 1328816"/>
                  <a:gd name="connsiteX11" fmla="*/ 695649 w 1282719"/>
                  <a:gd name="connsiteY11" fmla="*/ 295324 h 1328816"/>
                  <a:gd name="connsiteX12" fmla="*/ 827493 w 1282719"/>
                  <a:gd name="connsiteY12" fmla="*/ 1865 h 1328816"/>
                  <a:gd name="connsiteX13" fmla="*/ 767950 w 1282719"/>
                  <a:gd name="connsiteY13" fmla="*/ 163480 h 1328816"/>
                  <a:gd name="connsiteX14" fmla="*/ 959336 w 1282719"/>
                  <a:gd name="connsiteY14" fmla="*/ 27384 h 1328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719" h="1328816">
                    <a:moveTo>
                      <a:pt x="959336" y="27384"/>
                    </a:moveTo>
                    <a:cubicBezTo>
                      <a:pt x="1003284" y="21005"/>
                      <a:pt x="977766" y="42269"/>
                      <a:pt x="1031638" y="125203"/>
                    </a:cubicBezTo>
                    <a:cubicBezTo>
                      <a:pt x="1085510" y="208137"/>
                      <a:pt x="1276187" y="407320"/>
                      <a:pt x="1282566" y="524987"/>
                    </a:cubicBezTo>
                    <a:cubicBezTo>
                      <a:pt x="1288945" y="642654"/>
                      <a:pt x="1094724" y="770245"/>
                      <a:pt x="1069915" y="831205"/>
                    </a:cubicBezTo>
                    <a:cubicBezTo>
                      <a:pt x="1045106" y="892165"/>
                      <a:pt x="1162063" y="828369"/>
                      <a:pt x="1133710" y="890747"/>
                    </a:cubicBezTo>
                    <a:cubicBezTo>
                      <a:pt x="1105357" y="953125"/>
                      <a:pt x="943742" y="1148764"/>
                      <a:pt x="899794" y="1205471"/>
                    </a:cubicBezTo>
                    <a:cubicBezTo>
                      <a:pt x="855846" y="1262178"/>
                      <a:pt x="1011790" y="1210433"/>
                      <a:pt x="870023" y="1230989"/>
                    </a:cubicBezTo>
                    <a:cubicBezTo>
                      <a:pt x="728256" y="1251545"/>
                      <a:pt x="174653" y="1328100"/>
                      <a:pt x="49189" y="1328809"/>
                    </a:cubicBezTo>
                    <a:cubicBezTo>
                      <a:pt x="-76275" y="1329518"/>
                      <a:pt x="72581" y="1282734"/>
                      <a:pt x="117238" y="1235242"/>
                    </a:cubicBezTo>
                    <a:cubicBezTo>
                      <a:pt x="161895" y="1187750"/>
                      <a:pt x="220728" y="1194838"/>
                      <a:pt x="317130" y="1043856"/>
                    </a:cubicBezTo>
                    <a:cubicBezTo>
                      <a:pt x="413532" y="892874"/>
                      <a:pt x="632563" y="454103"/>
                      <a:pt x="695649" y="329348"/>
                    </a:cubicBezTo>
                    <a:cubicBezTo>
                      <a:pt x="758735" y="204593"/>
                      <a:pt x="673675" y="349904"/>
                      <a:pt x="695649" y="295324"/>
                    </a:cubicBezTo>
                    <a:cubicBezTo>
                      <a:pt x="717623" y="240744"/>
                      <a:pt x="815443" y="23839"/>
                      <a:pt x="827493" y="1865"/>
                    </a:cubicBezTo>
                    <a:cubicBezTo>
                      <a:pt x="839543" y="-20109"/>
                      <a:pt x="745976" y="159227"/>
                      <a:pt x="767950" y="163480"/>
                    </a:cubicBezTo>
                    <a:cubicBezTo>
                      <a:pt x="789924" y="167733"/>
                      <a:pt x="915388" y="33763"/>
                      <a:pt x="959336" y="2738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1" name="フリーフォーム 1230">
                <a:extLst>
                  <a:ext uri="{FF2B5EF4-FFF2-40B4-BE49-F238E27FC236}">
                    <a16:creationId xmlns:a16="http://schemas.microsoft.com/office/drawing/2014/main" id="{CBF65B00-1557-FFD5-D139-86A113CCB867}"/>
                  </a:ext>
                </a:extLst>
              </p:cNvPr>
              <p:cNvSpPr/>
              <p:nvPr/>
            </p:nvSpPr>
            <p:spPr>
              <a:xfrm>
                <a:off x="6244380" y="3141074"/>
                <a:ext cx="1908893" cy="2277282"/>
              </a:xfrm>
              <a:custGeom>
                <a:avLst/>
                <a:gdLst>
                  <a:gd name="connsiteX0" fmla="*/ 228721 w 1908893"/>
                  <a:gd name="connsiteY0" fmla="*/ 1426673 h 2277282"/>
                  <a:gd name="connsiteX1" fmla="*/ 118143 w 1908893"/>
                  <a:gd name="connsiteY1" fmla="*/ 1384143 h 2277282"/>
                  <a:gd name="connsiteX2" fmla="*/ 3311 w 1908893"/>
                  <a:gd name="connsiteY2" fmla="*/ 1265058 h 2277282"/>
                  <a:gd name="connsiteX3" fmla="*/ 254240 w 1908893"/>
                  <a:gd name="connsiteY3" fmla="*/ 750442 h 2277282"/>
                  <a:gd name="connsiteX4" fmla="*/ 143661 w 1908893"/>
                  <a:gd name="connsiteY4" fmla="*/ 839756 h 2277282"/>
                  <a:gd name="connsiteX5" fmla="*/ 917711 w 1908893"/>
                  <a:gd name="connsiteY5" fmla="*/ 116742 h 2277282"/>
                  <a:gd name="connsiteX6" fmla="*/ 1415315 w 1908893"/>
                  <a:gd name="connsiteY6" fmla="*/ 10416 h 2277282"/>
                  <a:gd name="connsiteX7" fmla="*/ 1653484 w 1908893"/>
                  <a:gd name="connsiteY7" fmla="*/ 214561 h 2277282"/>
                  <a:gd name="connsiteX8" fmla="*/ 1742798 w 1908893"/>
                  <a:gd name="connsiteY8" fmla="*/ 193296 h 2277282"/>
                  <a:gd name="connsiteX9" fmla="*/ 1870388 w 1908893"/>
                  <a:gd name="connsiteY9" fmla="*/ 554803 h 2277282"/>
                  <a:gd name="connsiteX10" fmla="*/ 1908666 w 1908893"/>
                  <a:gd name="connsiteY10" fmla="*/ 410200 h 2277282"/>
                  <a:gd name="connsiteX11" fmla="*/ 1857629 w 1908893"/>
                  <a:gd name="connsiteY11" fmla="*/ 903551 h 2277282"/>
                  <a:gd name="connsiteX12" fmla="*/ 1551412 w 1908893"/>
                  <a:gd name="connsiteY12" fmla="*/ 1481962 h 2277282"/>
                  <a:gd name="connsiteX13" fmla="*/ 620000 w 1908893"/>
                  <a:gd name="connsiteY13" fmla="*/ 2226241 h 2277282"/>
                  <a:gd name="connsiteX14" fmla="*/ 747590 w 1908893"/>
                  <a:gd name="connsiteY14" fmla="*/ 2132675 h 2277282"/>
                  <a:gd name="connsiteX15" fmla="*/ 1215423 w 1908893"/>
                  <a:gd name="connsiteY15" fmla="*/ 1494721 h 2277282"/>
                  <a:gd name="connsiteX16" fmla="*/ 1457845 w 1908893"/>
                  <a:gd name="connsiteY16" fmla="*/ 733430 h 2277282"/>
                  <a:gd name="connsiteX17" fmla="*/ 1024037 w 1908893"/>
                  <a:gd name="connsiteY17" fmla="*/ 274104 h 2277282"/>
                  <a:gd name="connsiteX18" fmla="*/ 688048 w 1908893"/>
                  <a:gd name="connsiteY18" fmla="*/ 414453 h 2277282"/>
                  <a:gd name="connsiteX19" fmla="*/ 492409 w 1908893"/>
                  <a:gd name="connsiteY19" fmla="*/ 444225 h 2277282"/>
                  <a:gd name="connsiteX20" fmla="*/ 611493 w 1908893"/>
                  <a:gd name="connsiteY20" fmla="*/ 291116 h 2277282"/>
                  <a:gd name="connsiteX21" fmla="*/ 37335 w 1908893"/>
                  <a:gd name="connsiteY21" fmla="*/ 950334 h 2277282"/>
                  <a:gd name="connsiteX22" fmla="*/ 173432 w 1908893"/>
                  <a:gd name="connsiteY22" fmla="*/ 903551 h 2277282"/>
                  <a:gd name="connsiteX23" fmla="*/ 62853 w 1908893"/>
                  <a:gd name="connsiteY23" fmla="*/ 1141720 h 2277282"/>
                  <a:gd name="connsiteX24" fmla="*/ 96878 w 1908893"/>
                  <a:gd name="connsiteY24" fmla="*/ 1337359 h 2277282"/>
                  <a:gd name="connsiteX25" fmla="*/ 228721 w 1908893"/>
                  <a:gd name="connsiteY25" fmla="*/ 1426673 h 227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908893" h="2277282">
                    <a:moveTo>
                      <a:pt x="228721" y="1426673"/>
                    </a:moveTo>
                    <a:cubicBezTo>
                      <a:pt x="232265" y="1434470"/>
                      <a:pt x="155711" y="1411079"/>
                      <a:pt x="118143" y="1384143"/>
                    </a:cubicBezTo>
                    <a:cubicBezTo>
                      <a:pt x="80575" y="1357207"/>
                      <a:pt x="-19372" y="1370675"/>
                      <a:pt x="3311" y="1265058"/>
                    </a:cubicBezTo>
                    <a:cubicBezTo>
                      <a:pt x="25994" y="1159441"/>
                      <a:pt x="230848" y="821326"/>
                      <a:pt x="254240" y="750442"/>
                    </a:cubicBezTo>
                    <a:cubicBezTo>
                      <a:pt x="277632" y="679558"/>
                      <a:pt x="33082" y="945373"/>
                      <a:pt x="143661" y="839756"/>
                    </a:cubicBezTo>
                    <a:cubicBezTo>
                      <a:pt x="254240" y="734139"/>
                      <a:pt x="705769" y="254965"/>
                      <a:pt x="917711" y="116742"/>
                    </a:cubicBezTo>
                    <a:cubicBezTo>
                      <a:pt x="1129653" y="-21481"/>
                      <a:pt x="1292686" y="-5887"/>
                      <a:pt x="1415315" y="10416"/>
                    </a:cubicBezTo>
                    <a:cubicBezTo>
                      <a:pt x="1537944" y="26719"/>
                      <a:pt x="1598904" y="184081"/>
                      <a:pt x="1653484" y="214561"/>
                    </a:cubicBezTo>
                    <a:cubicBezTo>
                      <a:pt x="1708065" y="245041"/>
                      <a:pt x="1706647" y="136589"/>
                      <a:pt x="1742798" y="193296"/>
                    </a:cubicBezTo>
                    <a:cubicBezTo>
                      <a:pt x="1778949" y="250003"/>
                      <a:pt x="1842743" y="518652"/>
                      <a:pt x="1870388" y="554803"/>
                    </a:cubicBezTo>
                    <a:cubicBezTo>
                      <a:pt x="1898033" y="590954"/>
                      <a:pt x="1910792" y="352075"/>
                      <a:pt x="1908666" y="410200"/>
                    </a:cubicBezTo>
                    <a:cubicBezTo>
                      <a:pt x="1906540" y="468325"/>
                      <a:pt x="1917171" y="724924"/>
                      <a:pt x="1857629" y="903551"/>
                    </a:cubicBezTo>
                    <a:cubicBezTo>
                      <a:pt x="1798087" y="1082178"/>
                      <a:pt x="1757683" y="1261514"/>
                      <a:pt x="1551412" y="1481962"/>
                    </a:cubicBezTo>
                    <a:cubicBezTo>
                      <a:pt x="1345141" y="1702410"/>
                      <a:pt x="753970" y="2117789"/>
                      <a:pt x="620000" y="2226241"/>
                    </a:cubicBezTo>
                    <a:cubicBezTo>
                      <a:pt x="486030" y="2334693"/>
                      <a:pt x="648353" y="2254595"/>
                      <a:pt x="747590" y="2132675"/>
                    </a:cubicBezTo>
                    <a:cubicBezTo>
                      <a:pt x="846827" y="2010755"/>
                      <a:pt x="1097047" y="1727929"/>
                      <a:pt x="1215423" y="1494721"/>
                    </a:cubicBezTo>
                    <a:cubicBezTo>
                      <a:pt x="1333799" y="1261513"/>
                      <a:pt x="1489743" y="936866"/>
                      <a:pt x="1457845" y="733430"/>
                    </a:cubicBezTo>
                    <a:cubicBezTo>
                      <a:pt x="1425947" y="529994"/>
                      <a:pt x="1152336" y="327267"/>
                      <a:pt x="1024037" y="274104"/>
                    </a:cubicBezTo>
                    <a:cubicBezTo>
                      <a:pt x="895738" y="220941"/>
                      <a:pt x="776653" y="386100"/>
                      <a:pt x="688048" y="414453"/>
                    </a:cubicBezTo>
                    <a:cubicBezTo>
                      <a:pt x="599443" y="442806"/>
                      <a:pt x="505168" y="464781"/>
                      <a:pt x="492409" y="444225"/>
                    </a:cubicBezTo>
                    <a:cubicBezTo>
                      <a:pt x="479650" y="423669"/>
                      <a:pt x="687339" y="206764"/>
                      <a:pt x="611493" y="291116"/>
                    </a:cubicBezTo>
                    <a:cubicBezTo>
                      <a:pt x="535647" y="375468"/>
                      <a:pt x="110345" y="848262"/>
                      <a:pt x="37335" y="950334"/>
                    </a:cubicBezTo>
                    <a:cubicBezTo>
                      <a:pt x="-35675" y="1052406"/>
                      <a:pt x="169179" y="871653"/>
                      <a:pt x="173432" y="903551"/>
                    </a:cubicBezTo>
                    <a:cubicBezTo>
                      <a:pt x="177685" y="935449"/>
                      <a:pt x="75612" y="1069419"/>
                      <a:pt x="62853" y="1141720"/>
                    </a:cubicBezTo>
                    <a:cubicBezTo>
                      <a:pt x="50094" y="1214021"/>
                      <a:pt x="69233" y="1282070"/>
                      <a:pt x="96878" y="1337359"/>
                    </a:cubicBezTo>
                    <a:cubicBezTo>
                      <a:pt x="124523" y="1392648"/>
                      <a:pt x="225177" y="1418876"/>
                      <a:pt x="228721" y="14266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20" name="グループ化 1219">
              <a:extLst>
                <a:ext uri="{FF2B5EF4-FFF2-40B4-BE49-F238E27FC236}">
                  <a16:creationId xmlns:a16="http://schemas.microsoft.com/office/drawing/2014/main" id="{0ADC3DFA-BCB3-5C52-DDD0-89F4B724FAE9}"/>
                </a:ext>
              </a:extLst>
            </p:cNvPr>
            <p:cNvGrpSpPr/>
            <p:nvPr/>
          </p:nvGrpSpPr>
          <p:grpSpPr>
            <a:xfrm>
              <a:off x="6718287" y="3705450"/>
              <a:ext cx="1816696" cy="1822371"/>
              <a:chOff x="8565030" y="2729518"/>
              <a:chExt cx="2761843" cy="2770470"/>
            </a:xfrm>
            <a:grpFill/>
          </p:grpSpPr>
          <p:sp>
            <p:nvSpPr>
              <p:cNvPr id="1223" name="フリーフォーム 1222">
                <a:extLst>
                  <a:ext uri="{FF2B5EF4-FFF2-40B4-BE49-F238E27FC236}">
                    <a16:creationId xmlns:a16="http://schemas.microsoft.com/office/drawing/2014/main" id="{F98FD059-454C-4DD9-B6DA-CB479F645756}"/>
                  </a:ext>
                </a:extLst>
              </p:cNvPr>
              <p:cNvSpPr/>
              <p:nvPr/>
            </p:nvSpPr>
            <p:spPr>
              <a:xfrm>
                <a:off x="8565030" y="3377152"/>
                <a:ext cx="389377" cy="1357131"/>
              </a:xfrm>
              <a:custGeom>
                <a:avLst/>
                <a:gdLst>
                  <a:gd name="connsiteX0" fmla="*/ 200451 w 389377"/>
                  <a:gd name="connsiteY0" fmla="*/ 118833 h 1357131"/>
                  <a:gd name="connsiteX1" fmla="*/ 559 w 389377"/>
                  <a:gd name="connsiteY1" fmla="*/ 637702 h 1357131"/>
                  <a:gd name="connsiteX2" fmla="*/ 145162 w 389377"/>
                  <a:gd name="connsiteY2" fmla="*/ 990703 h 1357131"/>
                  <a:gd name="connsiteX3" fmla="*/ 281258 w 389377"/>
                  <a:gd name="connsiteY3" fmla="*/ 1262896 h 1357131"/>
                  <a:gd name="connsiteX4" fmla="*/ 294017 w 389377"/>
                  <a:gd name="connsiteY4" fmla="*/ 1199101 h 1357131"/>
                  <a:gd name="connsiteX5" fmla="*/ 387584 w 389377"/>
                  <a:gd name="connsiteY5" fmla="*/ 1352210 h 1357131"/>
                  <a:gd name="connsiteX6" fmla="*/ 349307 w 389377"/>
                  <a:gd name="connsiteY6" fmla="*/ 982197 h 1357131"/>
                  <a:gd name="connsiteX7" fmla="*/ 272752 w 389377"/>
                  <a:gd name="connsiteY7" fmla="*/ 633449 h 1357131"/>
                  <a:gd name="connsiteX8" fmla="*/ 345054 w 389377"/>
                  <a:gd name="connsiteY8" fmla="*/ 4001 h 1357131"/>
                  <a:gd name="connsiteX9" fmla="*/ 264246 w 389377"/>
                  <a:gd name="connsiteY9" fmla="*/ 352749 h 1357131"/>
                  <a:gd name="connsiteX10" fmla="*/ 200451 w 389377"/>
                  <a:gd name="connsiteY10" fmla="*/ 118833 h 1357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9377" h="1357131">
                    <a:moveTo>
                      <a:pt x="200451" y="118833"/>
                    </a:moveTo>
                    <a:cubicBezTo>
                      <a:pt x="156503" y="166325"/>
                      <a:pt x="9774" y="492390"/>
                      <a:pt x="559" y="637702"/>
                    </a:cubicBezTo>
                    <a:cubicBezTo>
                      <a:pt x="-8656" y="783014"/>
                      <a:pt x="98379" y="886504"/>
                      <a:pt x="145162" y="990703"/>
                    </a:cubicBezTo>
                    <a:cubicBezTo>
                      <a:pt x="191945" y="1094902"/>
                      <a:pt x="256449" y="1228163"/>
                      <a:pt x="281258" y="1262896"/>
                    </a:cubicBezTo>
                    <a:cubicBezTo>
                      <a:pt x="306067" y="1297629"/>
                      <a:pt x="276296" y="1184215"/>
                      <a:pt x="294017" y="1199101"/>
                    </a:cubicBezTo>
                    <a:cubicBezTo>
                      <a:pt x="311738" y="1213987"/>
                      <a:pt x="378369" y="1388361"/>
                      <a:pt x="387584" y="1352210"/>
                    </a:cubicBezTo>
                    <a:cubicBezTo>
                      <a:pt x="396799" y="1316059"/>
                      <a:pt x="368446" y="1101990"/>
                      <a:pt x="349307" y="982197"/>
                    </a:cubicBezTo>
                    <a:cubicBezTo>
                      <a:pt x="330168" y="862404"/>
                      <a:pt x="273461" y="796482"/>
                      <a:pt x="272752" y="633449"/>
                    </a:cubicBezTo>
                    <a:cubicBezTo>
                      <a:pt x="272043" y="470416"/>
                      <a:pt x="346472" y="50784"/>
                      <a:pt x="345054" y="4001"/>
                    </a:cubicBezTo>
                    <a:cubicBezTo>
                      <a:pt x="343636" y="-42782"/>
                      <a:pt x="280549" y="335737"/>
                      <a:pt x="264246" y="352749"/>
                    </a:cubicBezTo>
                    <a:cubicBezTo>
                      <a:pt x="247943" y="369761"/>
                      <a:pt x="244399" y="71341"/>
                      <a:pt x="200451" y="1188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4" name="フリーフォーム 1223">
                <a:extLst>
                  <a:ext uri="{FF2B5EF4-FFF2-40B4-BE49-F238E27FC236}">
                    <a16:creationId xmlns:a16="http://schemas.microsoft.com/office/drawing/2014/main" id="{0AA65907-BB8B-00B2-F2F0-24E9FE4AE62B}"/>
                  </a:ext>
                </a:extLst>
              </p:cNvPr>
              <p:cNvSpPr/>
              <p:nvPr/>
            </p:nvSpPr>
            <p:spPr>
              <a:xfrm>
                <a:off x="8774632" y="3196569"/>
                <a:ext cx="884861" cy="1351745"/>
              </a:xfrm>
              <a:custGeom>
                <a:avLst/>
                <a:gdLst>
                  <a:gd name="connsiteX0" fmla="*/ 3608 w 884861"/>
                  <a:gd name="connsiteY0" fmla="*/ 546091 h 1351745"/>
                  <a:gd name="connsiteX1" fmla="*/ 156717 w 884861"/>
                  <a:gd name="connsiteY1" fmla="*/ 631152 h 1351745"/>
                  <a:gd name="connsiteX2" fmla="*/ 165223 w 884861"/>
                  <a:gd name="connsiteY2" fmla="*/ 677935 h 1351745"/>
                  <a:gd name="connsiteX3" fmla="*/ 407645 w 884861"/>
                  <a:gd name="connsiteY3" fmla="*/ 592875 h 1351745"/>
                  <a:gd name="connsiteX4" fmla="*/ 271548 w 884861"/>
                  <a:gd name="connsiteY4" fmla="*/ 933117 h 1351745"/>
                  <a:gd name="connsiteX5" fmla="*/ 122693 w 884861"/>
                  <a:gd name="connsiteY5" fmla="*/ 1320142 h 1351745"/>
                  <a:gd name="connsiteX6" fmla="*/ 229018 w 884861"/>
                  <a:gd name="connsiteY6" fmla="*/ 1260599 h 1351745"/>
                  <a:gd name="connsiteX7" fmla="*/ 352356 w 884861"/>
                  <a:gd name="connsiteY7" fmla="*/ 1345660 h 1351745"/>
                  <a:gd name="connsiteX8" fmla="*/ 518224 w 884861"/>
                  <a:gd name="connsiteY8" fmla="*/ 1060707 h 1351745"/>
                  <a:gd name="connsiteX9" fmla="*/ 760646 w 884861"/>
                  <a:gd name="connsiteY9" fmla="*/ 601381 h 1351745"/>
                  <a:gd name="connsiteX10" fmla="*/ 679839 w 884861"/>
                  <a:gd name="connsiteY10" fmla="*/ 597128 h 1351745"/>
                  <a:gd name="connsiteX11" fmla="*/ 883984 w 884861"/>
                  <a:gd name="connsiteY11" fmla="*/ 10211 h 1351745"/>
                  <a:gd name="connsiteX12" fmla="*/ 739381 w 884861"/>
                  <a:gd name="connsiteY12" fmla="*/ 227115 h 1351745"/>
                  <a:gd name="connsiteX13" fmla="*/ 411898 w 884861"/>
                  <a:gd name="connsiteY13" fmla="*/ 265392 h 1351745"/>
                  <a:gd name="connsiteX14" fmla="*/ 237524 w 884861"/>
                  <a:gd name="connsiteY14" fmla="*/ 392983 h 1351745"/>
                  <a:gd name="connsiteX15" fmla="*/ 331091 w 884861"/>
                  <a:gd name="connsiteY15" fmla="*/ 312175 h 1351745"/>
                  <a:gd name="connsiteX16" fmla="*/ 3608 w 884861"/>
                  <a:gd name="connsiteY16" fmla="*/ 546091 h 135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84861" h="1351745">
                    <a:moveTo>
                      <a:pt x="3608" y="546091"/>
                    </a:moveTo>
                    <a:cubicBezTo>
                      <a:pt x="-25454" y="599254"/>
                      <a:pt x="129781" y="609178"/>
                      <a:pt x="156717" y="631152"/>
                    </a:cubicBezTo>
                    <a:cubicBezTo>
                      <a:pt x="183653" y="653126"/>
                      <a:pt x="123402" y="684315"/>
                      <a:pt x="165223" y="677935"/>
                    </a:cubicBezTo>
                    <a:cubicBezTo>
                      <a:pt x="207044" y="671556"/>
                      <a:pt x="389924" y="550345"/>
                      <a:pt x="407645" y="592875"/>
                    </a:cubicBezTo>
                    <a:cubicBezTo>
                      <a:pt x="425366" y="635405"/>
                      <a:pt x="319040" y="811906"/>
                      <a:pt x="271548" y="933117"/>
                    </a:cubicBezTo>
                    <a:cubicBezTo>
                      <a:pt x="224056" y="1054328"/>
                      <a:pt x="129781" y="1265562"/>
                      <a:pt x="122693" y="1320142"/>
                    </a:cubicBezTo>
                    <a:cubicBezTo>
                      <a:pt x="115605" y="1374722"/>
                      <a:pt x="190741" y="1256346"/>
                      <a:pt x="229018" y="1260599"/>
                    </a:cubicBezTo>
                    <a:cubicBezTo>
                      <a:pt x="267295" y="1264852"/>
                      <a:pt x="304155" y="1378975"/>
                      <a:pt x="352356" y="1345660"/>
                    </a:cubicBezTo>
                    <a:cubicBezTo>
                      <a:pt x="400557" y="1312345"/>
                      <a:pt x="450176" y="1184753"/>
                      <a:pt x="518224" y="1060707"/>
                    </a:cubicBezTo>
                    <a:cubicBezTo>
                      <a:pt x="586272" y="936661"/>
                      <a:pt x="733710" y="678644"/>
                      <a:pt x="760646" y="601381"/>
                    </a:cubicBezTo>
                    <a:cubicBezTo>
                      <a:pt x="787582" y="524118"/>
                      <a:pt x="659283" y="695656"/>
                      <a:pt x="679839" y="597128"/>
                    </a:cubicBezTo>
                    <a:cubicBezTo>
                      <a:pt x="700395" y="498600"/>
                      <a:pt x="874060" y="71880"/>
                      <a:pt x="883984" y="10211"/>
                    </a:cubicBezTo>
                    <a:cubicBezTo>
                      <a:pt x="893908" y="-51458"/>
                      <a:pt x="818062" y="184585"/>
                      <a:pt x="739381" y="227115"/>
                    </a:cubicBezTo>
                    <a:cubicBezTo>
                      <a:pt x="660700" y="269645"/>
                      <a:pt x="495541" y="237747"/>
                      <a:pt x="411898" y="265392"/>
                    </a:cubicBezTo>
                    <a:cubicBezTo>
                      <a:pt x="328255" y="293037"/>
                      <a:pt x="250992" y="385186"/>
                      <a:pt x="237524" y="392983"/>
                    </a:cubicBezTo>
                    <a:cubicBezTo>
                      <a:pt x="224056" y="400780"/>
                      <a:pt x="367950" y="283822"/>
                      <a:pt x="331091" y="312175"/>
                    </a:cubicBezTo>
                    <a:cubicBezTo>
                      <a:pt x="294232" y="340528"/>
                      <a:pt x="32670" y="492928"/>
                      <a:pt x="3608" y="5460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5" name="フリーフォーム 1224">
                <a:extLst>
                  <a:ext uri="{FF2B5EF4-FFF2-40B4-BE49-F238E27FC236}">
                    <a16:creationId xmlns:a16="http://schemas.microsoft.com/office/drawing/2014/main" id="{BEC73EDD-93ED-01EF-C895-EDEB914B722B}"/>
                  </a:ext>
                </a:extLst>
              </p:cNvPr>
              <p:cNvSpPr/>
              <p:nvPr/>
            </p:nvSpPr>
            <p:spPr>
              <a:xfrm>
                <a:off x="9683366" y="2957907"/>
                <a:ext cx="403692" cy="1651279"/>
              </a:xfrm>
              <a:custGeom>
                <a:avLst/>
                <a:gdLst>
                  <a:gd name="connsiteX0" fmla="*/ 375034 w 403692"/>
                  <a:gd name="connsiteY0" fmla="*/ 40474 h 1651279"/>
                  <a:gd name="connsiteX1" fmla="*/ 34792 w 403692"/>
                  <a:gd name="connsiteY1" fmla="*/ 652910 h 1651279"/>
                  <a:gd name="connsiteX2" fmla="*/ 51804 w 403692"/>
                  <a:gd name="connsiteY2" fmla="*/ 631645 h 1651279"/>
                  <a:gd name="connsiteX3" fmla="*/ 768 w 403692"/>
                  <a:gd name="connsiteY3" fmla="*/ 1193044 h 1651279"/>
                  <a:gd name="connsiteX4" fmla="*/ 30539 w 403692"/>
                  <a:gd name="connsiteY4" fmla="*/ 1150513 h 1651279"/>
                  <a:gd name="connsiteX5" fmla="*/ 149624 w 403692"/>
                  <a:gd name="connsiteY5" fmla="*/ 1648117 h 1651279"/>
                  <a:gd name="connsiteX6" fmla="*/ 145371 w 403692"/>
                  <a:gd name="connsiteY6" fmla="*/ 1320634 h 1651279"/>
                  <a:gd name="connsiteX7" fmla="*/ 251696 w 403692"/>
                  <a:gd name="connsiteY7" fmla="*/ 512560 h 1651279"/>
                  <a:gd name="connsiteX8" fmla="*/ 230431 w 403692"/>
                  <a:gd name="connsiteY8" fmla="*/ 584861 h 1651279"/>
                  <a:gd name="connsiteX9" fmla="*/ 336757 w 403692"/>
                  <a:gd name="connsiteY9" fmla="*/ 325427 h 1651279"/>
                  <a:gd name="connsiteX10" fmla="*/ 294227 w 403692"/>
                  <a:gd name="connsiteY10" fmla="*/ 372210 h 1651279"/>
                  <a:gd name="connsiteX11" fmla="*/ 375034 w 403692"/>
                  <a:gd name="connsiteY11" fmla="*/ 91511 h 1651279"/>
                  <a:gd name="connsiteX12" fmla="*/ 375034 w 403692"/>
                  <a:gd name="connsiteY12" fmla="*/ 40474 h 165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692" h="1651279">
                    <a:moveTo>
                      <a:pt x="375034" y="40474"/>
                    </a:moveTo>
                    <a:cubicBezTo>
                      <a:pt x="318327" y="134040"/>
                      <a:pt x="88664" y="554382"/>
                      <a:pt x="34792" y="652910"/>
                    </a:cubicBezTo>
                    <a:cubicBezTo>
                      <a:pt x="-19080" y="751438"/>
                      <a:pt x="57475" y="541623"/>
                      <a:pt x="51804" y="631645"/>
                    </a:cubicBezTo>
                    <a:cubicBezTo>
                      <a:pt x="46133" y="721667"/>
                      <a:pt x="4312" y="1106566"/>
                      <a:pt x="768" y="1193044"/>
                    </a:cubicBezTo>
                    <a:cubicBezTo>
                      <a:pt x="-2776" y="1279522"/>
                      <a:pt x="5730" y="1074668"/>
                      <a:pt x="30539" y="1150513"/>
                    </a:cubicBezTo>
                    <a:cubicBezTo>
                      <a:pt x="55348" y="1226358"/>
                      <a:pt x="130485" y="1619764"/>
                      <a:pt x="149624" y="1648117"/>
                    </a:cubicBezTo>
                    <a:cubicBezTo>
                      <a:pt x="168763" y="1676470"/>
                      <a:pt x="128359" y="1509893"/>
                      <a:pt x="145371" y="1320634"/>
                    </a:cubicBezTo>
                    <a:cubicBezTo>
                      <a:pt x="162383" y="1131375"/>
                      <a:pt x="237519" y="635189"/>
                      <a:pt x="251696" y="512560"/>
                    </a:cubicBezTo>
                    <a:cubicBezTo>
                      <a:pt x="265873" y="389931"/>
                      <a:pt x="216254" y="616050"/>
                      <a:pt x="230431" y="584861"/>
                    </a:cubicBezTo>
                    <a:cubicBezTo>
                      <a:pt x="244608" y="553672"/>
                      <a:pt x="326124" y="360869"/>
                      <a:pt x="336757" y="325427"/>
                    </a:cubicBezTo>
                    <a:cubicBezTo>
                      <a:pt x="347390" y="289985"/>
                      <a:pt x="287848" y="411196"/>
                      <a:pt x="294227" y="372210"/>
                    </a:cubicBezTo>
                    <a:cubicBezTo>
                      <a:pt x="300606" y="333224"/>
                      <a:pt x="360857" y="145383"/>
                      <a:pt x="375034" y="91511"/>
                    </a:cubicBezTo>
                    <a:cubicBezTo>
                      <a:pt x="389211" y="37639"/>
                      <a:pt x="431741" y="-53092"/>
                      <a:pt x="375034" y="404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6" name="フリーフォーム 1225">
                <a:extLst>
                  <a:ext uri="{FF2B5EF4-FFF2-40B4-BE49-F238E27FC236}">
                    <a16:creationId xmlns:a16="http://schemas.microsoft.com/office/drawing/2014/main" id="{67B084E8-AA53-6559-E935-95E39AA251ED}"/>
                  </a:ext>
                </a:extLst>
              </p:cNvPr>
              <p:cNvSpPr/>
              <p:nvPr/>
            </p:nvSpPr>
            <p:spPr>
              <a:xfrm>
                <a:off x="10134741" y="2729518"/>
                <a:ext cx="1011535" cy="1949126"/>
              </a:xfrm>
              <a:custGeom>
                <a:avLst/>
                <a:gdLst>
                  <a:gd name="connsiteX0" fmla="*/ 213 w 1011535"/>
                  <a:gd name="connsiteY0" fmla="*/ 188056 h 1949126"/>
                  <a:gd name="connsiteX1" fmla="*/ 234130 w 1011535"/>
                  <a:gd name="connsiteY1" fmla="*/ 519792 h 1949126"/>
                  <a:gd name="connsiteX2" fmla="*/ 417010 w 1011535"/>
                  <a:gd name="connsiteY2" fmla="*/ 332659 h 1949126"/>
                  <a:gd name="connsiteX3" fmla="*/ 489311 w 1011535"/>
                  <a:gd name="connsiteY3" fmla="*/ 545310 h 1949126"/>
                  <a:gd name="connsiteX4" fmla="*/ 591384 w 1011535"/>
                  <a:gd name="connsiteY4" fmla="*/ 362430 h 1949126"/>
                  <a:gd name="connsiteX5" fmla="*/ 502070 w 1011535"/>
                  <a:gd name="connsiteY5" fmla="*/ 1429939 h 1949126"/>
                  <a:gd name="connsiteX6" fmla="*/ 374479 w 1011535"/>
                  <a:gd name="connsiteY6" fmla="*/ 1566035 h 1949126"/>
                  <a:gd name="connsiteX7" fmla="*/ 459540 w 1011535"/>
                  <a:gd name="connsiteY7" fmla="*/ 1787193 h 1949126"/>
                  <a:gd name="connsiteX8" fmla="*/ 255395 w 1011535"/>
                  <a:gd name="connsiteY8" fmla="*/ 1612819 h 1949126"/>
                  <a:gd name="connsiteX9" fmla="*/ 752999 w 1011535"/>
                  <a:gd name="connsiteY9" fmla="*/ 1948808 h 1949126"/>
                  <a:gd name="connsiteX10" fmla="*/ 978409 w 1011535"/>
                  <a:gd name="connsiteY10" fmla="*/ 1676614 h 1949126"/>
                  <a:gd name="connsiteX11" fmla="*/ 1008180 w 1011535"/>
                  <a:gd name="connsiteY11" fmla="*/ 1804205 h 1949126"/>
                  <a:gd name="connsiteX12" fmla="*/ 957144 w 1011535"/>
                  <a:gd name="connsiteY12" fmla="*/ 128514 h 1949126"/>
                  <a:gd name="connsiteX13" fmla="*/ 965650 w 1011535"/>
                  <a:gd name="connsiteY13" fmla="*/ 222080 h 1949126"/>
                  <a:gd name="connsiteX14" fmla="*/ 974156 w 1011535"/>
                  <a:gd name="connsiteY14" fmla="*/ 9429 h 1949126"/>
                  <a:gd name="connsiteX15" fmla="*/ 599890 w 1011535"/>
                  <a:gd name="connsiteY15" fmla="*/ 43453 h 1949126"/>
                  <a:gd name="connsiteX16" fmla="*/ 710468 w 1011535"/>
                  <a:gd name="connsiteY16" fmla="*/ 98742 h 1949126"/>
                  <a:gd name="connsiteX17" fmla="*/ 331949 w 1011535"/>
                  <a:gd name="connsiteY17" fmla="*/ 247598 h 1949126"/>
                  <a:gd name="connsiteX18" fmla="*/ 421263 w 1011535"/>
                  <a:gd name="connsiteY18" fmla="*/ 120008 h 1949126"/>
                  <a:gd name="connsiteX19" fmla="*/ 395745 w 1011535"/>
                  <a:gd name="connsiteY19" fmla="*/ 243345 h 1949126"/>
                  <a:gd name="connsiteX20" fmla="*/ 353214 w 1011535"/>
                  <a:gd name="connsiteY20" fmla="*/ 281622 h 1949126"/>
                  <a:gd name="connsiteX21" fmla="*/ 208612 w 1011535"/>
                  <a:gd name="connsiteY21" fmla="*/ 226333 h 1949126"/>
                  <a:gd name="connsiteX22" fmla="*/ 276660 w 1011535"/>
                  <a:gd name="connsiteY22" fmla="*/ 396454 h 1949126"/>
                  <a:gd name="connsiteX23" fmla="*/ 213 w 1011535"/>
                  <a:gd name="connsiteY23" fmla="*/ 188056 h 1949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11535" h="1949126">
                    <a:moveTo>
                      <a:pt x="213" y="188056"/>
                    </a:moveTo>
                    <a:cubicBezTo>
                      <a:pt x="-6875" y="208612"/>
                      <a:pt x="164664" y="495692"/>
                      <a:pt x="234130" y="519792"/>
                    </a:cubicBezTo>
                    <a:cubicBezTo>
                      <a:pt x="303596" y="543893"/>
                      <a:pt x="374480" y="328406"/>
                      <a:pt x="417010" y="332659"/>
                    </a:cubicBezTo>
                    <a:cubicBezTo>
                      <a:pt x="459540" y="336912"/>
                      <a:pt x="460249" y="540348"/>
                      <a:pt x="489311" y="545310"/>
                    </a:cubicBezTo>
                    <a:cubicBezTo>
                      <a:pt x="518373" y="550272"/>
                      <a:pt x="589258" y="214992"/>
                      <a:pt x="591384" y="362430"/>
                    </a:cubicBezTo>
                    <a:cubicBezTo>
                      <a:pt x="593510" y="509868"/>
                      <a:pt x="538221" y="1229338"/>
                      <a:pt x="502070" y="1429939"/>
                    </a:cubicBezTo>
                    <a:cubicBezTo>
                      <a:pt x="465919" y="1630540"/>
                      <a:pt x="381567" y="1506493"/>
                      <a:pt x="374479" y="1566035"/>
                    </a:cubicBezTo>
                    <a:cubicBezTo>
                      <a:pt x="367391" y="1625577"/>
                      <a:pt x="479387" y="1779396"/>
                      <a:pt x="459540" y="1787193"/>
                    </a:cubicBezTo>
                    <a:cubicBezTo>
                      <a:pt x="439693" y="1794990"/>
                      <a:pt x="206485" y="1585883"/>
                      <a:pt x="255395" y="1612819"/>
                    </a:cubicBezTo>
                    <a:cubicBezTo>
                      <a:pt x="304305" y="1639755"/>
                      <a:pt x="632497" y="1938176"/>
                      <a:pt x="752999" y="1948808"/>
                    </a:cubicBezTo>
                    <a:cubicBezTo>
                      <a:pt x="873501" y="1959440"/>
                      <a:pt x="935879" y="1700714"/>
                      <a:pt x="978409" y="1676614"/>
                    </a:cubicBezTo>
                    <a:cubicBezTo>
                      <a:pt x="1020939" y="1652514"/>
                      <a:pt x="1011724" y="2062222"/>
                      <a:pt x="1008180" y="1804205"/>
                    </a:cubicBezTo>
                    <a:cubicBezTo>
                      <a:pt x="1004636" y="1546188"/>
                      <a:pt x="964232" y="392201"/>
                      <a:pt x="957144" y="128514"/>
                    </a:cubicBezTo>
                    <a:cubicBezTo>
                      <a:pt x="950056" y="-135173"/>
                      <a:pt x="962815" y="241927"/>
                      <a:pt x="965650" y="222080"/>
                    </a:cubicBezTo>
                    <a:cubicBezTo>
                      <a:pt x="968485" y="202233"/>
                      <a:pt x="1035116" y="39200"/>
                      <a:pt x="974156" y="9429"/>
                    </a:cubicBezTo>
                    <a:cubicBezTo>
                      <a:pt x="913196" y="-20342"/>
                      <a:pt x="643838" y="28568"/>
                      <a:pt x="599890" y="43453"/>
                    </a:cubicBezTo>
                    <a:cubicBezTo>
                      <a:pt x="555942" y="58338"/>
                      <a:pt x="755125" y="64718"/>
                      <a:pt x="710468" y="98742"/>
                    </a:cubicBezTo>
                    <a:cubicBezTo>
                      <a:pt x="665811" y="132766"/>
                      <a:pt x="380150" y="244054"/>
                      <a:pt x="331949" y="247598"/>
                    </a:cubicBezTo>
                    <a:cubicBezTo>
                      <a:pt x="283748" y="251142"/>
                      <a:pt x="410630" y="120717"/>
                      <a:pt x="421263" y="120008"/>
                    </a:cubicBezTo>
                    <a:cubicBezTo>
                      <a:pt x="431896" y="119299"/>
                      <a:pt x="407087" y="216409"/>
                      <a:pt x="395745" y="243345"/>
                    </a:cubicBezTo>
                    <a:cubicBezTo>
                      <a:pt x="384403" y="270281"/>
                      <a:pt x="384403" y="284457"/>
                      <a:pt x="353214" y="281622"/>
                    </a:cubicBezTo>
                    <a:cubicBezTo>
                      <a:pt x="322025" y="278787"/>
                      <a:pt x="221371" y="207194"/>
                      <a:pt x="208612" y="226333"/>
                    </a:cubicBezTo>
                    <a:cubicBezTo>
                      <a:pt x="195853" y="245472"/>
                      <a:pt x="309975" y="400707"/>
                      <a:pt x="276660" y="396454"/>
                    </a:cubicBezTo>
                    <a:cubicBezTo>
                      <a:pt x="243345" y="392201"/>
                      <a:pt x="7301" y="167500"/>
                      <a:pt x="213" y="1880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7" name="フリーフォーム 1226">
                <a:extLst>
                  <a:ext uri="{FF2B5EF4-FFF2-40B4-BE49-F238E27FC236}">
                    <a16:creationId xmlns:a16="http://schemas.microsoft.com/office/drawing/2014/main" id="{0AB4208F-F987-133F-BB4D-2989EBCDBFDF}"/>
                  </a:ext>
                </a:extLst>
              </p:cNvPr>
              <p:cNvSpPr/>
              <p:nvPr/>
            </p:nvSpPr>
            <p:spPr>
              <a:xfrm>
                <a:off x="9872145" y="3387265"/>
                <a:ext cx="611768" cy="955353"/>
              </a:xfrm>
              <a:custGeom>
                <a:avLst/>
                <a:gdLst>
                  <a:gd name="connsiteX0" fmla="*/ 20387 w 611768"/>
                  <a:gd name="connsiteY0" fmla="*/ 227805 h 955353"/>
                  <a:gd name="connsiteX1" fmla="*/ 75676 w 611768"/>
                  <a:gd name="connsiteY1" fmla="*/ 232058 h 955353"/>
                  <a:gd name="connsiteX2" fmla="*/ 535003 w 611768"/>
                  <a:gd name="connsiteY2" fmla="*/ 108720 h 955353"/>
                  <a:gd name="connsiteX3" fmla="*/ 500979 w 611768"/>
                  <a:gd name="connsiteY3" fmla="*/ 270335 h 955353"/>
                  <a:gd name="connsiteX4" fmla="*/ 390400 w 611768"/>
                  <a:gd name="connsiteY4" fmla="*/ 419191 h 955353"/>
                  <a:gd name="connsiteX5" fmla="*/ 611557 w 611768"/>
                  <a:gd name="connsiteY5" fmla="*/ 610577 h 955353"/>
                  <a:gd name="connsiteX6" fmla="*/ 343617 w 611768"/>
                  <a:gd name="connsiteY6" fmla="*/ 716902 h 955353"/>
                  <a:gd name="connsiteX7" fmla="*/ 96942 w 611768"/>
                  <a:gd name="connsiteY7" fmla="*/ 955072 h 955353"/>
                  <a:gd name="connsiteX8" fmla="*/ 250050 w 611768"/>
                  <a:gd name="connsiteY8" fmla="*/ 759433 h 955353"/>
                  <a:gd name="connsiteX9" fmla="*/ 118207 w 611768"/>
                  <a:gd name="connsiteY9" fmla="*/ 508504 h 955353"/>
                  <a:gd name="connsiteX10" fmla="*/ 343617 w 611768"/>
                  <a:gd name="connsiteY10" fmla="*/ 308612 h 955353"/>
                  <a:gd name="connsiteX11" fmla="*/ 228785 w 611768"/>
                  <a:gd name="connsiteY11" fmla="*/ 283094 h 955353"/>
                  <a:gd name="connsiteX12" fmla="*/ 420171 w 611768"/>
                  <a:gd name="connsiteY12" fmla="*/ 138491 h 955353"/>
                  <a:gd name="connsiteX13" fmla="*/ 441436 w 611768"/>
                  <a:gd name="connsiteY13" fmla="*/ 6648 h 955353"/>
                  <a:gd name="connsiteX14" fmla="*/ 522244 w 611768"/>
                  <a:gd name="connsiteY14" fmla="*/ 27913 h 955353"/>
                  <a:gd name="connsiteX15" fmla="*/ 169243 w 611768"/>
                  <a:gd name="connsiteY15" fmla="*/ 100214 h 955353"/>
                  <a:gd name="connsiteX16" fmla="*/ 284075 w 611768"/>
                  <a:gd name="connsiteY16" fmla="*/ 142744 h 955353"/>
                  <a:gd name="connsiteX17" fmla="*/ 20387 w 611768"/>
                  <a:gd name="connsiteY17" fmla="*/ 227805 h 955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11768" h="955353">
                    <a:moveTo>
                      <a:pt x="20387" y="227805"/>
                    </a:moveTo>
                    <a:cubicBezTo>
                      <a:pt x="-14346" y="242691"/>
                      <a:pt x="-10093" y="251905"/>
                      <a:pt x="75676" y="232058"/>
                    </a:cubicBezTo>
                    <a:cubicBezTo>
                      <a:pt x="161445" y="212211"/>
                      <a:pt x="464119" y="102341"/>
                      <a:pt x="535003" y="108720"/>
                    </a:cubicBezTo>
                    <a:cubicBezTo>
                      <a:pt x="605887" y="115099"/>
                      <a:pt x="525080" y="218590"/>
                      <a:pt x="500979" y="270335"/>
                    </a:cubicBezTo>
                    <a:cubicBezTo>
                      <a:pt x="476878" y="322080"/>
                      <a:pt x="371970" y="362484"/>
                      <a:pt x="390400" y="419191"/>
                    </a:cubicBezTo>
                    <a:cubicBezTo>
                      <a:pt x="408830" y="475898"/>
                      <a:pt x="619354" y="560959"/>
                      <a:pt x="611557" y="610577"/>
                    </a:cubicBezTo>
                    <a:cubicBezTo>
                      <a:pt x="603760" y="660196"/>
                      <a:pt x="429386" y="659486"/>
                      <a:pt x="343617" y="716902"/>
                    </a:cubicBezTo>
                    <a:cubicBezTo>
                      <a:pt x="257848" y="774318"/>
                      <a:pt x="112536" y="947984"/>
                      <a:pt x="96942" y="955072"/>
                    </a:cubicBezTo>
                    <a:cubicBezTo>
                      <a:pt x="81348" y="962160"/>
                      <a:pt x="246506" y="833861"/>
                      <a:pt x="250050" y="759433"/>
                    </a:cubicBezTo>
                    <a:cubicBezTo>
                      <a:pt x="253594" y="685005"/>
                      <a:pt x="102613" y="583641"/>
                      <a:pt x="118207" y="508504"/>
                    </a:cubicBezTo>
                    <a:cubicBezTo>
                      <a:pt x="133802" y="433367"/>
                      <a:pt x="325187" y="346180"/>
                      <a:pt x="343617" y="308612"/>
                    </a:cubicBezTo>
                    <a:cubicBezTo>
                      <a:pt x="362047" y="271044"/>
                      <a:pt x="216026" y="311447"/>
                      <a:pt x="228785" y="283094"/>
                    </a:cubicBezTo>
                    <a:cubicBezTo>
                      <a:pt x="241544" y="254741"/>
                      <a:pt x="384729" y="184565"/>
                      <a:pt x="420171" y="138491"/>
                    </a:cubicBezTo>
                    <a:cubicBezTo>
                      <a:pt x="455613" y="92417"/>
                      <a:pt x="424424" y="25078"/>
                      <a:pt x="441436" y="6648"/>
                    </a:cubicBezTo>
                    <a:cubicBezTo>
                      <a:pt x="458448" y="-11782"/>
                      <a:pt x="567609" y="12319"/>
                      <a:pt x="522244" y="27913"/>
                    </a:cubicBezTo>
                    <a:cubicBezTo>
                      <a:pt x="476879" y="43507"/>
                      <a:pt x="208938" y="81075"/>
                      <a:pt x="169243" y="100214"/>
                    </a:cubicBezTo>
                    <a:cubicBezTo>
                      <a:pt x="129548" y="119352"/>
                      <a:pt x="305340" y="118643"/>
                      <a:pt x="284075" y="142744"/>
                    </a:cubicBezTo>
                    <a:cubicBezTo>
                      <a:pt x="262810" y="166845"/>
                      <a:pt x="55120" y="212919"/>
                      <a:pt x="20387" y="2278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8" name="フリーフォーム 1227">
                <a:extLst>
                  <a:ext uri="{FF2B5EF4-FFF2-40B4-BE49-F238E27FC236}">
                    <a16:creationId xmlns:a16="http://schemas.microsoft.com/office/drawing/2014/main" id="{01A076FC-6E3E-0B42-0566-E9AF6E2EE7D9}"/>
                  </a:ext>
                </a:extLst>
              </p:cNvPr>
              <p:cNvSpPr/>
              <p:nvPr/>
            </p:nvSpPr>
            <p:spPr>
              <a:xfrm>
                <a:off x="8682672" y="4274801"/>
                <a:ext cx="1721660" cy="1225187"/>
              </a:xfrm>
              <a:custGeom>
                <a:avLst/>
                <a:gdLst>
                  <a:gd name="connsiteX0" fmla="*/ 359255 w 1721660"/>
                  <a:gd name="connsiteY0" fmla="*/ 713995 h 1225187"/>
                  <a:gd name="connsiteX1" fmla="*/ 1596885 w 1721660"/>
                  <a:gd name="connsiteY1" fmla="*/ 16499 h 1225187"/>
                  <a:gd name="connsiteX2" fmla="*/ 1269402 w 1721660"/>
                  <a:gd name="connsiteY2" fmla="*/ 203632 h 1225187"/>
                  <a:gd name="connsiteX3" fmla="*/ 1545849 w 1721660"/>
                  <a:gd name="connsiteY3" fmla="*/ 20752 h 1225187"/>
                  <a:gd name="connsiteX4" fmla="*/ 1720223 w 1721660"/>
                  <a:gd name="connsiteY4" fmla="*/ 122825 h 1225187"/>
                  <a:gd name="connsiteX5" fmla="*/ 1452282 w 1721660"/>
                  <a:gd name="connsiteY5" fmla="*/ 543874 h 1225187"/>
                  <a:gd name="connsiteX6" fmla="*/ 1558608 w 1721660"/>
                  <a:gd name="connsiteY6" fmla="*/ 518356 h 1225187"/>
                  <a:gd name="connsiteX7" fmla="*/ 886630 w 1721660"/>
                  <a:gd name="connsiteY7" fmla="*/ 1198840 h 1225187"/>
                  <a:gd name="connsiteX8" fmla="*/ 1009968 w 1721660"/>
                  <a:gd name="connsiteY8" fmla="*/ 1049984 h 1225187"/>
                  <a:gd name="connsiteX9" fmla="*/ 1231125 w 1721660"/>
                  <a:gd name="connsiteY9" fmla="*/ 713995 h 1225187"/>
                  <a:gd name="connsiteX10" fmla="*/ 992956 w 1721660"/>
                  <a:gd name="connsiteY10" fmla="*/ 875610 h 1225187"/>
                  <a:gd name="connsiteX11" fmla="*/ 1150318 w 1721660"/>
                  <a:gd name="connsiteY11" fmla="*/ 526862 h 1225187"/>
                  <a:gd name="connsiteX12" fmla="*/ 597425 w 1721660"/>
                  <a:gd name="connsiteY12" fmla="*/ 862851 h 1225187"/>
                  <a:gd name="connsiteX13" fmla="*/ 406039 w 1721660"/>
                  <a:gd name="connsiteY13" fmla="*/ 896875 h 1225187"/>
                  <a:gd name="connsiteX14" fmla="*/ 486846 w 1721660"/>
                  <a:gd name="connsiteY14" fmla="*/ 816068 h 1225187"/>
                  <a:gd name="connsiteX15" fmla="*/ 223159 w 1721660"/>
                  <a:gd name="connsiteY15" fmla="*/ 756526 h 1225187"/>
                  <a:gd name="connsiteX16" fmla="*/ 6255 w 1721660"/>
                  <a:gd name="connsiteY16" fmla="*/ 650200 h 1225187"/>
                  <a:gd name="connsiteX17" fmla="*/ 474087 w 1721660"/>
                  <a:gd name="connsiteY17" fmla="*/ 773538 h 1225187"/>
                  <a:gd name="connsiteX18" fmla="*/ 359255 w 1721660"/>
                  <a:gd name="connsiteY18" fmla="*/ 713995 h 1225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21660" h="1225187">
                    <a:moveTo>
                      <a:pt x="359255" y="713995"/>
                    </a:moveTo>
                    <a:cubicBezTo>
                      <a:pt x="546388" y="587822"/>
                      <a:pt x="1445194" y="101559"/>
                      <a:pt x="1596885" y="16499"/>
                    </a:cubicBezTo>
                    <a:cubicBezTo>
                      <a:pt x="1748576" y="-68562"/>
                      <a:pt x="1277908" y="202923"/>
                      <a:pt x="1269402" y="203632"/>
                    </a:cubicBezTo>
                    <a:cubicBezTo>
                      <a:pt x="1260896" y="204341"/>
                      <a:pt x="1470712" y="34220"/>
                      <a:pt x="1545849" y="20752"/>
                    </a:cubicBezTo>
                    <a:cubicBezTo>
                      <a:pt x="1620986" y="7284"/>
                      <a:pt x="1735818" y="35638"/>
                      <a:pt x="1720223" y="122825"/>
                    </a:cubicBezTo>
                    <a:cubicBezTo>
                      <a:pt x="1704628" y="210012"/>
                      <a:pt x="1479218" y="477952"/>
                      <a:pt x="1452282" y="543874"/>
                    </a:cubicBezTo>
                    <a:cubicBezTo>
                      <a:pt x="1425346" y="609796"/>
                      <a:pt x="1652883" y="409195"/>
                      <a:pt x="1558608" y="518356"/>
                    </a:cubicBezTo>
                    <a:cubicBezTo>
                      <a:pt x="1464333" y="627517"/>
                      <a:pt x="978070" y="1110235"/>
                      <a:pt x="886630" y="1198840"/>
                    </a:cubicBezTo>
                    <a:cubicBezTo>
                      <a:pt x="795190" y="1287445"/>
                      <a:pt x="952552" y="1130792"/>
                      <a:pt x="1009968" y="1049984"/>
                    </a:cubicBezTo>
                    <a:cubicBezTo>
                      <a:pt x="1067384" y="969176"/>
                      <a:pt x="1233960" y="743057"/>
                      <a:pt x="1231125" y="713995"/>
                    </a:cubicBezTo>
                    <a:cubicBezTo>
                      <a:pt x="1228290" y="684933"/>
                      <a:pt x="1006424" y="906799"/>
                      <a:pt x="992956" y="875610"/>
                    </a:cubicBezTo>
                    <a:cubicBezTo>
                      <a:pt x="979488" y="844421"/>
                      <a:pt x="1216240" y="528988"/>
                      <a:pt x="1150318" y="526862"/>
                    </a:cubicBezTo>
                    <a:cubicBezTo>
                      <a:pt x="1084396" y="524735"/>
                      <a:pt x="721471" y="801182"/>
                      <a:pt x="597425" y="862851"/>
                    </a:cubicBezTo>
                    <a:cubicBezTo>
                      <a:pt x="473379" y="924520"/>
                      <a:pt x="424469" y="904672"/>
                      <a:pt x="406039" y="896875"/>
                    </a:cubicBezTo>
                    <a:cubicBezTo>
                      <a:pt x="387609" y="889078"/>
                      <a:pt x="517326" y="839459"/>
                      <a:pt x="486846" y="816068"/>
                    </a:cubicBezTo>
                    <a:cubicBezTo>
                      <a:pt x="456366" y="792677"/>
                      <a:pt x="303257" y="784171"/>
                      <a:pt x="223159" y="756526"/>
                    </a:cubicBezTo>
                    <a:cubicBezTo>
                      <a:pt x="143061" y="728881"/>
                      <a:pt x="-35566" y="647365"/>
                      <a:pt x="6255" y="650200"/>
                    </a:cubicBezTo>
                    <a:cubicBezTo>
                      <a:pt x="48076" y="653035"/>
                      <a:pt x="412418" y="760070"/>
                      <a:pt x="474087" y="773538"/>
                    </a:cubicBezTo>
                    <a:cubicBezTo>
                      <a:pt x="535756" y="787006"/>
                      <a:pt x="172122" y="840168"/>
                      <a:pt x="359255" y="7139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9" name="フリーフォーム 1228">
                <a:extLst>
                  <a:ext uri="{FF2B5EF4-FFF2-40B4-BE49-F238E27FC236}">
                    <a16:creationId xmlns:a16="http://schemas.microsoft.com/office/drawing/2014/main" id="{E63A94AD-277E-AF7E-5DA9-84C492F08574}"/>
                  </a:ext>
                </a:extLst>
              </p:cNvPr>
              <p:cNvSpPr/>
              <p:nvPr/>
            </p:nvSpPr>
            <p:spPr>
              <a:xfrm>
                <a:off x="10262398" y="4813189"/>
                <a:ext cx="1064475" cy="586205"/>
              </a:xfrm>
              <a:custGeom>
                <a:avLst/>
                <a:gdLst>
                  <a:gd name="connsiteX0" fmla="*/ 191533 w 1064475"/>
                  <a:gd name="connsiteY0" fmla="*/ 26751 h 586205"/>
                  <a:gd name="connsiteX1" fmla="*/ 484992 w 1064475"/>
                  <a:gd name="connsiteY1" fmla="*/ 31004 h 586205"/>
                  <a:gd name="connsiteX2" fmla="*/ 1029379 w 1064475"/>
                  <a:gd name="connsiteY2" fmla="*/ 337222 h 586205"/>
                  <a:gd name="connsiteX3" fmla="*/ 863511 w 1064475"/>
                  <a:gd name="connsiteY3" fmla="*/ 171354 h 586205"/>
                  <a:gd name="connsiteX4" fmla="*/ 1059150 w 1064475"/>
                  <a:gd name="connsiteY4" fmla="*/ 566885 h 586205"/>
                  <a:gd name="connsiteX5" fmla="*/ 944318 w 1064475"/>
                  <a:gd name="connsiteY5" fmla="*/ 524355 h 586205"/>
                  <a:gd name="connsiteX6" fmla="*/ 310618 w 1064475"/>
                  <a:gd name="connsiteY6" fmla="*/ 520102 h 586205"/>
                  <a:gd name="connsiteX7" fmla="*/ 147 w 1064475"/>
                  <a:gd name="connsiteY7" fmla="*/ 575391 h 586205"/>
                  <a:gd name="connsiteX8" fmla="*/ 344642 w 1064475"/>
                  <a:gd name="connsiteY8" fmla="*/ 520102 h 586205"/>
                  <a:gd name="connsiteX9" fmla="*/ 416943 w 1064475"/>
                  <a:gd name="connsiteY9" fmla="*/ 409524 h 586205"/>
                  <a:gd name="connsiteX10" fmla="*/ 136244 w 1064475"/>
                  <a:gd name="connsiteY10" fmla="*/ 179860 h 586205"/>
                  <a:gd name="connsiteX11" fmla="*/ 221304 w 1064475"/>
                  <a:gd name="connsiteY11" fmla="*/ 175607 h 586205"/>
                  <a:gd name="connsiteX12" fmla="*/ 191533 w 1064475"/>
                  <a:gd name="connsiteY12" fmla="*/ 26751 h 586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64475" h="586205">
                    <a:moveTo>
                      <a:pt x="191533" y="26751"/>
                    </a:moveTo>
                    <a:cubicBezTo>
                      <a:pt x="235481" y="2651"/>
                      <a:pt x="345351" y="-20741"/>
                      <a:pt x="484992" y="31004"/>
                    </a:cubicBezTo>
                    <a:cubicBezTo>
                      <a:pt x="624633" y="82749"/>
                      <a:pt x="966293" y="313830"/>
                      <a:pt x="1029379" y="337222"/>
                    </a:cubicBezTo>
                    <a:cubicBezTo>
                      <a:pt x="1092465" y="360614"/>
                      <a:pt x="858549" y="133077"/>
                      <a:pt x="863511" y="171354"/>
                    </a:cubicBezTo>
                    <a:cubicBezTo>
                      <a:pt x="868473" y="209631"/>
                      <a:pt x="1045682" y="508052"/>
                      <a:pt x="1059150" y="566885"/>
                    </a:cubicBezTo>
                    <a:cubicBezTo>
                      <a:pt x="1072618" y="625718"/>
                      <a:pt x="1069073" y="532152"/>
                      <a:pt x="944318" y="524355"/>
                    </a:cubicBezTo>
                    <a:cubicBezTo>
                      <a:pt x="819563" y="516558"/>
                      <a:pt x="467980" y="511596"/>
                      <a:pt x="310618" y="520102"/>
                    </a:cubicBezTo>
                    <a:cubicBezTo>
                      <a:pt x="153256" y="528608"/>
                      <a:pt x="-5524" y="575391"/>
                      <a:pt x="147" y="575391"/>
                    </a:cubicBezTo>
                    <a:cubicBezTo>
                      <a:pt x="5818" y="575391"/>
                      <a:pt x="275176" y="547747"/>
                      <a:pt x="344642" y="520102"/>
                    </a:cubicBezTo>
                    <a:cubicBezTo>
                      <a:pt x="414108" y="492457"/>
                      <a:pt x="451676" y="466231"/>
                      <a:pt x="416943" y="409524"/>
                    </a:cubicBezTo>
                    <a:cubicBezTo>
                      <a:pt x="382210" y="352817"/>
                      <a:pt x="168850" y="218846"/>
                      <a:pt x="136244" y="179860"/>
                    </a:cubicBezTo>
                    <a:cubicBezTo>
                      <a:pt x="103638" y="140874"/>
                      <a:pt x="211380" y="203960"/>
                      <a:pt x="221304" y="175607"/>
                    </a:cubicBezTo>
                    <a:cubicBezTo>
                      <a:pt x="231228" y="147254"/>
                      <a:pt x="147585" y="50851"/>
                      <a:pt x="191533" y="267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221" name="フリーフォーム 1220">
              <a:extLst>
                <a:ext uri="{FF2B5EF4-FFF2-40B4-BE49-F238E27FC236}">
                  <a16:creationId xmlns:a16="http://schemas.microsoft.com/office/drawing/2014/main" id="{2BF481E2-C009-0014-6FA2-9B3EC2475634}"/>
                </a:ext>
              </a:extLst>
            </p:cNvPr>
            <p:cNvSpPr/>
            <p:nvPr/>
          </p:nvSpPr>
          <p:spPr>
            <a:xfrm>
              <a:off x="5344422" y="1538514"/>
              <a:ext cx="1157978" cy="1018119"/>
            </a:xfrm>
            <a:custGeom>
              <a:avLst/>
              <a:gdLst>
                <a:gd name="connsiteX0" fmla="*/ 1157978 w 1157978"/>
                <a:gd name="connsiteY0" fmla="*/ 0 h 1018119"/>
                <a:gd name="connsiteX1" fmla="*/ 40378 w 1157978"/>
                <a:gd name="connsiteY1" fmla="*/ 986972 h 1018119"/>
                <a:gd name="connsiteX2" fmla="*/ 258092 w 1157978"/>
                <a:gd name="connsiteY2" fmla="*/ 783772 h 1018119"/>
                <a:gd name="connsiteX3" fmla="*/ 374207 w 1157978"/>
                <a:gd name="connsiteY3" fmla="*/ 914400 h 1018119"/>
                <a:gd name="connsiteX4" fmla="*/ 287121 w 1157978"/>
                <a:gd name="connsiteY4" fmla="*/ 856343 h 1018119"/>
                <a:gd name="connsiteX5" fmla="*/ 475807 w 1157978"/>
                <a:gd name="connsiteY5" fmla="*/ 566057 h 1018119"/>
                <a:gd name="connsiteX6" fmla="*/ 359692 w 1157978"/>
                <a:gd name="connsiteY6" fmla="*/ 682172 h 1018119"/>
                <a:gd name="connsiteX7" fmla="*/ 1157978 w 1157978"/>
                <a:gd name="connsiteY7" fmla="*/ 0 h 101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7978" h="1018119">
                  <a:moveTo>
                    <a:pt x="1157978" y="0"/>
                  </a:moveTo>
                  <a:cubicBezTo>
                    <a:pt x="1104759" y="50800"/>
                    <a:pt x="190359" y="856343"/>
                    <a:pt x="40378" y="986972"/>
                  </a:cubicBezTo>
                  <a:cubicBezTo>
                    <a:pt x="-109603" y="1117601"/>
                    <a:pt x="202454" y="795867"/>
                    <a:pt x="258092" y="783772"/>
                  </a:cubicBezTo>
                  <a:cubicBezTo>
                    <a:pt x="313730" y="771677"/>
                    <a:pt x="374207" y="914400"/>
                    <a:pt x="374207" y="914400"/>
                  </a:cubicBezTo>
                  <a:cubicBezTo>
                    <a:pt x="379045" y="926495"/>
                    <a:pt x="270188" y="914400"/>
                    <a:pt x="287121" y="856343"/>
                  </a:cubicBezTo>
                  <a:cubicBezTo>
                    <a:pt x="304054" y="798286"/>
                    <a:pt x="463712" y="595085"/>
                    <a:pt x="475807" y="566057"/>
                  </a:cubicBezTo>
                  <a:cubicBezTo>
                    <a:pt x="487902" y="537029"/>
                    <a:pt x="248416" y="776515"/>
                    <a:pt x="359692" y="682172"/>
                  </a:cubicBezTo>
                  <a:lnTo>
                    <a:pt x="115797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2" name="フリーフォーム 1221">
              <a:extLst>
                <a:ext uri="{FF2B5EF4-FFF2-40B4-BE49-F238E27FC236}">
                  <a16:creationId xmlns:a16="http://schemas.microsoft.com/office/drawing/2014/main" id="{9F7D90F1-FEF8-18BF-4E44-1199ED363EEA}"/>
                </a:ext>
              </a:extLst>
            </p:cNvPr>
            <p:cNvSpPr/>
            <p:nvPr/>
          </p:nvSpPr>
          <p:spPr>
            <a:xfrm>
              <a:off x="6480863" y="3248631"/>
              <a:ext cx="523416" cy="732213"/>
            </a:xfrm>
            <a:custGeom>
              <a:avLst/>
              <a:gdLst>
                <a:gd name="connsiteX0" fmla="*/ 522210 w 523416"/>
                <a:gd name="connsiteY0" fmla="*/ 127 h 732213"/>
                <a:gd name="connsiteX1" fmla="*/ 311195 w 523416"/>
                <a:gd name="connsiteY1" fmla="*/ 167181 h 732213"/>
                <a:gd name="connsiteX2" fmla="*/ 139745 w 523416"/>
                <a:gd name="connsiteY2" fmla="*/ 369404 h 732213"/>
                <a:gd name="connsiteX3" fmla="*/ 196895 w 523416"/>
                <a:gd name="connsiteY3" fmla="*/ 325442 h 732213"/>
                <a:gd name="connsiteX4" fmla="*/ 56218 w 523416"/>
                <a:gd name="connsiteY4" fmla="*/ 545250 h 732213"/>
                <a:gd name="connsiteX5" fmla="*/ 122160 w 523416"/>
                <a:gd name="connsiteY5" fmla="*/ 729888 h 732213"/>
                <a:gd name="connsiteX6" fmla="*/ 47425 w 523416"/>
                <a:gd name="connsiteY6" fmla="*/ 641965 h 732213"/>
                <a:gd name="connsiteX7" fmla="*/ 7860 w 523416"/>
                <a:gd name="connsiteY7" fmla="*/ 536457 h 732213"/>
                <a:gd name="connsiteX8" fmla="*/ 205687 w 523416"/>
                <a:gd name="connsiteY8" fmla="*/ 158388 h 732213"/>
                <a:gd name="connsiteX9" fmla="*/ 210083 w 523416"/>
                <a:gd name="connsiteY9" fmla="*/ 193557 h 732213"/>
                <a:gd name="connsiteX10" fmla="*/ 522210 w 523416"/>
                <a:gd name="connsiteY10" fmla="*/ 127 h 73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3416" h="732213">
                  <a:moveTo>
                    <a:pt x="522210" y="127"/>
                  </a:moveTo>
                  <a:cubicBezTo>
                    <a:pt x="539062" y="-4269"/>
                    <a:pt x="374939" y="105635"/>
                    <a:pt x="311195" y="167181"/>
                  </a:cubicBezTo>
                  <a:cubicBezTo>
                    <a:pt x="247451" y="228727"/>
                    <a:pt x="158795" y="343027"/>
                    <a:pt x="139745" y="369404"/>
                  </a:cubicBezTo>
                  <a:cubicBezTo>
                    <a:pt x="120695" y="395781"/>
                    <a:pt x="210816" y="296134"/>
                    <a:pt x="196895" y="325442"/>
                  </a:cubicBezTo>
                  <a:cubicBezTo>
                    <a:pt x="182974" y="354750"/>
                    <a:pt x="68674" y="477842"/>
                    <a:pt x="56218" y="545250"/>
                  </a:cubicBezTo>
                  <a:cubicBezTo>
                    <a:pt x="43762" y="612658"/>
                    <a:pt x="123625" y="713769"/>
                    <a:pt x="122160" y="729888"/>
                  </a:cubicBezTo>
                  <a:cubicBezTo>
                    <a:pt x="120695" y="746007"/>
                    <a:pt x="66475" y="674203"/>
                    <a:pt x="47425" y="641965"/>
                  </a:cubicBezTo>
                  <a:cubicBezTo>
                    <a:pt x="28375" y="609727"/>
                    <a:pt x="-18517" y="617053"/>
                    <a:pt x="7860" y="536457"/>
                  </a:cubicBezTo>
                  <a:cubicBezTo>
                    <a:pt x="34237" y="455861"/>
                    <a:pt x="171983" y="215538"/>
                    <a:pt x="205687" y="158388"/>
                  </a:cubicBezTo>
                  <a:cubicBezTo>
                    <a:pt x="239391" y="101238"/>
                    <a:pt x="160260" y="216271"/>
                    <a:pt x="210083" y="193557"/>
                  </a:cubicBezTo>
                  <a:cubicBezTo>
                    <a:pt x="259906" y="170844"/>
                    <a:pt x="505358" y="4523"/>
                    <a:pt x="522210" y="12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26" name="Picture 2" descr="ディズニー映画】実写版『ライオン・キング』の続編制作決定！あらすじやキャスト、公開日は？" hidden="1">
            <a:extLst>
              <a:ext uri="{FF2B5EF4-FFF2-40B4-BE49-F238E27FC236}">
                <a16:creationId xmlns:a16="http://schemas.microsoft.com/office/drawing/2014/main" id="{391BE911-9366-4D30-E365-EC0F6921A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980" y="220980"/>
            <a:ext cx="6416040" cy="641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69" name="グループ化 1168">
            <a:extLst>
              <a:ext uri="{FF2B5EF4-FFF2-40B4-BE49-F238E27FC236}">
                <a16:creationId xmlns:a16="http://schemas.microsoft.com/office/drawing/2014/main" id="{9BDDAFD2-D7F8-DF37-7D46-3DA1B9C89E64}"/>
              </a:ext>
            </a:extLst>
          </p:cNvPr>
          <p:cNvGrpSpPr/>
          <p:nvPr/>
        </p:nvGrpSpPr>
        <p:grpSpPr>
          <a:xfrm>
            <a:off x="2244558" y="284392"/>
            <a:ext cx="6223755" cy="6457193"/>
            <a:chOff x="3284298" y="772152"/>
            <a:chExt cx="5565149" cy="5773884"/>
          </a:xfrm>
        </p:grpSpPr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6C01D2FE-B796-43DC-A644-2BFC9E74FEF5}"/>
                </a:ext>
              </a:extLst>
            </p:cNvPr>
            <p:cNvSpPr/>
            <p:nvPr/>
          </p:nvSpPr>
          <p:spPr>
            <a:xfrm>
              <a:off x="6703941" y="913648"/>
              <a:ext cx="635356" cy="266724"/>
            </a:xfrm>
            <a:custGeom>
              <a:avLst/>
              <a:gdLst>
                <a:gd name="connsiteX0" fmla="*/ 389 w 635356"/>
                <a:gd name="connsiteY0" fmla="*/ 266182 h 266724"/>
                <a:gd name="connsiteX1" fmla="*/ 286139 w 635356"/>
                <a:gd name="connsiteY1" fmla="*/ 43932 h 266724"/>
                <a:gd name="connsiteX2" fmla="*/ 225814 w 635356"/>
                <a:gd name="connsiteY2" fmla="*/ 78857 h 266724"/>
                <a:gd name="connsiteX3" fmla="*/ 425839 w 635356"/>
                <a:gd name="connsiteY3" fmla="*/ 15357 h 266724"/>
                <a:gd name="connsiteX4" fmla="*/ 625864 w 635356"/>
                <a:gd name="connsiteY4" fmla="*/ 9007 h 266724"/>
                <a:gd name="connsiteX5" fmla="*/ 575064 w 635356"/>
                <a:gd name="connsiteY5" fmla="*/ 2657 h 266724"/>
                <a:gd name="connsiteX6" fmla="*/ 330589 w 635356"/>
                <a:gd name="connsiteY6" fmla="*/ 56632 h 266724"/>
                <a:gd name="connsiteX7" fmla="*/ 355989 w 635356"/>
                <a:gd name="connsiteY7" fmla="*/ 47107 h 266724"/>
                <a:gd name="connsiteX8" fmla="*/ 178189 w 635356"/>
                <a:gd name="connsiteY8" fmla="*/ 136007 h 266724"/>
                <a:gd name="connsiteX9" fmla="*/ 222639 w 635356"/>
                <a:gd name="connsiteY9" fmla="*/ 107432 h 266724"/>
                <a:gd name="connsiteX10" fmla="*/ 389 w 635356"/>
                <a:gd name="connsiteY10" fmla="*/ 266182 h 26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356" h="266724">
                  <a:moveTo>
                    <a:pt x="389" y="266182"/>
                  </a:moveTo>
                  <a:cubicBezTo>
                    <a:pt x="10972" y="255599"/>
                    <a:pt x="248568" y="75153"/>
                    <a:pt x="286139" y="43932"/>
                  </a:cubicBezTo>
                  <a:cubicBezTo>
                    <a:pt x="323710" y="12711"/>
                    <a:pt x="202531" y="83619"/>
                    <a:pt x="225814" y="78857"/>
                  </a:cubicBezTo>
                  <a:cubicBezTo>
                    <a:pt x="249097" y="74094"/>
                    <a:pt x="359164" y="26999"/>
                    <a:pt x="425839" y="15357"/>
                  </a:cubicBezTo>
                  <a:cubicBezTo>
                    <a:pt x="492514" y="3715"/>
                    <a:pt x="600993" y="11124"/>
                    <a:pt x="625864" y="9007"/>
                  </a:cubicBezTo>
                  <a:cubicBezTo>
                    <a:pt x="650735" y="6890"/>
                    <a:pt x="624276" y="-5280"/>
                    <a:pt x="575064" y="2657"/>
                  </a:cubicBezTo>
                  <a:cubicBezTo>
                    <a:pt x="525852" y="10594"/>
                    <a:pt x="367101" y="49224"/>
                    <a:pt x="330589" y="56632"/>
                  </a:cubicBezTo>
                  <a:cubicBezTo>
                    <a:pt x="294077" y="64040"/>
                    <a:pt x="381389" y="33878"/>
                    <a:pt x="355989" y="47107"/>
                  </a:cubicBezTo>
                  <a:cubicBezTo>
                    <a:pt x="330589" y="60336"/>
                    <a:pt x="200414" y="125953"/>
                    <a:pt x="178189" y="136007"/>
                  </a:cubicBezTo>
                  <a:cubicBezTo>
                    <a:pt x="155964" y="146061"/>
                    <a:pt x="246980" y="85736"/>
                    <a:pt x="222639" y="107432"/>
                  </a:cubicBezTo>
                  <a:cubicBezTo>
                    <a:pt x="198298" y="129128"/>
                    <a:pt x="-10194" y="276765"/>
                    <a:pt x="389" y="26618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0062DEF0-552A-8992-1D9C-9AF331A5312D}"/>
                </a:ext>
              </a:extLst>
            </p:cNvPr>
            <p:cNvSpPr/>
            <p:nvPr/>
          </p:nvSpPr>
          <p:spPr>
            <a:xfrm>
              <a:off x="6656320" y="970271"/>
              <a:ext cx="422684" cy="266855"/>
            </a:xfrm>
            <a:custGeom>
              <a:avLst/>
              <a:gdLst>
                <a:gd name="connsiteX0" fmla="*/ 385 w 422684"/>
                <a:gd name="connsiteY0" fmla="*/ 266709 h 266855"/>
                <a:gd name="connsiteX1" fmla="*/ 321060 w 422684"/>
                <a:gd name="connsiteY1" fmla="*/ 50809 h 266855"/>
                <a:gd name="connsiteX2" fmla="*/ 260735 w 422684"/>
                <a:gd name="connsiteY2" fmla="*/ 98434 h 266855"/>
                <a:gd name="connsiteX3" fmla="*/ 422660 w 422684"/>
                <a:gd name="connsiteY3" fmla="*/ 9 h 266855"/>
                <a:gd name="connsiteX4" fmla="*/ 273435 w 422684"/>
                <a:gd name="connsiteY4" fmla="*/ 92084 h 266855"/>
                <a:gd name="connsiteX5" fmla="*/ 321060 w 422684"/>
                <a:gd name="connsiteY5" fmla="*/ 34934 h 266855"/>
                <a:gd name="connsiteX6" fmla="*/ 219460 w 422684"/>
                <a:gd name="connsiteY6" fmla="*/ 130184 h 266855"/>
                <a:gd name="connsiteX7" fmla="*/ 254385 w 422684"/>
                <a:gd name="connsiteY7" fmla="*/ 85734 h 266855"/>
                <a:gd name="connsiteX8" fmla="*/ 385 w 422684"/>
                <a:gd name="connsiteY8" fmla="*/ 266709 h 266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2684" h="266855">
                  <a:moveTo>
                    <a:pt x="385" y="266709"/>
                  </a:moveTo>
                  <a:cubicBezTo>
                    <a:pt x="11497" y="260888"/>
                    <a:pt x="277668" y="78855"/>
                    <a:pt x="321060" y="50809"/>
                  </a:cubicBezTo>
                  <a:cubicBezTo>
                    <a:pt x="364452" y="22763"/>
                    <a:pt x="243802" y="106901"/>
                    <a:pt x="260735" y="98434"/>
                  </a:cubicBezTo>
                  <a:cubicBezTo>
                    <a:pt x="277668" y="89967"/>
                    <a:pt x="420543" y="1067"/>
                    <a:pt x="422660" y="9"/>
                  </a:cubicBezTo>
                  <a:cubicBezTo>
                    <a:pt x="424777" y="-1049"/>
                    <a:pt x="290368" y="86263"/>
                    <a:pt x="273435" y="92084"/>
                  </a:cubicBezTo>
                  <a:cubicBezTo>
                    <a:pt x="256502" y="97905"/>
                    <a:pt x="330056" y="28584"/>
                    <a:pt x="321060" y="34934"/>
                  </a:cubicBezTo>
                  <a:cubicBezTo>
                    <a:pt x="312064" y="41284"/>
                    <a:pt x="230572" y="121717"/>
                    <a:pt x="219460" y="130184"/>
                  </a:cubicBezTo>
                  <a:cubicBezTo>
                    <a:pt x="208348" y="138651"/>
                    <a:pt x="287193" y="68801"/>
                    <a:pt x="254385" y="85734"/>
                  </a:cubicBezTo>
                  <a:cubicBezTo>
                    <a:pt x="221577" y="102667"/>
                    <a:pt x="-10727" y="272530"/>
                    <a:pt x="385" y="26670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E09C83C7-ABC0-52B7-8021-DFFD348EB1D7}"/>
                </a:ext>
              </a:extLst>
            </p:cNvPr>
            <p:cNvSpPr/>
            <p:nvPr/>
          </p:nvSpPr>
          <p:spPr>
            <a:xfrm>
              <a:off x="7001806" y="846455"/>
              <a:ext cx="474200" cy="161932"/>
            </a:xfrm>
            <a:custGeom>
              <a:avLst/>
              <a:gdLst>
                <a:gd name="connsiteX0" fmla="*/ 974 w 474200"/>
                <a:gd name="connsiteY0" fmla="*/ 19050 h 161932"/>
                <a:gd name="connsiteX1" fmla="*/ 105749 w 474200"/>
                <a:gd name="connsiteY1" fmla="*/ 31750 h 161932"/>
                <a:gd name="connsiteX2" fmla="*/ 223224 w 474200"/>
                <a:gd name="connsiteY2" fmla="*/ 66675 h 161932"/>
                <a:gd name="connsiteX3" fmla="*/ 216874 w 474200"/>
                <a:gd name="connsiteY3" fmla="*/ 25400 h 161932"/>
                <a:gd name="connsiteX4" fmla="*/ 474049 w 474200"/>
                <a:gd name="connsiteY4" fmla="*/ 161925 h 161932"/>
                <a:gd name="connsiteX5" fmla="*/ 251799 w 474200"/>
                <a:gd name="connsiteY5" fmla="*/ 31750 h 161932"/>
                <a:gd name="connsiteX6" fmla="*/ 86699 w 474200"/>
                <a:gd name="connsiteY6" fmla="*/ 0 h 161932"/>
                <a:gd name="connsiteX7" fmla="*/ 169249 w 474200"/>
                <a:gd name="connsiteY7" fmla="*/ 31750 h 161932"/>
                <a:gd name="connsiteX8" fmla="*/ 974 w 474200"/>
                <a:gd name="connsiteY8" fmla="*/ 19050 h 16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4200" h="161932">
                  <a:moveTo>
                    <a:pt x="974" y="19050"/>
                  </a:moveTo>
                  <a:cubicBezTo>
                    <a:pt x="-9609" y="19050"/>
                    <a:pt x="68707" y="23813"/>
                    <a:pt x="105749" y="31750"/>
                  </a:cubicBezTo>
                  <a:cubicBezTo>
                    <a:pt x="142791" y="39688"/>
                    <a:pt x="204703" y="67733"/>
                    <a:pt x="223224" y="66675"/>
                  </a:cubicBezTo>
                  <a:cubicBezTo>
                    <a:pt x="241745" y="65617"/>
                    <a:pt x="175070" y="9525"/>
                    <a:pt x="216874" y="25400"/>
                  </a:cubicBezTo>
                  <a:cubicBezTo>
                    <a:pt x="258678" y="41275"/>
                    <a:pt x="468228" y="160867"/>
                    <a:pt x="474049" y="161925"/>
                  </a:cubicBezTo>
                  <a:cubicBezTo>
                    <a:pt x="479870" y="162983"/>
                    <a:pt x="316357" y="58737"/>
                    <a:pt x="251799" y="31750"/>
                  </a:cubicBezTo>
                  <a:cubicBezTo>
                    <a:pt x="187241" y="4763"/>
                    <a:pt x="100457" y="0"/>
                    <a:pt x="86699" y="0"/>
                  </a:cubicBezTo>
                  <a:cubicBezTo>
                    <a:pt x="72941" y="0"/>
                    <a:pt x="177716" y="28046"/>
                    <a:pt x="169249" y="31750"/>
                  </a:cubicBezTo>
                  <a:cubicBezTo>
                    <a:pt x="160782" y="35454"/>
                    <a:pt x="11557" y="19050"/>
                    <a:pt x="974" y="1905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036002D3-34F4-94FD-6A87-CD9CBD86669E}"/>
                </a:ext>
              </a:extLst>
            </p:cNvPr>
            <p:cNvSpPr/>
            <p:nvPr/>
          </p:nvSpPr>
          <p:spPr>
            <a:xfrm>
              <a:off x="7331386" y="798268"/>
              <a:ext cx="281652" cy="213299"/>
            </a:xfrm>
            <a:custGeom>
              <a:avLst/>
              <a:gdLst>
                <a:gd name="connsiteX0" fmla="*/ 157169 w 281652"/>
                <a:gd name="connsiteY0" fmla="*/ 213287 h 213299"/>
                <a:gd name="connsiteX1" fmla="*/ 46044 w 281652"/>
                <a:gd name="connsiteY1" fmla="*/ 121212 h 213299"/>
                <a:gd name="connsiteX2" fmla="*/ 20644 w 281652"/>
                <a:gd name="connsiteY2" fmla="*/ 83112 h 213299"/>
                <a:gd name="connsiteX3" fmla="*/ 4769 w 281652"/>
                <a:gd name="connsiteY3" fmla="*/ 102162 h 213299"/>
                <a:gd name="connsiteX4" fmla="*/ 109544 w 281652"/>
                <a:gd name="connsiteY4" fmla="*/ 3737 h 213299"/>
                <a:gd name="connsiteX5" fmla="*/ 93669 w 281652"/>
                <a:gd name="connsiteY5" fmla="*/ 25962 h 213299"/>
                <a:gd name="connsiteX6" fmla="*/ 280994 w 281652"/>
                <a:gd name="connsiteY6" fmla="*/ 76762 h 213299"/>
                <a:gd name="connsiteX7" fmla="*/ 153994 w 281652"/>
                <a:gd name="connsiteY7" fmla="*/ 54537 h 213299"/>
                <a:gd name="connsiteX8" fmla="*/ 106369 w 281652"/>
                <a:gd name="connsiteY8" fmla="*/ 41837 h 213299"/>
                <a:gd name="connsiteX9" fmla="*/ 46044 w 281652"/>
                <a:gd name="connsiteY9" fmla="*/ 83112 h 213299"/>
                <a:gd name="connsiteX10" fmla="*/ 49219 w 281652"/>
                <a:gd name="connsiteY10" fmla="*/ 32312 h 213299"/>
                <a:gd name="connsiteX11" fmla="*/ 39694 w 281652"/>
                <a:gd name="connsiteY11" fmla="*/ 114862 h 213299"/>
                <a:gd name="connsiteX12" fmla="*/ 77794 w 281652"/>
                <a:gd name="connsiteY12" fmla="*/ 127562 h 213299"/>
                <a:gd name="connsiteX13" fmla="*/ 157169 w 281652"/>
                <a:gd name="connsiteY13" fmla="*/ 213287 h 213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1652" h="213299">
                  <a:moveTo>
                    <a:pt x="157169" y="213287"/>
                  </a:moveTo>
                  <a:cubicBezTo>
                    <a:pt x="151878" y="212229"/>
                    <a:pt x="68798" y="142908"/>
                    <a:pt x="46044" y="121212"/>
                  </a:cubicBezTo>
                  <a:cubicBezTo>
                    <a:pt x="23290" y="99516"/>
                    <a:pt x="20644" y="83112"/>
                    <a:pt x="20644" y="83112"/>
                  </a:cubicBezTo>
                  <a:cubicBezTo>
                    <a:pt x="13765" y="79937"/>
                    <a:pt x="-10048" y="115391"/>
                    <a:pt x="4769" y="102162"/>
                  </a:cubicBezTo>
                  <a:cubicBezTo>
                    <a:pt x="19586" y="88933"/>
                    <a:pt x="109544" y="3737"/>
                    <a:pt x="109544" y="3737"/>
                  </a:cubicBezTo>
                  <a:cubicBezTo>
                    <a:pt x="124361" y="-8963"/>
                    <a:pt x="65094" y="13791"/>
                    <a:pt x="93669" y="25962"/>
                  </a:cubicBezTo>
                  <a:cubicBezTo>
                    <a:pt x="122244" y="38133"/>
                    <a:pt x="270940" y="71999"/>
                    <a:pt x="280994" y="76762"/>
                  </a:cubicBezTo>
                  <a:cubicBezTo>
                    <a:pt x="291048" y="81524"/>
                    <a:pt x="183098" y="60358"/>
                    <a:pt x="153994" y="54537"/>
                  </a:cubicBezTo>
                  <a:cubicBezTo>
                    <a:pt x="124890" y="48716"/>
                    <a:pt x="124361" y="37074"/>
                    <a:pt x="106369" y="41837"/>
                  </a:cubicBezTo>
                  <a:cubicBezTo>
                    <a:pt x="88377" y="46599"/>
                    <a:pt x="55569" y="84699"/>
                    <a:pt x="46044" y="83112"/>
                  </a:cubicBezTo>
                  <a:cubicBezTo>
                    <a:pt x="36519" y="81524"/>
                    <a:pt x="50277" y="27021"/>
                    <a:pt x="49219" y="32312"/>
                  </a:cubicBezTo>
                  <a:cubicBezTo>
                    <a:pt x="48161" y="37603"/>
                    <a:pt x="34932" y="98987"/>
                    <a:pt x="39694" y="114862"/>
                  </a:cubicBezTo>
                  <a:cubicBezTo>
                    <a:pt x="44456" y="130737"/>
                    <a:pt x="55569" y="108512"/>
                    <a:pt x="77794" y="127562"/>
                  </a:cubicBezTo>
                  <a:cubicBezTo>
                    <a:pt x="100019" y="146612"/>
                    <a:pt x="162460" y="214345"/>
                    <a:pt x="157169" y="21328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1629B62C-9756-8171-9674-51980AFB00F8}"/>
                </a:ext>
              </a:extLst>
            </p:cNvPr>
            <p:cNvSpPr/>
            <p:nvPr/>
          </p:nvSpPr>
          <p:spPr>
            <a:xfrm>
              <a:off x="7348595" y="862330"/>
              <a:ext cx="282436" cy="110068"/>
            </a:xfrm>
            <a:custGeom>
              <a:avLst/>
              <a:gdLst>
                <a:gd name="connsiteX0" fmla="*/ 260 w 282436"/>
                <a:gd name="connsiteY0" fmla="*/ 47625 h 110068"/>
                <a:gd name="connsiteX1" fmla="*/ 130435 w 282436"/>
                <a:gd name="connsiteY1" fmla="*/ 28575 h 110068"/>
                <a:gd name="connsiteX2" fmla="*/ 273310 w 282436"/>
                <a:gd name="connsiteY2" fmla="*/ 104775 h 110068"/>
                <a:gd name="connsiteX3" fmla="*/ 260610 w 282436"/>
                <a:gd name="connsiteY3" fmla="*/ 98425 h 110068"/>
                <a:gd name="connsiteX4" fmla="*/ 200285 w 282436"/>
                <a:gd name="connsiteY4" fmla="*/ 57150 h 110068"/>
                <a:gd name="connsiteX5" fmla="*/ 168535 w 282436"/>
                <a:gd name="connsiteY5" fmla="*/ 47625 h 110068"/>
                <a:gd name="connsiteX6" fmla="*/ 197110 w 282436"/>
                <a:gd name="connsiteY6" fmla="*/ 66675 h 110068"/>
                <a:gd name="connsiteX7" fmla="*/ 146310 w 282436"/>
                <a:gd name="connsiteY7" fmla="*/ 15875 h 110068"/>
                <a:gd name="connsiteX8" fmla="*/ 114560 w 282436"/>
                <a:gd name="connsiteY8" fmla="*/ 9525 h 110068"/>
                <a:gd name="connsiteX9" fmla="*/ 168535 w 282436"/>
                <a:gd name="connsiteY9" fmla="*/ 0 h 110068"/>
                <a:gd name="connsiteX10" fmla="*/ 98685 w 282436"/>
                <a:gd name="connsiteY10" fmla="*/ 9525 h 110068"/>
                <a:gd name="connsiteX11" fmla="*/ 260 w 282436"/>
                <a:gd name="connsiteY11" fmla="*/ 47625 h 11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2436" h="110068">
                  <a:moveTo>
                    <a:pt x="260" y="47625"/>
                  </a:moveTo>
                  <a:cubicBezTo>
                    <a:pt x="5552" y="50800"/>
                    <a:pt x="84927" y="19050"/>
                    <a:pt x="130435" y="28575"/>
                  </a:cubicBezTo>
                  <a:cubicBezTo>
                    <a:pt x="175943" y="38100"/>
                    <a:pt x="273310" y="104775"/>
                    <a:pt x="273310" y="104775"/>
                  </a:cubicBezTo>
                  <a:cubicBezTo>
                    <a:pt x="295006" y="116417"/>
                    <a:pt x="272781" y="106362"/>
                    <a:pt x="260610" y="98425"/>
                  </a:cubicBezTo>
                  <a:cubicBezTo>
                    <a:pt x="248439" y="90488"/>
                    <a:pt x="215631" y="65617"/>
                    <a:pt x="200285" y="57150"/>
                  </a:cubicBezTo>
                  <a:cubicBezTo>
                    <a:pt x="184939" y="48683"/>
                    <a:pt x="169064" y="46038"/>
                    <a:pt x="168535" y="47625"/>
                  </a:cubicBezTo>
                  <a:cubicBezTo>
                    <a:pt x="168006" y="49212"/>
                    <a:pt x="200814" y="71967"/>
                    <a:pt x="197110" y="66675"/>
                  </a:cubicBezTo>
                  <a:cubicBezTo>
                    <a:pt x="193406" y="61383"/>
                    <a:pt x="160068" y="25400"/>
                    <a:pt x="146310" y="15875"/>
                  </a:cubicBezTo>
                  <a:cubicBezTo>
                    <a:pt x="132552" y="6350"/>
                    <a:pt x="110856" y="12171"/>
                    <a:pt x="114560" y="9525"/>
                  </a:cubicBezTo>
                  <a:cubicBezTo>
                    <a:pt x="118264" y="6879"/>
                    <a:pt x="171181" y="0"/>
                    <a:pt x="168535" y="0"/>
                  </a:cubicBezTo>
                  <a:cubicBezTo>
                    <a:pt x="165889" y="0"/>
                    <a:pt x="125672" y="2117"/>
                    <a:pt x="98685" y="9525"/>
                  </a:cubicBezTo>
                  <a:cubicBezTo>
                    <a:pt x="71698" y="16933"/>
                    <a:pt x="-5032" y="44450"/>
                    <a:pt x="260" y="4762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F057BE80-8D5C-2275-499E-3624104E732D}"/>
                </a:ext>
              </a:extLst>
            </p:cNvPr>
            <p:cNvSpPr/>
            <p:nvPr/>
          </p:nvSpPr>
          <p:spPr>
            <a:xfrm>
              <a:off x="7342503" y="884992"/>
              <a:ext cx="273099" cy="98094"/>
            </a:xfrm>
            <a:custGeom>
              <a:avLst/>
              <a:gdLst>
                <a:gd name="connsiteX0" fmla="*/ 2 w 273099"/>
                <a:gd name="connsiteY0" fmla="*/ 53538 h 98094"/>
                <a:gd name="connsiteX1" fmla="*/ 120652 w 273099"/>
                <a:gd name="connsiteY1" fmla="*/ 24963 h 98094"/>
                <a:gd name="connsiteX2" fmla="*/ 273052 w 273099"/>
                <a:gd name="connsiteY2" fmla="*/ 97988 h 98094"/>
                <a:gd name="connsiteX3" fmla="*/ 104777 w 273099"/>
                <a:gd name="connsiteY3" fmla="*/ 5913 h 98094"/>
                <a:gd name="connsiteX4" fmla="*/ 123827 w 273099"/>
                <a:gd name="connsiteY4" fmla="*/ 15438 h 98094"/>
                <a:gd name="connsiteX5" fmla="*/ 2 w 273099"/>
                <a:gd name="connsiteY5" fmla="*/ 53538 h 98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3099" h="98094">
                  <a:moveTo>
                    <a:pt x="2" y="53538"/>
                  </a:moveTo>
                  <a:cubicBezTo>
                    <a:pt x="-527" y="55125"/>
                    <a:pt x="75144" y="17555"/>
                    <a:pt x="120652" y="24963"/>
                  </a:cubicBezTo>
                  <a:cubicBezTo>
                    <a:pt x="166160" y="32371"/>
                    <a:pt x="275698" y="101163"/>
                    <a:pt x="273052" y="97988"/>
                  </a:cubicBezTo>
                  <a:cubicBezTo>
                    <a:pt x="270406" y="94813"/>
                    <a:pt x="104777" y="5913"/>
                    <a:pt x="104777" y="5913"/>
                  </a:cubicBezTo>
                  <a:cubicBezTo>
                    <a:pt x="79906" y="-7845"/>
                    <a:pt x="144465" y="5384"/>
                    <a:pt x="123827" y="15438"/>
                  </a:cubicBezTo>
                  <a:cubicBezTo>
                    <a:pt x="103189" y="25492"/>
                    <a:pt x="531" y="51951"/>
                    <a:pt x="2" y="5353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1E0A6392-324C-7C38-F940-8466B534436C}"/>
                </a:ext>
              </a:extLst>
            </p:cNvPr>
            <p:cNvSpPr/>
            <p:nvPr/>
          </p:nvSpPr>
          <p:spPr>
            <a:xfrm>
              <a:off x="6688451" y="1007596"/>
              <a:ext cx="321054" cy="301602"/>
            </a:xfrm>
            <a:custGeom>
              <a:avLst/>
              <a:gdLst>
                <a:gd name="connsiteX0" fmla="*/ 320679 w 321054"/>
                <a:gd name="connsiteY0" fmla="*/ 784 h 301602"/>
                <a:gd name="connsiteX1" fmla="*/ 53979 w 321054"/>
                <a:gd name="connsiteY1" fmla="*/ 207159 h 301602"/>
                <a:gd name="connsiteX2" fmla="*/ 4 w 321054"/>
                <a:gd name="connsiteY2" fmla="*/ 292884 h 301602"/>
                <a:gd name="connsiteX3" fmla="*/ 50804 w 321054"/>
                <a:gd name="connsiteY3" fmla="*/ 235734 h 301602"/>
                <a:gd name="connsiteX4" fmla="*/ 15879 w 321054"/>
                <a:gd name="connsiteY4" fmla="*/ 299234 h 301602"/>
                <a:gd name="connsiteX5" fmla="*/ 187329 w 321054"/>
                <a:gd name="connsiteY5" fmla="*/ 134134 h 301602"/>
                <a:gd name="connsiteX6" fmla="*/ 98429 w 321054"/>
                <a:gd name="connsiteY6" fmla="*/ 200809 h 301602"/>
                <a:gd name="connsiteX7" fmla="*/ 73029 w 321054"/>
                <a:gd name="connsiteY7" fmla="*/ 229384 h 301602"/>
                <a:gd name="connsiteX8" fmla="*/ 171454 w 321054"/>
                <a:gd name="connsiteY8" fmla="*/ 96034 h 301602"/>
                <a:gd name="connsiteX9" fmla="*/ 114304 w 321054"/>
                <a:gd name="connsiteY9" fmla="*/ 134134 h 301602"/>
                <a:gd name="connsiteX10" fmla="*/ 320679 w 321054"/>
                <a:gd name="connsiteY10" fmla="*/ 784 h 30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1054" h="301602">
                  <a:moveTo>
                    <a:pt x="320679" y="784"/>
                  </a:moveTo>
                  <a:cubicBezTo>
                    <a:pt x="310625" y="12955"/>
                    <a:pt x="107425" y="158476"/>
                    <a:pt x="53979" y="207159"/>
                  </a:cubicBezTo>
                  <a:cubicBezTo>
                    <a:pt x="533" y="255842"/>
                    <a:pt x="533" y="288122"/>
                    <a:pt x="4" y="292884"/>
                  </a:cubicBezTo>
                  <a:cubicBezTo>
                    <a:pt x="-525" y="297647"/>
                    <a:pt x="48158" y="234676"/>
                    <a:pt x="50804" y="235734"/>
                  </a:cubicBezTo>
                  <a:cubicBezTo>
                    <a:pt x="53450" y="236792"/>
                    <a:pt x="-6875" y="316167"/>
                    <a:pt x="15879" y="299234"/>
                  </a:cubicBezTo>
                  <a:cubicBezTo>
                    <a:pt x="38633" y="282301"/>
                    <a:pt x="173571" y="150538"/>
                    <a:pt x="187329" y="134134"/>
                  </a:cubicBezTo>
                  <a:cubicBezTo>
                    <a:pt x="201087" y="117730"/>
                    <a:pt x="117479" y="184934"/>
                    <a:pt x="98429" y="200809"/>
                  </a:cubicBezTo>
                  <a:cubicBezTo>
                    <a:pt x="79379" y="216684"/>
                    <a:pt x="60858" y="246846"/>
                    <a:pt x="73029" y="229384"/>
                  </a:cubicBezTo>
                  <a:cubicBezTo>
                    <a:pt x="85200" y="211922"/>
                    <a:pt x="164575" y="111909"/>
                    <a:pt x="171454" y="96034"/>
                  </a:cubicBezTo>
                  <a:cubicBezTo>
                    <a:pt x="178333" y="80159"/>
                    <a:pt x="92608" y="146305"/>
                    <a:pt x="114304" y="134134"/>
                  </a:cubicBezTo>
                  <a:cubicBezTo>
                    <a:pt x="136000" y="121963"/>
                    <a:pt x="330733" y="-11387"/>
                    <a:pt x="320679" y="78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7B2A3474-0147-FA23-D51C-708073F1E65E}"/>
                </a:ext>
              </a:extLst>
            </p:cNvPr>
            <p:cNvSpPr/>
            <p:nvPr/>
          </p:nvSpPr>
          <p:spPr>
            <a:xfrm>
              <a:off x="7224716" y="954295"/>
              <a:ext cx="290603" cy="124097"/>
            </a:xfrm>
            <a:custGeom>
              <a:avLst/>
              <a:gdLst>
                <a:gd name="connsiteX0" fmla="*/ 314 w 290603"/>
                <a:gd name="connsiteY0" fmla="*/ 3285 h 124097"/>
                <a:gd name="connsiteX1" fmla="*/ 117789 w 290603"/>
                <a:gd name="connsiteY1" fmla="*/ 15985 h 124097"/>
                <a:gd name="connsiteX2" fmla="*/ 282889 w 290603"/>
                <a:gd name="connsiteY2" fmla="*/ 117585 h 124097"/>
                <a:gd name="connsiteX3" fmla="*/ 247964 w 290603"/>
                <a:gd name="connsiteY3" fmla="*/ 108060 h 124097"/>
                <a:gd name="connsiteX4" fmla="*/ 111439 w 290603"/>
                <a:gd name="connsiteY4" fmla="*/ 60435 h 124097"/>
                <a:gd name="connsiteX5" fmla="*/ 228914 w 290603"/>
                <a:gd name="connsiteY5" fmla="*/ 108060 h 124097"/>
                <a:gd name="connsiteX6" fmla="*/ 225739 w 290603"/>
                <a:gd name="connsiteY6" fmla="*/ 79485 h 124097"/>
                <a:gd name="connsiteX7" fmla="*/ 146364 w 290603"/>
                <a:gd name="connsiteY7" fmla="*/ 3285 h 124097"/>
                <a:gd name="connsiteX8" fmla="*/ 152714 w 290603"/>
                <a:gd name="connsiteY8" fmla="*/ 12810 h 124097"/>
                <a:gd name="connsiteX9" fmla="*/ 314 w 290603"/>
                <a:gd name="connsiteY9" fmla="*/ 3285 h 12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603" h="124097">
                  <a:moveTo>
                    <a:pt x="314" y="3285"/>
                  </a:moveTo>
                  <a:cubicBezTo>
                    <a:pt x="-5507" y="3814"/>
                    <a:pt x="70693" y="-3065"/>
                    <a:pt x="117789" y="15985"/>
                  </a:cubicBezTo>
                  <a:cubicBezTo>
                    <a:pt x="164885" y="35035"/>
                    <a:pt x="261193" y="102239"/>
                    <a:pt x="282889" y="117585"/>
                  </a:cubicBezTo>
                  <a:cubicBezTo>
                    <a:pt x="304585" y="132931"/>
                    <a:pt x="276539" y="117585"/>
                    <a:pt x="247964" y="108060"/>
                  </a:cubicBezTo>
                  <a:cubicBezTo>
                    <a:pt x="219389" y="98535"/>
                    <a:pt x="114614" y="60435"/>
                    <a:pt x="111439" y="60435"/>
                  </a:cubicBezTo>
                  <a:cubicBezTo>
                    <a:pt x="108264" y="60435"/>
                    <a:pt x="209864" y="104885"/>
                    <a:pt x="228914" y="108060"/>
                  </a:cubicBezTo>
                  <a:cubicBezTo>
                    <a:pt x="247964" y="111235"/>
                    <a:pt x="239497" y="96947"/>
                    <a:pt x="225739" y="79485"/>
                  </a:cubicBezTo>
                  <a:cubicBezTo>
                    <a:pt x="211981" y="62023"/>
                    <a:pt x="146364" y="3285"/>
                    <a:pt x="146364" y="3285"/>
                  </a:cubicBezTo>
                  <a:cubicBezTo>
                    <a:pt x="134193" y="-7828"/>
                    <a:pt x="172822" y="12810"/>
                    <a:pt x="152714" y="12810"/>
                  </a:cubicBezTo>
                  <a:cubicBezTo>
                    <a:pt x="132606" y="12810"/>
                    <a:pt x="6135" y="2756"/>
                    <a:pt x="314" y="328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86946EFE-90E2-FFD1-5F11-F8EAB4C9C121}"/>
                </a:ext>
              </a:extLst>
            </p:cNvPr>
            <p:cNvSpPr/>
            <p:nvPr/>
          </p:nvSpPr>
          <p:spPr>
            <a:xfrm>
              <a:off x="7286491" y="957021"/>
              <a:ext cx="431759" cy="562960"/>
            </a:xfrm>
            <a:custGeom>
              <a:avLst/>
              <a:gdLst>
                <a:gd name="connsiteX0" fmla="*/ 24264 w 431759"/>
                <a:gd name="connsiteY0" fmla="*/ 559 h 562960"/>
                <a:gd name="connsiteX1" fmla="*/ 27439 w 431759"/>
                <a:gd name="connsiteY1" fmla="*/ 118034 h 562960"/>
                <a:gd name="connsiteX2" fmla="*/ 87764 w 431759"/>
                <a:gd name="connsiteY2" fmla="*/ 216459 h 562960"/>
                <a:gd name="connsiteX3" fmla="*/ 62364 w 431759"/>
                <a:gd name="connsiteY3" fmla="*/ 191059 h 562960"/>
                <a:gd name="connsiteX4" fmla="*/ 297314 w 431759"/>
                <a:gd name="connsiteY4" fmla="*/ 403784 h 562960"/>
                <a:gd name="connsiteX5" fmla="*/ 430664 w 431759"/>
                <a:gd name="connsiteY5" fmla="*/ 562534 h 562960"/>
                <a:gd name="connsiteX6" fmla="*/ 227464 w 431759"/>
                <a:gd name="connsiteY6" fmla="*/ 356159 h 562960"/>
                <a:gd name="connsiteX7" fmla="*/ 14739 w 431759"/>
                <a:gd name="connsiteY7" fmla="*/ 143434 h 562960"/>
                <a:gd name="connsiteX8" fmla="*/ 17914 w 431759"/>
                <a:gd name="connsiteY8" fmla="*/ 168834 h 562960"/>
                <a:gd name="connsiteX9" fmla="*/ 24264 w 431759"/>
                <a:gd name="connsiteY9" fmla="*/ 559 h 56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759" h="562960">
                  <a:moveTo>
                    <a:pt x="24264" y="559"/>
                  </a:moveTo>
                  <a:cubicBezTo>
                    <a:pt x="25851" y="-7908"/>
                    <a:pt x="16856" y="82051"/>
                    <a:pt x="27439" y="118034"/>
                  </a:cubicBezTo>
                  <a:cubicBezTo>
                    <a:pt x="38022" y="154017"/>
                    <a:pt x="81943" y="204288"/>
                    <a:pt x="87764" y="216459"/>
                  </a:cubicBezTo>
                  <a:cubicBezTo>
                    <a:pt x="93585" y="228630"/>
                    <a:pt x="27439" y="159838"/>
                    <a:pt x="62364" y="191059"/>
                  </a:cubicBezTo>
                  <a:cubicBezTo>
                    <a:pt x="97289" y="222280"/>
                    <a:pt x="235931" y="341872"/>
                    <a:pt x="297314" y="403784"/>
                  </a:cubicBezTo>
                  <a:cubicBezTo>
                    <a:pt x="358697" y="465697"/>
                    <a:pt x="442306" y="570472"/>
                    <a:pt x="430664" y="562534"/>
                  </a:cubicBezTo>
                  <a:cubicBezTo>
                    <a:pt x="419022" y="554597"/>
                    <a:pt x="227464" y="356159"/>
                    <a:pt x="227464" y="356159"/>
                  </a:cubicBezTo>
                  <a:cubicBezTo>
                    <a:pt x="158143" y="286309"/>
                    <a:pt x="49664" y="174655"/>
                    <a:pt x="14739" y="143434"/>
                  </a:cubicBezTo>
                  <a:cubicBezTo>
                    <a:pt x="-20186" y="112213"/>
                    <a:pt x="17914" y="191588"/>
                    <a:pt x="17914" y="168834"/>
                  </a:cubicBezTo>
                  <a:cubicBezTo>
                    <a:pt x="17914" y="146080"/>
                    <a:pt x="22677" y="9026"/>
                    <a:pt x="24264" y="55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9C363795-62ED-F7CB-689B-7A40E14E226A}"/>
                </a:ext>
              </a:extLst>
            </p:cNvPr>
            <p:cNvSpPr/>
            <p:nvPr/>
          </p:nvSpPr>
          <p:spPr>
            <a:xfrm>
              <a:off x="7253605" y="1103630"/>
              <a:ext cx="498845" cy="607740"/>
            </a:xfrm>
            <a:custGeom>
              <a:avLst/>
              <a:gdLst>
                <a:gd name="connsiteX0" fmla="*/ 0 w 498845"/>
                <a:gd name="connsiteY0" fmla="*/ 0 h 607740"/>
                <a:gd name="connsiteX1" fmla="*/ 301625 w 498845"/>
                <a:gd name="connsiteY1" fmla="*/ 247650 h 607740"/>
                <a:gd name="connsiteX2" fmla="*/ 438150 w 498845"/>
                <a:gd name="connsiteY2" fmla="*/ 488950 h 607740"/>
                <a:gd name="connsiteX3" fmla="*/ 498475 w 498845"/>
                <a:gd name="connsiteY3" fmla="*/ 606425 h 607740"/>
                <a:gd name="connsiteX4" fmla="*/ 450850 w 498845"/>
                <a:gd name="connsiteY4" fmla="*/ 533400 h 607740"/>
                <a:gd name="connsiteX5" fmla="*/ 234950 w 498845"/>
                <a:gd name="connsiteY5" fmla="*/ 266700 h 607740"/>
                <a:gd name="connsiteX6" fmla="*/ 384175 w 498845"/>
                <a:gd name="connsiteY6" fmla="*/ 428625 h 607740"/>
                <a:gd name="connsiteX7" fmla="*/ 355600 w 498845"/>
                <a:gd name="connsiteY7" fmla="*/ 358775 h 607740"/>
                <a:gd name="connsiteX8" fmla="*/ 304800 w 498845"/>
                <a:gd name="connsiteY8" fmla="*/ 269875 h 607740"/>
                <a:gd name="connsiteX9" fmla="*/ 142875 w 498845"/>
                <a:gd name="connsiteY9" fmla="*/ 130175 h 607740"/>
                <a:gd name="connsiteX10" fmla="*/ 231775 w 498845"/>
                <a:gd name="connsiteY10" fmla="*/ 200025 h 607740"/>
                <a:gd name="connsiteX11" fmla="*/ 0 w 498845"/>
                <a:gd name="connsiteY11" fmla="*/ 0 h 607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8845" h="607740">
                  <a:moveTo>
                    <a:pt x="0" y="0"/>
                  </a:moveTo>
                  <a:cubicBezTo>
                    <a:pt x="11642" y="7938"/>
                    <a:pt x="228600" y="166158"/>
                    <a:pt x="301625" y="247650"/>
                  </a:cubicBezTo>
                  <a:cubicBezTo>
                    <a:pt x="374650" y="329142"/>
                    <a:pt x="405342" y="429154"/>
                    <a:pt x="438150" y="488950"/>
                  </a:cubicBezTo>
                  <a:cubicBezTo>
                    <a:pt x="470958" y="548746"/>
                    <a:pt x="496358" y="599017"/>
                    <a:pt x="498475" y="606425"/>
                  </a:cubicBezTo>
                  <a:cubicBezTo>
                    <a:pt x="500592" y="613833"/>
                    <a:pt x="494771" y="590021"/>
                    <a:pt x="450850" y="533400"/>
                  </a:cubicBezTo>
                  <a:cubicBezTo>
                    <a:pt x="406929" y="476779"/>
                    <a:pt x="246062" y="284162"/>
                    <a:pt x="234950" y="266700"/>
                  </a:cubicBezTo>
                  <a:cubicBezTo>
                    <a:pt x="223838" y="249238"/>
                    <a:pt x="364067" y="413279"/>
                    <a:pt x="384175" y="428625"/>
                  </a:cubicBezTo>
                  <a:cubicBezTo>
                    <a:pt x="404283" y="443971"/>
                    <a:pt x="368829" y="385233"/>
                    <a:pt x="355600" y="358775"/>
                  </a:cubicBezTo>
                  <a:cubicBezTo>
                    <a:pt x="342371" y="332317"/>
                    <a:pt x="340254" y="307975"/>
                    <a:pt x="304800" y="269875"/>
                  </a:cubicBezTo>
                  <a:cubicBezTo>
                    <a:pt x="269346" y="231775"/>
                    <a:pt x="155046" y="141817"/>
                    <a:pt x="142875" y="130175"/>
                  </a:cubicBezTo>
                  <a:cubicBezTo>
                    <a:pt x="130704" y="118533"/>
                    <a:pt x="251883" y="217487"/>
                    <a:pt x="231775" y="2000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5F9909C0-BD19-78E5-C9DC-D4E394E37E33}"/>
                </a:ext>
              </a:extLst>
            </p:cNvPr>
            <p:cNvSpPr/>
            <p:nvPr/>
          </p:nvSpPr>
          <p:spPr>
            <a:xfrm>
              <a:off x="6456163" y="1138526"/>
              <a:ext cx="470435" cy="622728"/>
            </a:xfrm>
            <a:custGeom>
              <a:avLst/>
              <a:gdLst>
                <a:gd name="connsiteX0" fmla="*/ 470417 w 470435"/>
                <a:gd name="connsiteY0" fmla="*/ 29 h 622728"/>
                <a:gd name="connsiteX1" fmla="*/ 267217 w 470435"/>
                <a:gd name="connsiteY1" fmla="*/ 212754 h 622728"/>
                <a:gd name="connsiteX2" fmla="*/ 302142 w 470435"/>
                <a:gd name="connsiteY2" fmla="*/ 184179 h 622728"/>
                <a:gd name="connsiteX3" fmla="*/ 232292 w 470435"/>
                <a:gd name="connsiteY3" fmla="*/ 330229 h 622728"/>
                <a:gd name="connsiteX4" fmla="*/ 92592 w 470435"/>
                <a:gd name="connsiteY4" fmla="*/ 504854 h 622728"/>
                <a:gd name="connsiteX5" fmla="*/ 117992 w 470435"/>
                <a:gd name="connsiteY5" fmla="*/ 482629 h 622728"/>
                <a:gd name="connsiteX6" fmla="*/ 517 w 470435"/>
                <a:gd name="connsiteY6" fmla="*/ 622329 h 622728"/>
                <a:gd name="connsiteX7" fmla="*/ 171967 w 470435"/>
                <a:gd name="connsiteY7" fmla="*/ 431829 h 622728"/>
                <a:gd name="connsiteX8" fmla="*/ 244992 w 470435"/>
                <a:gd name="connsiteY8" fmla="*/ 368329 h 622728"/>
                <a:gd name="connsiteX9" fmla="*/ 210067 w 470435"/>
                <a:gd name="connsiteY9" fmla="*/ 403254 h 622728"/>
                <a:gd name="connsiteX10" fmla="*/ 321192 w 470435"/>
                <a:gd name="connsiteY10" fmla="*/ 152429 h 622728"/>
                <a:gd name="connsiteX11" fmla="*/ 254517 w 470435"/>
                <a:gd name="connsiteY11" fmla="*/ 196879 h 622728"/>
                <a:gd name="connsiteX12" fmla="*/ 470417 w 470435"/>
                <a:gd name="connsiteY12" fmla="*/ 29 h 62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0435" h="622728">
                  <a:moveTo>
                    <a:pt x="470417" y="29"/>
                  </a:moveTo>
                  <a:cubicBezTo>
                    <a:pt x="472534" y="2675"/>
                    <a:pt x="295263" y="182062"/>
                    <a:pt x="267217" y="212754"/>
                  </a:cubicBezTo>
                  <a:cubicBezTo>
                    <a:pt x="239171" y="243446"/>
                    <a:pt x="307963" y="164600"/>
                    <a:pt x="302142" y="184179"/>
                  </a:cubicBezTo>
                  <a:cubicBezTo>
                    <a:pt x="296321" y="203758"/>
                    <a:pt x="267217" y="276783"/>
                    <a:pt x="232292" y="330229"/>
                  </a:cubicBezTo>
                  <a:cubicBezTo>
                    <a:pt x="197367" y="383675"/>
                    <a:pt x="111642" y="479454"/>
                    <a:pt x="92592" y="504854"/>
                  </a:cubicBezTo>
                  <a:cubicBezTo>
                    <a:pt x="73542" y="530254"/>
                    <a:pt x="133338" y="463050"/>
                    <a:pt x="117992" y="482629"/>
                  </a:cubicBezTo>
                  <a:cubicBezTo>
                    <a:pt x="102646" y="502208"/>
                    <a:pt x="-8479" y="630796"/>
                    <a:pt x="517" y="622329"/>
                  </a:cubicBezTo>
                  <a:cubicBezTo>
                    <a:pt x="9513" y="613862"/>
                    <a:pt x="131221" y="474162"/>
                    <a:pt x="171967" y="431829"/>
                  </a:cubicBezTo>
                  <a:cubicBezTo>
                    <a:pt x="212713" y="389496"/>
                    <a:pt x="238642" y="373091"/>
                    <a:pt x="244992" y="368329"/>
                  </a:cubicBezTo>
                  <a:cubicBezTo>
                    <a:pt x="251342" y="363567"/>
                    <a:pt x="197367" y="439237"/>
                    <a:pt x="210067" y="403254"/>
                  </a:cubicBezTo>
                  <a:cubicBezTo>
                    <a:pt x="222767" y="367271"/>
                    <a:pt x="313784" y="186825"/>
                    <a:pt x="321192" y="152429"/>
                  </a:cubicBezTo>
                  <a:cubicBezTo>
                    <a:pt x="328600" y="118033"/>
                    <a:pt x="233350" y="220692"/>
                    <a:pt x="254517" y="196879"/>
                  </a:cubicBezTo>
                  <a:cubicBezTo>
                    <a:pt x="275684" y="173067"/>
                    <a:pt x="468300" y="-2617"/>
                    <a:pt x="470417" y="2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BF197225-4A54-6789-18EC-D0176A1C758B}"/>
                </a:ext>
              </a:extLst>
            </p:cNvPr>
            <p:cNvSpPr/>
            <p:nvPr/>
          </p:nvSpPr>
          <p:spPr>
            <a:xfrm>
              <a:off x="6446766" y="1627284"/>
              <a:ext cx="175728" cy="333654"/>
            </a:xfrm>
            <a:custGeom>
              <a:avLst/>
              <a:gdLst>
                <a:gd name="connsiteX0" fmla="*/ 175014 w 175728"/>
                <a:gd name="connsiteY0" fmla="*/ 221 h 333654"/>
                <a:gd name="connsiteX1" fmla="*/ 67064 w 175728"/>
                <a:gd name="connsiteY1" fmla="*/ 152621 h 333654"/>
                <a:gd name="connsiteX2" fmla="*/ 389 w 175728"/>
                <a:gd name="connsiteY2" fmla="*/ 285971 h 333654"/>
                <a:gd name="connsiteX3" fmla="*/ 44839 w 175728"/>
                <a:gd name="connsiteY3" fmla="*/ 216121 h 333654"/>
                <a:gd name="connsiteX4" fmla="*/ 149614 w 175728"/>
                <a:gd name="connsiteY4" fmla="*/ 120871 h 333654"/>
                <a:gd name="connsiteX5" fmla="*/ 67064 w 175728"/>
                <a:gd name="connsiteY5" fmla="*/ 212946 h 333654"/>
                <a:gd name="connsiteX6" fmla="*/ 25789 w 175728"/>
                <a:gd name="connsiteY6" fmla="*/ 333596 h 333654"/>
                <a:gd name="connsiteX7" fmla="*/ 82939 w 175728"/>
                <a:gd name="connsiteY7" fmla="*/ 197071 h 333654"/>
                <a:gd name="connsiteX8" fmla="*/ 86114 w 175728"/>
                <a:gd name="connsiteY8" fmla="*/ 149446 h 333654"/>
                <a:gd name="connsiteX9" fmla="*/ 22614 w 175728"/>
                <a:gd name="connsiteY9" fmla="*/ 209771 h 333654"/>
                <a:gd name="connsiteX10" fmla="*/ 70239 w 175728"/>
                <a:gd name="connsiteY10" fmla="*/ 117696 h 333654"/>
                <a:gd name="connsiteX11" fmla="*/ 9914 w 175728"/>
                <a:gd name="connsiteY11" fmla="*/ 187546 h 333654"/>
                <a:gd name="connsiteX12" fmla="*/ 175014 w 175728"/>
                <a:gd name="connsiteY12" fmla="*/ 221 h 33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728" h="333654">
                  <a:moveTo>
                    <a:pt x="175014" y="221"/>
                  </a:moveTo>
                  <a:cubicBezTo>
                    <a:pt x="184539" y="-5600"/>
                    <a:pt x="96168" y="104996"/>
                    <a:pt x="67064" y="152621"/>
                  </a:cubicBezTo>
                  <a:cubicBezTo>
                    <a:pt x="37960" y="200246"/>
                    <a:pt x="4093" y="275388"/>
                    <a:pt x="389" y="285971"/>
                  </a:cubicBezTo>
                  <a:cubicBezTo>
                    <a:pt x="-3315" y="296554"/>
                    <a:pt x="19968" y="243638"/>
                    <a:pt x="44839" y="216121"/>
                  </a:cubicBezTo>
                  <a:cubicBezTo>
                    <a:pt x="69710" y="188604"/>
                    <a:pt x="145910" y="121400"/>
                    <a:pt x="149614" y="120871"/>
                  </a:cubicBezTo>
                  <a:cubicBezTo>
                    <a:pt x="153318" y="120342"/>
                    <a:pt x="87702" y="177492"/>
                    <a:pt x="67064" y="212946"/>
                  </a:cubicBezTo>
                  <a:cubicBezTo>
                    <a:pt x="46426" y="248400"/>
                    <a:pt x="23143" y="336242"/>
                    <a:pt x="25789" y="333596"/>
                  </a:cubicBezTo>
                  <a:cubicBezTo>
                    <a:pt x="28435" y="330950"/>
                    <a:pt x="72885" y="227763"/>
                    <a:pt x="82939" y="197071"/>
                  </a:cubicBezTo>
                  <a:cubicBezTo>
                    <a:pt x="92993" y="166379"/>
                    <a:pt x="96168" y="147329"/>
                    <a:pt x="86114" y="149446"/>
                  </a:cubicBezTo>
                  <a:cubicBezTo>
                    <a:pt x="76060" y="151563"/>
                    <a:pt x="25260" y="215063"/>
                    <a:pt x="22614" y="209771"/>
                  </a:cubicBezTo>
                  <a:cubicBezTo>
                    <a:pt x="19968" y="204479"/>
                    <a:pt x="72356" y="121400"/>
                    <a:pt x="70239" y="117696"/>
                  </a:cubicBezTo>
                  <a:cubicBezTo>
                    <a:pt x="68122" y="113992"/>
                    <a:pt x="-4374" y="206596"/>
                    <a:pt x="9914" y="187546"/>
                  </a:cubicBezTo>
                  <a:cubicBezTo>
                    <a:pt x="24201" y="168496"/>
                    <a:pt x="165489" y="6042"/>
                    <a:pt x="175014" y="22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A926F5D4-7C5B-7787-FA38-C23BB19893BC}"/>
                </a:ext>
              </a:extLst>
            </p:cNvPr>
            <p:cNvSpPr/>
            <p:nvPr/>
          </p:nvSpPr>
          <p:spPr>
            <a:xfrm>
              <a:off x="7476094" y="1379848"/>
              <a:ext cx="252097" cy="559811"/>
            </a:xfrm>
            <a:custGeom>
              <a:avLst/>
              <a:gdLst>
                <a:gd name="connsiteX0" fmla="*/ 12461 w 252097"/>
                <a:gd name="connsiteY0" fmla="*/ 7 h 559811"/>
                <a:gd name="connsiteX1" fmla="*/ 117236 w 252097"/>
                <a:gd name="connsiteY1" fmla="*/ 174632 h 559811"/>
                <a:gd name="connsiteX2" fmla="*/ 168036 w 252097"/>
                <a:gd name="connsiteY2" fmla="*/ 390532 h 559811"/>
                <a:gd name="connsiteX3" fmla="*/ 152161 w 252097"/>
                <a:gd name="connsiteY3" fmla="*/ 304807 h 559811"/>
                <a:gd name="connsiteX4" fmla="*/ 250586 w 252097"/>
                <a:gd name="connsiteY4" fmla="*/ 555632 h 559811"/>
                <a:gd name="connsiteX5" fmla="*/ 196611 w 252097"/>
                <a:gd name="connsiteY5" fmla="*/ 438157 h 559811"/>
                <a:gd name="connsiteX6" fmla="*/ 2936 w 252097"/>
                <a:gd name="connsiteY6" fmla="*/ 139707 h 559811"/>
                <a:gd name="connsiteX7" fmla="*/ 85486 w 252097"/>
                <a:gd name="connsiteY7" fmla="*/ 250832 h 559811"/>
                <a:gd name="connsiteX8" fmla="*/ 164861 w 252097"/>
                <a:gd name="connsiteY8" fmla="*/ 355607 h 559811"/>
                <a:gd name="connsiteX9" fmla="*/ 126761 w 252097"/>
                <a:gd name="connsiteY9" fmla="*/ 260357 h 559811"/>
                <a:gd name="connsiteX10" fmla="*/ 56911 w 252097"/>
                <a:gd name="connsiteY10" fmla="*/ 133357 h 559811"/>
                <a:gd name="connsiteX11" fmla="*/ 98186 w 252097"/>
                <a:gd name="connsiteY11" fmla="*/ 180982 h 559811"/>
                <a:gd name="connsiteX12" fmla="*/ 12461 w 252097"/>
                <a:gd name="connsiteY12" fmla="*/ 7 h 55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2097" h="559811">
                  <a:moveTo>
                    <a:pt x="12461" y="7"/>
                  </a:moveTo>
                  <a:cubicBezTo>
                    <a:pt x="15636" y="-1051"/>
                    <a:pt x="91307" y="109544"/>
                    <a:pt x="117236" y="174632"/>
                  </a:cubicBezTo>
                  <a:cubicBezTo>
                    <a:pt x="143165" y="239720"/>
                    <a:pt x="162215" y="368836"/>
                    <a:pt x="168036" y="390532"/>
                  </a:cubicBezTo>
                  <a:cubicBezTo>
                    <a:pt x="173857" y="412228"/>
                    <a:pt x="138403" y="277290"/>
                    <a:pt x="152161" y="304807"/>
                  </a:cubicBezTo>
                  <a:cubicBezTo>
                    <a:pt x="165919" y="332324"/>
                    <a:pt x="243178" y="533407"/>
                    <a:pt x="250586" y="555632"/>
                  </a:cubicBezTo>
                  <a:cubicBezTo>
                    <a:pt x="257994" y="577857"/>
                    <a:pt x="237886" y="507478"/>
                    <a:pt x="196611" y="438157"/>
                  </a:cubicBezTo>
                  <a:cubicBezTo>
                    <a:pt x="155336" y="368836"/>
                    <a:pt x="21457" y="170928"/>
                    <a:pt x="2936" y="139707"/>
                  </a:cubicBezTo>
                  <a:cubicBezTo>
                    <a:pt x="-15585" y="108486"/>
                    <a:pt x="58499" y="214849"/>
                    <a:pt x="85486" y="250832"/>
                  </a:cubicBezTo>
                  <a:cubicBezTo>
                    <a:pt x="112473" y="286815"/>
                    <a:pt x="157982" y="354020"/>
                    <a:pt x="164861" y="355607"/>
                  </a:cubicBezTo>
                  <a:cubicBezTo>
                    <a:pt x="171740" y="357194"/>
                    <a:pt x="144753" y="297399"/>
                    <a:pt x="126761" y="260357"/>
                  </a:cubicBezTo>
                  <a:cubicBezTo>
                    <a:pt x="108769" y="223315"/>
                    <a:pt x="61673" y="146586"/>
                    <a:pt x="56911" y="133357"/>
                  </a:cubicBezTo>
                  <a:cubicBezTo>
                    <a:pt x="52149" y="120128"/>
                    <a:pt x="101890" y="202678"/>
                    <a:pt x="98186" y="180982"/>
                  </a:cubicBezTo>
                  <a:cubicBezTo>
                    <a:pt x="94482" y="159286"/>
                    <a:pt x="9286" y="1065"/>
                    <a:pt x="12461" y="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1FED6232-F95E-FFC4-F274-C8C63238AE78}"/>
                </a:ext>
              </a:extLst>
            </p:cNvPr>
            <p:cNvSpPr/>
            <p:nvPr/>
          </p:nvSpPr>
          <p:spPr>
            <a:xfrm>
              <a:off x="6478602" y="1204290"/>
              <a:ext cx="407697" cy="1126506"/>
            </a:xfrm>
            <a:custGeom>
              <a:avLst/>
              <a:gdLst>
                <a:gd name="connsiteX0" fmla="*/ 406703 w 407697"/>
                <a:gd name="connsiteY0" fmla="*/ 940 h 1126506"/>
                <a:gd name="connsiteX1" fmla="*/ 193978 w 407697"/>
                <a:gd name="connsiteY1" fmla="*/ 343840 h 1126506"/>
                <a:gd name="connsiteX2" fmla="*/ 263828 w 407697"/>
                <a:gd name="connsiteY2" fmla="*/ 296215 h 1126506"/>
                <a:gd name="connsiteX3" fmla="*/ 130478 w 407697"/>
                <a:gd name="connsiteY3" fmla="*/ 508940 h 1126506"/>
                <a:gd name="connsiteX4" fmla="*/ 159053 w 407697"/>
                <a:gd name="connsiteY4" fmla="*/ 477190 h 1126506"/>
                <a:gd name="connsiteX5" fmla="*/ 73328 w 407697"/>
                <a:gd name="connsiteY5" fmla="*/ 664515 h 1126506"/>
                <a:gd name="connsiteX6" fmla="*/ 60628 w 407697"/>
                <a:gd name="connsiteY6" fmla="*/ 839140 h 1126506"/>
                <a:gd name="connsiteX7" fmla="*/ 60628 w 407697"/>
                <a:gd name="connsiteY7" fmla="*/ 785165 h 1126506"/>
                <a:gd name="connsiteX8" fmla="*/ 73328 w 407697"/>
                <a:gd name="connsiteY8" fmla="*/ 1112190 h 1126506"/>
                <a:gd name="connsiteX9" fmla="*/ 60628 w 407697"/>
                <a:gd name="connsiteY9" fmla="*/ 1035990 h 1126506"/>
                <a:gd name="connsiteX10" fmla="*/ 303 w 407697"/>
                <a:gd name="connsiteY10" fmla="*/ 747065 h 1126506"/>
                <a:gd name="connsiteX11" fmla="*/ 38403 w 407697"/>
                <a:gd name="connsiteY11" fmla="*/ 823265 h 1126506"/>
                <a:gd name="connsiteX12" fmla="*/ 63803 w 407697"/>
                <a:gd name="connsiteY12" fmla="*/ 588315 h 1126506"/>
                <a:gd name="connsiteX13" fmla="*/ 66978 w 407697"/>
                <a:gd name="connsiteY13" fmla="*/ 610540 h 1126506"/>
                <a:gd name="connsiteX14" fmla="*/ 181278 w 407697"/>
                <a:gd name="connsiteY14" fmla="*/ 375590 h 1126506"/>
                <a:gd name="connsiteX15" fmla="*/ 92378 w 407697"/>
                <a:gd name="connsiteY15" fmla="*/ 512115 h 1126506"/>
                <a:gd name="connsiteX16" fmla="*/ 305103 w 407697"/>
                <a:gd name="connsiteY16" fmla="*/ 242240 h 1126506"/>
                <a:gd name="connsiteX17" fmla="*/ 203503 w 407697"/>
                <a:gd name="connsiteY17" fmla="*/ 321615 h 1126506"/>
                <a:gd name="connsiteX18" fmla="*/ 324153 w 407697"/>
                <a:gd name="connsiteY18" fmla="*/ 169215 h 1126506"/>
                <a:gd name="connsiteX19" fmla="*/ 276528 w 407697"/>
                <a:gd name="connsiteY19" fmla="*/ 239065 h 1126506"/>
                <a:gd name="connsiteX20" fmla="*/ 406703 w 407697"/>
                <a:gd name="connsiteY20" fmla="*/ 940 h 1126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7697" h="1126506">
                  <a:moveTo>
                    <a:pt x="406703" y="940"/>
                  </a:moveTo>
                  <a:cubicBezTo>
                    <a:pt x="392945" y="18402"/>
                    <a:pt x="217790" y="294628"/>
                    <a:pt x="193978" y="343840"/>
                  </a:cubicBezTo>
                  <a:cubicBezTo>
                    <a:pt x="170165" y="393053"/>
                    <a:pt x="274411" y="268698"/>
                    <a:pt x="263828" y="296215"/>
                  </a:cubicBezTo>
                  <a:cubicBezTo>
                    <a:pt x="253245" y="323732"/>
                    <a:pt x="147940" y="478778"/>
                    <a:pt x="130478" y="508940"/>
                  </a:cubicBezTo>
                  <a:cubicBezTo>
                    <a:pt x="113016" y="539102"/>
                    <a:pt x="168578" y="451261"/>
                    <a:pt x="159053" y="477190"/>
                  </a:cubicBezTo>
                  <a:cubicBezTo>
                    <a:pt x="149528" y="503119"/>
                    <a:pt x="89732" y="604190"/>
                    <a:pt x="73328" y="664515"/>
                  </a:cubicBezTo>
                  <a:cubicBezTo>
                    <a:pt x="56924" y="724840"/>
                    <a:pt x="62745" y="819032"/>
                    <a:pt x="60628" y="839140"/>
                  </a:cubicBezTo>
                  <a:cubicBezTo>
                    <a:pt x="58511" y="859248"/>
                    <a:pt x="58511" y="739657"/>
                    <a:pt x="60628" y="785165"/>
                  </a:cubicBezTo>
                  <a:cubicBezTo>
                    <a:pt x="62745" y="830673"/>
                    <a:pt x="73328" y="1070386"/>
                    <a:pt x="73328" y="1112190"/>
                  </a:cubicBezTo>
                  <a:cubicBezTo>
                    <a:pt x="73328" y="1153994"/>
                    <a:pt x="72799" y="1096844"/>
                    <a:pt x="60628" y="1035990"/>
                  </a:cubicBezTo>
                  <a:cubicBezTo>
                    <a:pt x="48457" y="975136"/>
                    <a:pt x="4007" y="782519"/>
                    <a:pt x="303" y="747065"/>
                  </a:cubicBezTo>
                  <a:cubicBezTo>
                    <a:pt x="-3401" y="711611"/>
                    <a:pt x="27820" y="849723"/>
                    <a:pt x="38403" y="823265"/>
                  </a:cubicBezTo>
                  <a:cubicBezTo>
                    <a:pt x="48986" y="796807"/>
                    <a:pt x="59041" y="623769"/>
                    <a:pt x="63803" y="588315"/>
                  </a:cubicBezTo>
                  <a:cubicBezTo>
                    <a:pt x="68565" y="552861"/>
                    <a:pt x="47399" y="645994"/>
                    <a:pt x="66978" y="610540"/>
                  </a:cubicBezTo>
                  <a:cubicBezTo>
                    <a:pt x="86557" y="575086"/>
                    <a:pt x="177045" y="391994"/>
                    <a:pt x="181278" y="375590"/>
                  </a:cubicBezTo>
                  <a:cubicBezTo>
                    <a:pt x="185511" y="359186"/>
                    <a:pt x="71741" y="534340"/>
                    <a:pt x="92378" y="512115"/>
                  </a:cubicBezTo>
                  <a:cubicBezTo>
                    <a:pt x="113015" y="489890"/>
                    <a:pt x="286582" y="273990"/>
                    <a:pt x="305103" y="242240"/>
                  </a:cubicBezTo>
                  <a:cubicBezTo>
                    <a:pt x="323624" y="210490"/>
                    <a:pt x="200328" y="333786"/>
                    <a:pt x="203503" y="321615"/>
                  </a:cubicBezTo>
                  <a:cubicBezTo>
                    <a:pt x="206678" y="309444"/>
                    <a:pt x="311982" y="182973"/>
                    <a:pt x="324153" y="169215"/>
                  </a:cubicBezTo>
                  <a:cubicBezTo>
                    <a:pt x="336324" y="155457"/>
                    <a:pt x="265945" y="263407"/>
                    <a:pt x="276528" y="239065"/>
                  </a:cubicBezTo>
                  <a:cubicBezTo>
                    <a:pt x="287111" y="214723"/>
                    <a:pt x="420461" y="-16522"/>
                    <a:pt x="406703" y="94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0A613BB7-7BF2-E675-4753-135C6E6F4479}"/>
                </a:ext>
              </a:extLst>
            </p:cNvPr>
            <p:cNvSpPr/>
            <p:nvPr/>
          </p:nvSpPr>
          <p:spPr>
            <a:xfrm>
              <a:off x="6969412" y="1134973"/>
              <a:ext cx="205235" cy="627128"/>
            </a:xfrm>
            <a:custGeom>
              <a:avLst/>
              <a:gdLst>
                <a:gd name="connsiteX0" fmla="*/ 93693 w 205235"/>
                <a:gd name="connsiteY0" fmla="*/ 407 h 627128"/>
                <a:gd name="connsiteX1" fmla="*/ 1618 w 205235"/>
                <a:gd name="connsiteY1" fmla="*/ 273457 h 627128"/>
                <a:gd name="connsiteX2" fmla="*/ 39718 w 205235"/>
                <a:gd name="connsiteY2" fmla="*/ 200432 h 627128"/>
                <a:gd name="connsiteX3" fmla="*/ 100043 w 205235"/>
                <a:gd name="connsiteY3" fmla="*/ 346482 h 627128"/>
                <a:gd name="connsiteX4" fmla="*/ 100043 w 205235"/>
                <a:gd name="connsiteY4" fmla="*/ 308382 h 627128"/>
                <a:gd name="connsiteX5" fmla="*/ 166718 w 205235"/>
                <a:gd name="connsiteY5" fmla="*/ 463957 h 627128"/>
                <a:gd name="connsiteX6" fmla="*/ 160368 w 205235"/>
                <a:gd name="connsiteY6" fmla="*/ 441732 h 627128"/>
                <a:gd name="connsiteX7" fmla="*/ 182593 w 205235"/>
                <a:gd name="connsiteY7" fmla="*/ 327432 h 627128"/>
                <a:gd name="connsiteX8" fmla="*/ 182593 w 205235"/>
                <a:gd name="connsiteY8" fmla="*/ 422682 h 627128"/>
                <a:gd name="connsiteX9" fmla="*/ 204818 w 205235"/>
                <a:gd name="connsiteY9" fmla="*/ 625882 h 627128"/>
                <a:gd name="connsiteX10" fmla="*/ 195293 w 205235"/>
                <a:gd name="connsiteY10" fmla="*/ 317907 h 627128"/>
                <a:gd name="connsiteX11" fmla="*/ 173068 w 205235"/>
                <a:gd name="connsiteY11" fmla="*/ 397282 h 627128"/>
                <a:gd name="connsiteX12" fmla="*/ 103218 w 205235"/>
                <a:gd name="connsiteY12" fmla="*/ 232182 h 627128"/>
                <a:gd name="connsiteX13" fmla="*/ 103218 w 205235"/>
                <a:gd name="connsiteY13" fmla="*/ 117882 h 627128"/>
                <a:gd name="connsiteX14" fmla="*/ 112743 w 205235"/>
                <a:gd name="connsiteY14" fmla="*/ 298857 h 627128"/>
                <a:gd name="connsiteX15" fmla="*/ 23843 w 205235"/>
                <a:gd name="connsiteY15" fmla="*/ 171857 h 627128"/>
                <a:gd name="connsiteX16" fmla="*/ 14318 w 205235"/>
                <a:gd name="connsiteY16" fmla="*/ 149632 h 627128"/>
                <a:gd name="connsiteX17" fmla="*/ 20668 w 205235"/>
                <a:gd name="connsiteY17" fmla="*/ 209957 h 627128"/>
                <a:gd name="connsiteX18" fmla="*/ 93693 w 205235"/>
                <a:gd name="connsiteY18" fmla="*/ 407 h 62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5235" h="627128">
                  <a:moveTo>
                    <a:pt x="93693" y="407"/>
                  </a:moveTo>
                  <a:cubicBezTo>
                    <a:pt x="90518" y="10990"/>
                    <a:pt x="10614" y="240120"/>
                    <a:pt x="1618" y="273457"/>
                  </a:cubicBezTo>
                  <a:cubicBezTo>
                    <a:pt x="-7378" y="306794"/>
                    <a:pt x="23314" y="188261"/>
                    <a:pt x="39718" y="200432"/>
                  </a:cubicBezTo>
                  <a:cubicBezTo>
                    <a:pt x="56122" y="212603"/>
                    <a:pt x="89989" y="328490"/>
                    <a:pt x="100043" y="346482"/>
                  </a:cubicBezTo>
                  <a:cubicBezTo>
                    <a:pt x="110097" y="364474"/>
                    <a:pt x="88931" y="288803"/>
                    <a:pt x="100043" y="308382"/>
                  </a:cubicBezTo>
                  <a:cubicBezTo>
                    <a:pt x="111155" y="327961"/>
                    <a:pt x="156664" y="441732"/>
                    <a:pt x="166718" y="463957"/>
                  </a:cubicBezTo>
                  <a:cubicBezTo>
                    <a:pt x="176772" y="486182"/>
                    <a:pt x="157722" y="464486"/>
                    <a:pt x="160368" y="441732"/>
                  </a:cubicBezTo>
                  <a:cubicBezTo>
                    <a:pt x="163014" y="418978"/>
                    <a:pt x="178889" y="330607"/>
                    <a:pt x="182593" y="327432"/>
                  </a:cubicBezTo>
                  <a:cubicBezTo>
                    <a:pt x="186297" y="324257"/>
                    <a:pt x="178889" y="372940"/>
                    <a:pt x="182593" y="422682"/>
                  </a:cubicBezTo>
                  <a:cubicBezTo>
                    <a:pt x="186297" y="472424"/>
                    <a:pt x="202701" y="643344"/>
                    <a:pt x="204818" y="625882"/>
                  </a:cubicBezTo>
                  <a:cubicBezTo>
                    <a:pt x="206935" y="608420"/>
                    <a:pt x="200585" y="356007"/>
                    <a:pt x="195293" y="317907"/>
                  </a:cubicBezTo>
                  <a:cubicBezTo>
                    <a:pt x="190001" y="279807"/>
                    <a:pt x="188414" y="411570"/>
                    <a:pt x="173068" y="397282"/>
                  </a:cubicBezTo>
                  <a:cubicBezTo>
                    <a:pt x="157722" y="382995"/>
                    <a:pt x="114860" y="278749"/>
                    <a:pt x="103218" y="232182"/>
                  </a:cubicBezTo>
                  <a:cubicBezTo>
                    <a:pt x="91576" y="185615"/>
                    <a:pt x="101631" y="106770"/>
                    <a:pt x="103218" y="117882"/>
                  </a:cubicBezTo>
                  <a:cubicBezTo>
                    <a:pt x="104805" y="128994"/>
                    <a:pt x="125972" y="289861"/>
                    <a:pt x="112743" y="298857"/>
                  </a:cubicBezTo>
                  <a:cubicBezTo>
                    <a:pt x="99514" y="307853"/>
                    <a:pt x="40247" y="196728"/>
                    <a:pt x="23843" y="171857"/>
                  </a:cubicBezTo>
                  <a:cubicBezTo>
                    <a:pt x="7439" y="146986"/>
                    <a:pt x="14847" y="143282"/>
                    <a:pt x="14318" y="149632"/>
                  </a:cubicBezTo>
                  <a:cubicBezTo>
                    <a:pt x="13789" y="155982"/>
                    <a:pt x="7968" y="231124"/>
                    <a:pt x="20668" y="209957"/>
                  </a:cubicBezTo>
                  <a:cubicBezTo>
                    <a:pt x="33368" y="188790"/>
                    <a:pt x="96868" y="-10176"/>
                    <a:pt x="93693" y="40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07695747-0BA2-F075-6033-2323FFA3E400}"/>
                </a:ext>
              </a:extLst>
            </p:cNvPr>
            <p:cNvSpPr/>
            <p:nvPr/>
          </p:nvSpPr>
          <p:spPr>
            <a:xfrm>
              <a:off x="6970940" y="1623127"/>
              <a:ext cx="281280" cy="935002"/>
            </a:xfrm>
            <a:custGeom>
              <a:avLst/>
              <a:gdLst>
                <a:gd name="connsiteX0" fmla="*/ 279490 w 281280"/>
                <a:gd name="connsiteY0" fmla="*/ 1203 h 935002"/>
                <a:gd name="connsiteX1" fmla="*/ 76290 w 281280"/>
                <a:gd name="connsiteY1" fmla="*/ 401253 h 935002"/>
                <a:gd name="connsiteX2" fmla="*/ 104865 w 281280"/>
                <a:gd name="connsiteY2" fmla="*/ 372678 h 935002"/>
                <a:gd name="connsiteX3" fmla="*/ 90 w 281280"/>
                <a:gd name="connsiteY3" fmla="*/ 648903 h 935002"/>
                <a:gd name="connsiteX4" fmla="*/ 85815 w 281280"/>
                <a:gd name="connsiteY4" fmla="*/ 423478 h 935002"/>
                <a:gd name="connsiteX5" fmla="*/ 47715 w 281280"/>
                <a:gd name="connsiteY5" fmla="*/ 585403 h 935002"/>
                <a:gd name="connsiteX6" fmla="*/ 35015 w 281280"/>
                <a:gd name="connsiteY6" fmla="*/ 658428 h 935002"/>
                <a:gd name="connsiteX7" fmla="*/ 85815 w 281280"/>
                <a:gd name="connsiteY7" fmla="*/ 925128 h 935002"/>
                <a:gd name="connsiteX8" fmla="*/ 73115 w 281280"/>
                <a:gd name="connsiteY8" fmla="*/ 855278 h 935002"/>
                <a:gd name="connsiteX9" fmla="*/ 28665 w 281280"/>
                <a:gd name="connsiteY9" fmla="*/ 642553 h 935002"/>
                <a:gd name="connsiteX10" fmla="*/ 41365 w 281280"/>
                <a:gd name="connsiteY10" fmla="*/ 429828 h 935002"/>
                <a:gd name="connsiteX11" fmla="*/ 28665 w 281280"/>
                <a:gd name="connsiteY11" fmla="*/ 512378 h 935002"/>
                <a:gd name="connsiteX12" fmla="*/ 196940 w 281280"/>
                <a:gd name="connsiteY12" fmla="*/ 210753 h 935002"/>
                <a:gd name="connsiteX13" fmla="*/ 177890 w 281280"/>
                <a:gd name="connsiteY13" fmla="*/ 274253 h 935002"/>
                <a:gd name="connsiteX14" fmla="*/ 279490 w 281280"/>
                <a:gd name="connsiteY14" fmla="*/ 1203 h 93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1280" h="935002">
                  <a:moveTo>
                    <a:pt x="279490" y="1203"/>
                  </a:moveTo>
                  <a:cubicBezTo>
                    <a:pt x="262557" y="22370"/>
                    <a:pt x="105394" y="339341"/>
                    <a:pt x="76290" y="401253"/>
                  </a:cubicBezTo>
                  <a:cubicBezTo>
                    <a:pt x="47186" y="463166"/>
                    <a:pt x="117565" y="331403"/>
                    <a:pt x="104865" y="372678"/>
                  </a:cubicBezTo>
                  <a:cubicBezTo>
                    <a:pt x="92165" y="413953"/>
                    <a:pt x="3265" y="640436"/>
                    <a:pt x="90" y="648903"/>
                  </a:cubicBezTo>
                  <a:cubicBezTo>
                    <a:pt x="-3085" y="657370"/>
                    <a:pt x="77878" y="434061"/>
                    <a:pt x="85815" y="423478"/>
                  </a:cubicBezTo>
                  <a:cubicBezTo>
                    <a:pt x="93752" y="412895"/>
                    <a:pt x="56182" y="546245"/>
                    <a:pt x="47715" y="585403"/>
                  </a:cubicBezTo>
                  <a:cubicBezTo>
                    <a:pt x="39248" y="624561"/>
                    <a:pt x="28665" y="601807"/>
                    <a:pt x="35015" y="658428"/>
                  </a:cubicBezTo>
                  <a:cubicBezTo>
                    <a:pt x="41365" y="715049"/>
                    <a:pt x="79465" y="892320"/>
                    <a:pt x="85815" y="925128"/>
                  </a:cubicBezTo>
                  <a:cubicBezTo>
                    <a:pt x="92165" y="957936"/>
                    <a:pt x="82640" y="902374"/>
                    <a:pt x="73115" y="855278"/>
                  </a:cubicBezTo>
                  <a:cubicBezTo>
                    <a:pt x="63590" y="808182"/>
                    <a:pt x="33957" y="713461"/>
                    <a:pt x="28665" y="642553"/>
                  </a:cubicBezTo>
                  <a:cubicBezTo>
                    <a:pt x="23373" y="571645"/>
                    <a:pt x="41365" y="451524"/>
                    <a:pt x="41365" y="429828"/>
                  </a:cubicBezTo>
                  <a:cubicBezTo>
                    <a:pt x="41365" y="408132"/>
                    <a:pt x="2736" y="548891"/>
                    <a:pt x="28665" y="512378"/>
                  </a:cubicBezTo>
                  <a:cubicBezTo>
                    <a:pt x="54594" y="475865"/>
                    <a:pt x="172069" y="250440"/>
                    <a:pt x="196940" y="210753"/>
                  </a:cubicBezTo>
                  <a:cubicBezTo>
                    <a:pt x="221811" y="171066"/>
                    <a:pt x="167836" y="303886"/>
                    <a:pt x="177890" y="274253"/>
                  </a:cubicBezTo>
                  <a:cubicBezTo>
                    <a:pt x="187944" y="244620"/>
                    <a:pt x="296423" y="-19964"/>
                    <a:pt x="279490" y="120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207505DB-DDE1-3274-01B7-4C5E244760A3}"/>
                </a:ext>
              </a:extLst>
            </p:cNvPr>
            <p:cNvSpPr/>
            <p:nvPr/>
          </p:nvSpPr>
          <p:spPr>
            <a:xfrm>
              <a:off x="6801321" y="2076351"/>
              <a:ext cx="255073" cy="729688"/>
            </a:xfrm>
            <a:custGeom>
              <a:avLst/>
              <a:gdLst>
                <a:gd name="connsiteX0" fmla="*/ 33184 w 255073"/>
                <a:gd name="connsiteY0" fmla="*/ 2004 h 729688"/>
                <a:gd name="connsiteX1" fmla="*/ 36359 w 255073"/>
                <a:gd name="connsiteY1" fmla="*/ 363954 h 729688"/>
                <a:gd name="connsiteX2" fmla="*/ 55409 w 255073"/>
                <a:gd name="connsiteY2" fmla="*/ 316329 h 729688"/>
                <a:gd name="connsiteX3" fmla="*/ 71284 w 255073"/>
                <a:gd name="connsiteY3" fmla="*/ 503654 h 729688"/>
                <a:gd name="connsiteX4" fmla="*/ 71284 w 255073"/>
                <a:gd name="connsiteY4" fmla="*/ 490954 h 729688"/>
                <a:gd name="connsiteX5" fmla="*/ 163359 w 255073"/>
                <a:gd name="connsiteY5" fmla="*/ 668754 h 729688"/>
                <a:gd name="connsiteX6" fmla="*/ 144309 w 255073"/>
                <a:gd name="connsiteY6" fmla="*/ 627479 h 729688"/>
                <a:gd name="connsiteX7" fmla="*/ 137959 w 255073"/>
                <a:gd name="connsiteY7" fmla="*/ 535404 h 729688"/>
                <a:gd name="connsiteX8" fmla="*/ 249084 w 255073"/>
                <a:gd name="connsiteY8" fmla="*/ 722729 h 729688"/>
                <a:gd name="connsiteX9" fmla="*/ 236384 w 255073"/>
                <a:gd name="connsiteY9" fmla="*/ 659229 h 729688"/>
                <a:gd name="connsiteX10" fmla="*/ 204634 w 255073"/>
                <a:gd name="connsiteY10" fmla="*/ 376654 h 729688"/>
                <a:gd name="connsiteX11" fmla="*/ 223684 w 255073"/>
                <a:gd name="connsiteY11" fmla="*/ 633829 h 729688"/>
                <a:gd name="connsiteX12" fmla="*/ 112559 w 255073"/>
                <a:gd name="connsiteY12" fmla="*/ 500479 h 729688"/>
                <a:gd name="connsiteX13" fmla="*/ 122084 w 255073"/>
                <a:gd name="connsiteY13" fmla="*/ 506829 h 729688"/>
                <a:gd name="connsiteX14" fmla="*/ 96684 w 255073"/>
                <a:gd name="connsiteY14" fmla="*/ 230604 h 729688"/>
                <a:gd name="connsiteX15" fmla="*/ 106209 w 255073"/>
                <a:gd name="connsiteY15" fmla="*/ 487779 h 729688"/>
                <a:gd name="connsiteX16" fmla="*/ 96684 w 255073"/>
                <a:gd name="connsiteY16" fmla="*/ 405229 h 729688"/>
                <a:gd name="connsiteX17" fmla="*/ 90334 w 255073"/>
                <a:gd name="connsiteY17" fmla="*/ 456029 h 729688"/>
                <a:gd name="connsiteX18" fmla="*/ 52234 w 255073"/>
                <a:gd name="connsiteY18" fmla="*/ 329029 h 729688"/>
                <a:gd name="connsiteX19" fmla="*/ 1434 w 255073"/>
                <a:gd name="connsiteY19" fmla="*/ 141704 h 729688"/>
                <a:gd name="connsiteX20" fmla="*/ 17309 w 255073"/>
                <a:gd name="connsiteY20" fmla="*/ 214729 h 729688"/>
                <a:gd name="connsiteX21" fmla="*/ 33184 w 255073"/>
                <a:gd name="connsiteY21" fmla="*/ 2004 h 72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55073" h="729688">
                  <a:moveTo>
                    <a:pt x="33184" y="2004"/>
                  </a:moveTo>
                  <a:cubicBezTo>
                    <a:pt x="36359" y="26875"/>
                    <a:pt x="32655" y="311567"/>
                    <a:pt x="36359" y="363954"/>
                  </a:cubicBezTo>
                  <a:cubicBezTo>
                    <a:pt x="40063" y="416342"/>
                    <a:pt x="49588" y="293046"/>
                    <a:pt x="55409" y="316329"/>
                  </a:cubicBezTo>
                  <a:cubicBezTo>
                    <a:pt x="61230" y="339612"/>
                    <a:pt x="68638" y="474550"/>
                    <a:pt x="71284" y="503654"/>
                  </a:cubicBezTo>
                  <a:cubicBezTo>
                    <a:pt x="73930" y="532758"/>
                    <a:pt x="55938" y="463437"/>
                    <a:pt x="71284" y="490954"/>
                  </a:cubicBezTo>
                  <a:cubicBezTo>
                    <a:pt x="86630" y="518471"/>
                    <a:pt x="151188" y="646000"/>
                    <a:pt x="163359" y="668754"/>
                  </a:cubicBezTo>
                  <a:cubicBezTo>
                    <a:pt x="175530" y="691508"/>
                    <a:pt x="148542" y="649704"/>
                    <a:pt x="144309" y="627479"/>
                  </a:cubicBezTo>
                  <a:cubicBezTo>
                    <a:pt x="140076" y="605254"/>
                    <a:pt x="120497" y="519529"/>
                    <a:pt x="137959" y="535404"/>
                  </a:cubicBezTo>
                  <a:cubicBezTo>
                    <a:pt x="155421" y="551279"/>
                    <a:pt x="232680" y="702092"/>
                    <a:pt x="249084" y="722729"/>
                  </a:cubicBezTo>
                  <a:cubicBezTo>
                    <a:pt x="265488" y="743366"/>
                    <a:pt x="243792" y="716908"/>
                    <a:pt x="236384" y="659229"/>
                  </a:cubicBezTo>
                  <a:cubicBezTo>
                    <a:pt x="228976" y="601550"/>
                    <a:pt x="206751" y="380887"/>
                    <a:pt x="204634" y="376654"/>
                  </a:cubicBezTo>
                  <a:cubicBezTo>
                    <a:pt x="202517" y="372421"/>
                    <a:pt x="239030" y="613192"/>
                    <a:pt x="223684" y="633829"/>
                  </a:cubicBezTo>
                  <a:cubicBezTo>
                    <a:pt x="208338" y="654466"/>
                    <a:pt x="112559" y="500479"/>
                    <a:pt x="112559" y="500479"/>
                  </a:cubicBezTo>
                  <a:cubicBezTo>
                    <a:pt x="95626" y="479312"/>
                    <a:pt x="124730" y="551808"/>
                    <a:pt x="122084" y="506829"/>
                  </a:cubicBezTo>
                  <a:cubicBezTo>
                    <a:pt x="119438" y="461850"/>
                    <a:pt x="99330" y="233779"/>
                    <a:pt x="96684" y="230604"/>
                  </a:cubicBezTo>
                  <a:cubicBezTo>
                    <a:pt x="94038" y="227429"/>
                    <a:pt x="106209" y="458675"/>
                    <a:pt x="106209" y="487779"/>
                  </a:cubicBezTo>
                  <a:cubicBezTo>
                    <a:pt x="106209" y="516883"/>
                    <a:pt x="99330" y="410521"/>
                    <a:pt x="96684" y="405229"/>
                  </a:cubicBezTo>
                  <a:cubicBezTo>
                    <a:pt x="94038" y="399937"/>
                    <a:pt x="97742" y="468729"/>
                    <a:pt x="90334" y="456029"/>
                  </a:cubicBezTo>
                  <a:cubicBezTo>
                    <a:pt x="82926" y="443329"/>
                    <a:pt x="67051" y="381416"/>
                    <a:pt x="52234" y="329029"/>
                  </a:cubicBezTo>
                  <a:cubicBezTo>
                    <a:pt x="37417" y="276642"/>
                    <a:pt x="7255" y="160754"/>
                    <a:pt x="1434" y="141704"/>
                  </a:cubicBezTo>
                  <a:cubicBezTo>
                    <a:pt x="-4387" y="122654"/>
                    <a:pt x="8842" y="238012"/>
                    <a:pt x="17309" y="214729"/>
                  </a:cubicBezTo>
                  <a:cubicBezTo>
                    <a:pt x="25776" y="191446"/>
                    <a:pt x="30009" y="-22867"/>
                    <a:pt x="33184" y="20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1ADAD79C-DDEB-DB7D-135F-D9F50E5A535C}"/>
                </a:ext>
              </a:extLst>
            </p:cNvPr>
            <p:cNvSpPr/>
            <p:nvPr/>
          </p:nvSpPr>
          <p:spPr>
            <a:xfrm>
              <a:off x="6545727" y="2254128"/>
              <a:ext cx="66930" cy="545588"/>
            </a:xfrm>
            <a:custGeom>
              <a:avLst/>
              <a:gdLst>
                <a:gd name="connsiteX0" fmla="*/ 9378 w 66930"/>
                <a:gd name="connsiteY0" fmla="*/ 8377 h 545588"/>
                <a:gd name="connsiteX1" fmla="*/ 60178 w 66930"/>
                <a:gd name="connsiteY1" fmla="*/ 506852 h 545588"/>
                <a:gd name="connsiteX2" fmla="*/ 60178 w 66930"/>
                <a:gd name="connsiteY2" fmla="*/ 471927 h 545588"/>
                <a:gd name="connsiteX3" fmla="*/ 3028 w 66930"/>
                <a:gd name="connsiteY3" fmla="*/ 148077 h 545588"/>
                <a:gd name="connsiteX4" fmla="*/ 9378 w 66930"/>
                <a:gd name="connsiteY4" fmla="*/ 189352 h 545588"/>
                <a:gd name="connsiteX5" fmla="*/ 9378 w 66930"/>
                <a:gd name="connsiteY5" fmla="*/ 8377 h 54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930" h="545588">
                  <a:moveTo>
                    <a:pt x="9378" y="8377"/>
                  </a:moveTo>
                  <a:cubicBezTo>
                    <a:pt x="17845" y="61294"/>
                    <a:pt x="51711" y="429594"/>
                    <a:pt x="60178" y="506852"/>
                  </a:cubicBezTo>
                  <a:cubicBezTo>
                    <a:pt x="68645" y="584110"/>
                    <a:pt x="69703" y="531723"/>
                    <a:pt x="60178" y="471927"/>
                  </a:cubicBezTo>
                  <a:cubicBezTo>
                    <a:pt x="50653" y="412131"/>
                    <a:pt x="11495" y="195173"/>
                    <a:pt x="3028" y="148077"/>
                  </a:cubicBezTo>
                  <a:cubicBezTo>
                    <a:pt x="-5439" y="100981"/>
                    <a:pt x="6203" y="208931"/>
                    <a:pt x="9378" y="189352"/>
                  </a:cubicBezTo>
                  <a:cubicBezTo>
                    <a:pt x="12553" y="169773"/>
                    <a:pt x="911" y="-44540"/>
                    <a:pt x="9378" y="837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B3A097CC-9F7B-AA93-D708-32C140229961}"/>
                </a:ext>
              </a:extLst>
            </p:cNvPr>
            <p:cNvSpPr/>
            <p:nvPr/>
          </p:nvSpPr>
          <p:spPr>
            <a:xfrm>
              <a:off x="6649134" y="2474682"/>
              <a:ext cx="236174" cy="852237"/>
            </a:xfrm>
            <a:custGeom>
              <a:avLst/>
              <a:gdLst>
                <a:gd name="connsiteX0" fmla="*/ 236171 w 236174"/>
                <a:gd name="connsiteY0" fmla="*/ 548 h 852237"/>
                <a:gd name="connsiteX1" fmla="*/ 159971 w 236174"/>
                <a:gd name="connsiteY1" fmla="*/ 327573 h 852237"/>
                <a:gd name="connsiteX2" fmla="*/ 175846 w 236174"/>
                <a:gd name="connsiteY2" fmla="*/ 302173 h 852237"/>
                <a:gd name="connsiteX3" fmla="*/ 58371 w 236174"/>
                <a:gd name="connsiteY3" fmla="*/ 679998 h 852237"/>
                <a:gd name="connsiteX4" fmla="*/ 74246 w 236174"/>
                <a:gd name="connsiteY4" fmla="*/ 632373 h 852237"/>
                <a:gd name="connsiteX5" fmla="*/ 1221 w 236174"/>
                <a:gd name="connsiteY5" fmla="*/ 845098 h 852237"/>
                <a:gd name="connsiteX6" fmla="*/ 144096 w 236174"/>
                <a:gd name="connsiteY6" fmla="*/ 327573 h 852237"/>
                <a:gd name="connsiteX7" fmla="*/ 125046 w 236174"/>
                <a:gd name="connsiteY7" fmla="*/ 403773 h 852237"/>
                <a:gd name="connsiteX8" fmla="*/ 169496 w 236174"/>
                <a:gd name="connsiteY8" fmla="*/ 57698 h 852237"/>
                <a:gd name="connsiteX9" fmla="*/ 137746 w 236174"/>
                <a:gd name="connsiteY9" fmla="*/ 362498 h 852237"/>
                <a:gd name="connsiteX10" fmla="*/ 182196 w 236174"/>
                <a:gd name="connsiteY10" fmla="*/ 194223 h 852237"/>
                <a:gd name="connsiteX11" fmla="*/ 156796 w 236174"/>
                <a:gd name="connsiteY11" fmla="*/ 248198 h 852237"/>
                <a:gd name="connsiteX12" fmla="*/ 236171 w 236174"/>
                <a:gd name="connsiteY12" fmla="*/ 548 h 85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6174" h="852237">
                  <a:moveTo>
                    <a:pt x="236171" y="548"/>
                  </a:moveTo>
                  <a:cubicBezTo>
                    <a:pt x="236700" y="13777"/>
                    <a:pt x="170025" y="277302"/>
                    <a:pt x="159971" y="327573"/>
                  </a:cubicBezTo>
                  <a:cubicBezTo>
                    <a:pt x="149917" y="377844"/>
                    <a:pt x="192779" y="243436"/>
                    <a:pt x="175846" y="302173"/>
                  </a:cubicBezTo>
                  <a:cubicBezTo>
                    <a:pt x="158913" y="360910"/>
                    <a:pt x="75304" y="624965"/>
                    <a:pt x="58371" y="679998"/>
                  </a:cubicBezTo>
                  <a:cubicBezTo>
                    <a:pt x="41438" y="735031"/>
                    <a:pt x="83771" y="604856"/>
                    <a:pt x="74246" y="632373"/>
                  </a:cubicBezTo>
                  <a:cubicBezTo>
                    <a:pt x="64721" y="659890"/>
                    <a:pt x="-10421" y="895898"/>
                    <a:pt x="1221" y="845098"/>
                  </a:cubicBezTo>
                  <a:cubicBezTo>
                    <a:pt x="12863" y="794298"/>
                    <a:pt x="123459" y="401127"/>
                    <a:pt x="144096" y="327573"/>
                  </a:cubicBezTo>
                  <a:cubicBezTo>
                    <a:pt x="164733" y="254019"/>
                    <a:pt x="120813" y="448752"/>
                    <a:pt x="125046" y="403773"/>
                  </a:cubicBezTo>
                  <a:cubicBezTo>
                    <a:pt x="129279" y="358794"/>
                    <a:pt x="167379" y="64577"/>
                    <a:pt x="169496" y="57698"/>
                  </a:cubicBezTo>
                  <a:cubicBezTo>
                    <a:pt x="171613" y="50819"/>
                    <a:pt x="135629" y="339744"/>
                    <a:pt x="137746" y="362498"/>
                  </a:cubicBezTo>
                  <a:cubicBezTo>
                    <a:pt x="139863" y="385252"/>
                    <a:pt x="179021" y="213273"/>
                    <a:pt x="182196" y="194223"/>
                  </a:cubicBezTo>
                  <a:cubicBezTo>
                    <a:pt x="185371" y="175173"/>
                    <a:pt x="150975" y="278890"/>
                    <a:pt x="156796" y="248198"/>
                  </a:cubicBezTo>
                  <a:cubicBezTo>
                    <a:pt x="162617" y="217506"/>
                    <a:pt x="235642" y="-12681"/>
                    <a:pt x="236171" y="54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F7B3FFD9-15DA-453F-B4C3-3BDD3AE24A0B}"/>
                </a:ext>
              </a:extLst>
            </p:cNvPr>
            <p:cNvSpPr/>
            <p:nvPr/>
          </p:nvSpPr>
          <p:spPr>
            <a:xfrm>
              <a:off x="6399040" y="2422441"/>
              <a:ext cx="159297" cy="713555"/>
            </a:xfrm>
            <a:custGeom>
              <a:avLst/>
              <a:gdLst>
                <a:gd name="connsiteX0" fmla="*/ 159240 w 159297"/>
                <a:gd name="connsiteY0" fmla="*/ 1989 h 713555"/>
                <a:gd name="connsiteX1" fmla="*/ 3665 w 159297"/>
                <a:gd name="connsiteY1" fmla="*/ 325839 h 713555"/>
                <a:gd name="connsiteX2" fmla="*/ 51290 w 159297"/>
                <a:gd name="connsiteY2" fmla="*/ 255989 h 713555"/>
                <a:gd name="connsiteX3" fmla="*/ 76690 w 159297"/>
                <a:gd name="connsiteY3" fmla="*/ 268689 h 713555"/>
                <a:gd name="connsiteX4" fmla="*/ 6840 w 159297"/>
                <a:gd name="connsiteY4" fmla="*/ 459189 h 713555"/>
                <a:gd name="connsiteX5" fmla="*/ 38590 w 159297"/>
                <a:gd name="connsiteY5" fmla="*/ 354414 h 713555"/>
                <a:gd name="connsiteX6" fmla="*/ 117965 w 159297"/>
                <a:gd name="connsiteY6" fmla="*/ 290914 h 713555"/>
                <a:gd name="connsiteX7" fmla="*/ 83040 w 159297"/>
                <a:gd name="connsiteY7" fmla="*/ 389339 h 713555"/>
                <a:gd name="connsiteX8" fmla="*/ 117965 w 159297"/>
                <a:gd name="connsiteY8" fmla="*/ 713189 h 713555"/>
                <a:gd name="connsiteX9" fmla="*/ 89390 w 159297"/>
                <a:gd name="connsiteY9" fmla="*/ 452839 h 713555"/>
                <a:gd name="connsiteX10" fmla="*/ 105265 w 159297"/>
                <a:gd name="connsiteY10" fmla="*/ 417914 h 713555"/>
                <a:gd name="connsiteX11" fmla="*/ 149715 w 159297"/>
                <a:gd name="connsiteY11" fmla="*/ 665564 h 713555"/>
                <a:gd name="connsiteX12" fmla="*/ 102090 w 159297"/>
                <a:gd name="connsiteY12" fmla="*/ 354414 h 713555"/>
                <a:gd name="connsiteX13" fmla="*/ 92565 w 159297"/>
                <a:gd name="connsiteY13" fmla="*/ 217889 h 713555"/>
                <a:gd name="connsiteX14" fmla="*/ 95740 w 159297"/>
                <a:gd name="connsiteY14" fmla="*/ 262339 h 713555"/>
                <a:gd name="connsiteX15" fmla="*/ 130665 w 159297"/>
                <a:gd name="connsiteY15" fmla="*/ 160739 h 713555"/>
                <a:gd name="connsiteX16" fmla="*/ 44940 w 159297"/>
                <a:gd name="connsiteY16" fmla="*/ 246464 h 713555"/>
                <a:gd name="connsiteX17" fmla="*/ 98915 w 159297"/>
                <a:gd name="connsiteY17" fmla="*/ 151214 h 713555"/>
                <a:gd name="connsiteX18" fmla="*/ 22715 w 159297"/>
                <a:gd name="connsiteY18" fmla="*/ 186139 h 713555"/>
                <a:gd name="connsiteX19" fmla="*/ 159240 w 159297"/>
                <a:gd name="connsiteY19" fmla="*/ 1989 h 713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9297" h="713555">
                  <a:moveTo>
                    <a:pt x="159240" y="1989"/>
                  </a:moveTo>
                  <a:cubicBezTo>
                    <a:pt x="156065" y="25272"/>
                    <a:pt x="21657" y="283506"/>
                    <a:pt x="3665" y="325839"/>
                  </a:cubicBezTo>
                  <a:cubicBezTo>
                    <a:pt x="-14327" y="368172"/>
                    <a:pt x="39119" y="265514"/>
                    <a:pt x="51290" y="255989"/>
                  </a:cubicBezTo>
                  <a:cubicBezTo>
                    <a:pt x="63461" y="246464"/>
                    <a:pt x="84098" y="234822"/>
                    <a:pt x="76690" y="268689"/>
                  </a:cubicBezTo>
                  <a:cubicBezTo>
                    <a:pt x="69282" y="302556"/>
                    <a:pt x="13190" y="444901"/>
                    <a:pt x="6840" y="459189"/>
                  </a:cubicBezTo>
                  <a:cubicBezTo>
                    <a:pt x="490" y="473477"/>
                    <a:pt x="20069" y="382460"/>
                    <a:pt x="38590" y="354414"/>
                  </a:cubicBezTo>
                  <a:cubicBezTo>
                    <a:pt x="57111" y="326368"/>
                    <a:pt x="110557" y="285093"/>
                    <a:pt x="117965" y="290914"/>
                  </a:cubicBezTo>
                  <a:cubicBezTo>
                    <a:pt x="125373" y="296735"/>
                    <a:pt x="83040" y="318960"/>
                    <a:pt x="83040" y="389339"/>
                  </a:cubicBezTo>
                  <a:cubicBezTo>
                    <a:pt x="83040" y="459718"/>
                    <a:pt x="116907" y="702606"/>
                    <a:pt x="117965" y="713189"/>
                  </a:cubicBezTo>
                  <a:cubicBezTo>
                    <a:pt x="119023" y="723772"/>
                    <a:pt x="91507" y="502051"/>
                    <a:pt x="89390" y="452839"/>
                  </a:cubicBezTo>
                  <a:cubicBezTo>
                    <a:pt x="87273" y="403627"/>
                    <a:pt x="95211" y="382460"/>
                    <a:pt x="105265" y="417914"/>
                  </a:cubicBezTo>
                  <a:cubicBezTo>
                    <a:pt x="115319" y="453368"/>
                    <a:pt x="150244" y="676147"/>
                    <a:pt x="149715" y="665564"/>
                  </a:cubicBezTo>
                  <a:cubicBezTo>
                    <a:pt x="149186" y="654981"/>
                    <a:pt x="111615" y="429026"/>
                    <a:pt x="102090" y="354414"/>
                  </a:cubicBezTo>
                  <a:cubicBezTo>
                    <a:pt x="92565" y="279802"/>
                    <a:pt x="93623" y="233235"/>
                    <a:pt x="92565" y="217889"/>
                  </a:cubicBezTo>
                  <a:cubicBezTo>
                    <a:pt x="91507" y="202543"/>
                    <a:pt x="89390" y="271864"/>
                    <a:pt x="95740" y="262339"/>
                  </a:cubicBezTo>
                  <a:cubicBezTo>
                    <a:pt x="102090" y="252814"/>
                    <a:pt x="139132" y="163385"/>
                    <a:pt x="130665" y="160739"/>
                  </a:cubicBezTo>
                  <a:cubicBezTo>
                    <a:pt x="122198" y="158093"/>
                    <a:pt x="50232" y="248051"/>
                    <a:pt x="44940" y="246464"/>
                  </a:cubicBezTo>
                  <a:cubicBezTo>
                    <a:pt x="39648" y="244877"/>
                    <a:pt x="102619" y="161268"/>
                    <a:pt x="98915" y="151214"/>
                  </a:cubicBezTo>
                  <a:cubicBezTo>
                    <a:pt x="95211" y="141160"/>
                    <a:pt x="12661" y="205189"/>
                    <a:pt x="22715" y="186139"/>
                  </a:cubicBezTo>
                  <a:cubicBezTo>
                    <a:pt x="32769" y="167089"/>
                    <a:pt x="162415" y="-21294"/>
                    <a:pt x="159240" y="198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9375DC79-3D20-050A-5D2F-996277193569}"/>
                </a:ext>
              </a:extLst>
            </p:cNvPr>
            <p:cNvSpPr/>
            <p:nvPr/>
          </p:nvSpPr>
          <p:spPr>
            <a:xfrm>
              <a:off x="7000847" y="2246475"/>
              <a:ext cx="217835" cy="511505"/>
            </a:xfrm>
            <a:custGeom>
              <a:avLst/>
              <a:gdLst>
                <a:gd name="connsiteX0" fmla="*/ 84483 w 217835"/>
                <a:gd name="connsiteY0" fmla="*/ 155 h 511505"/>
                <a:gd name="connsiteX1" fmla="*/ 40033 w 217835"/>
                <a:gd name="connsiteY1" fmla="*/ 152555 h 511505"/>
                <a:gd name="connsiteX2" fmla="*/ 43208 w 217835"/>
                <a:gd name="connsiteY2" fmla="*/ 308130 h 511505"/>
                <a:gd name="connsiteX3" fmla="*/ 65433 w 217835"/>
                <a:gd name="connsiteY3" fmla="*/ 216055 h 511505"/>
                <a:gd name="connsiteX4" fmla="*/ 157508 w 217835"/>
                <a:gd name="connsiteY4" fmla="*/ 412905 h 511505"/>
                <a:gd name="connsiteX5" fmla="*/ 135283 w 217835"/>
                <a:gd name="connsiteY5" fmla="*/ 273205 h 511505"/>
                <a:gd name="connsiteX6" fmla="*/ 217833 w 217835"/>
                <a:gd name="connsiteY6" fmla="*/ 511330 h 511505"/>
                <a:gd name="connsiteX7" fmla="*/ 132108 w 217835"/>
                <a:gd name="connsiteY7" fmla="*/ 228755 h 511505"/>
                <a:gd name="connsiteX8" fmla="*/ 103533 w 217835"/>
                <a:gd name="connsiteY8" fmla="*/ 304955 h 511505"/>
                <a:gd name="connsiteX9" fmla="*/ 8283 w 217835"/>
                <a:gd name="connsiteY9" fmla="*/ 82705 h 511505"/>
                <a:gd name="connsiteX10" fmla="*/ 14633 w 217835"/>
                <a:gd name="connsiteY10" fmla="*/ 181130 h 511505"/>
                <a:gd name="connsiteX11" fmla="*/ 84483 w 217835"/>
                <a:gd name="connsiteY11" fmla="*/ 155 h 51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835" h="511505">
                  <a:moveTo>
                    <a:pt x="84483" y="155"/>
                  </a:moveTo>
                  <a:cubicBezTo>
                    <a:pt x="88716" y="-4607"/>
                    <a:pt x="46912" y="101226"/>
                    <a:pt x="40033" y="152555"/>
                  </a:cubicBezTo>
                  <a:cubicBezTo>
                    <a:pt x="33154" y="203884"/>
                    <a:pt x="38975" y="297547"/>
                    <a:pt x="43208" y="308130"/>
                  </a:cubicBezTo>
                  <a:cubicBezTo>
                    <a:pt x="47441" y="318713"/>
                    <a:pt x="46383" y="198593"/>
                    <a:pt x="65433" y="216055"/>
                  </a:cubicBezTo>
                  <a:cubicBezTo>
                    <a:pt x="84483" y="233517"/>
                    <a:pt x="145866" y="403380"/>
                    <a:pt x="157508" y="412905"/>
                  </a:cubicBezTo>
                  <a:cubicBezTo>
                    <a:pt x="169150" y="422430"/>
                    <a:pt x="125229" y="256801"/>
                    <a:pt x="135283" y="273205"/>
                  </a:cubicBezTo>
                  <a:cubicBezTo>
                    <a:pt x="145337" y="289609"/>
                    <a:pt x="218362" y="518738"/>
                    <a:pt x="217833" y="511330"/>
                  </a:cubicBezTo>
                  <a:cubicBezTo>
                    <a:pt x="217304" y="503922"/>
                    <a:pt x="151158" y="263151"/>
                    <a:pt x="132108" y="228755"/>
                  </a:cubicBezTo>
                  <a:cubicBezTo>
                    <a:pt x="113058" y="194359"/>
                    <a:pt x="124170" y="329297"/>
                    <a:pt x="103533" y="304955"/>
                  </a:cubicBezTo>
                  <a:cubicBezTo>
                    <a:pt x="82896" y="280613"/>
                    <a:pt x="23100" y="103342"/>
                    <a:pt x="8283" y="82705"/>
                  </a:cubicBezTo>
                  <a:cubicBezTo>
                    <a:pt x="-6534" y="62068"/>
                    <a:pt x="345" y="191713"/>
                    <a:pt x="14633" y="181130"/>
                  </a:cubicBezTo>
                  <a:cubicBezTo>
                    <a:pt x="28920" y="170547"/>
                    <a:pt x="80250" y="4917"/>
                    <a:pt x="84483" y="15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AB7E5829-9E3C-B5D2-563F-E27AA8B6207C}"/>
                </a:ext>
              </a:extLst>
            </p:cNvPr>
            <p:cNvSpPr/>
            <p:nvPr/>
          </p:nvSpPr>
          <p:spPr>
            <a:xfrm>
              <a:off x="7144803" y="2321540"/>
              <a:ext cx="310529" cy="842925"/>
            </a:xfrm>
            <a:custGeom>
              <a:avLst/>
              <a:gdLst>
                <a:gd name="connsiteX0" fmla="*/ 51652 w 310529"/>
                <a:gd name="connsiteY0" fmla="*/ 93365 h 842925"/>
                <a:gd name="connsiteX1" fmla="*/ 61177 w 310529"/>
                <a:gd name="connsiteY1" fmla="*/ 293390 h 842925"/>
                <a:gd name="connsiteX2" fmla="*/ 115152 w 310529"/>
                <a:gd name="connsiteY2" fmla="*/ 404515 h 842925"/>
                <a:gd name="connsiteX3" fmla="*/ 118327 w 310529"/>
                <a:gd name="connsiteY3" fmla="*/ 369590 h 842925"/>
                <a:gd name="connsiteX4" fmla="*/ 178652 w 310529"/>
                <a:gd name="connsiteY4" fmla="*/ 468015 h 842925"/>
                <a:gd name="connsiteX5" fmla="*/ 185002 w 310529"/>
                <a:gd name="connsiteY5" fmla="*/ 442615 h 842925"/>
                <a:gd name="connsiteX6" fmla="*/ 296127 w 310529"/>
                <a:gd name="connsiteY6" fmla="*/ 829965 h 842925"/>
                <a:gd name="connsiteX7" fmla="*/ 289777 w 310529"/>
                <a:gd name="connsiteY7" fmla="*/ 734715 h 842925"/>
                <a:gd name="connsiteX8" fmla="*/ 308827 w 310529"/>
                <a:gd name="connsiteY8" fmla="*/ 572790 h 842925"/>
                <a:gd name="connsiteX9" fmla="*/ 305652 w 310529"/>
                <a:gd name="connsiteY9" fmla="*/ 379115 h 842925"/>
                <a:gd name="connsiteX10" fmla="*/ 273902 w 310529"/>
                <a:gd name="connsiteY10" fmla="*/ 658515 h 842925"/>
                <a:gd name="connsiteX11" fmla="*/ 223102 w 310529"/>
                <a:gd name="connsiteY11" fmla="*/ 499765 h 842925"/>
                <a:gd name="connsiteX12" fmla="*/ 48477 w 310529"/>
                <a:gd name="connsiteY12" fmla="*/ 287040 h 842925"/>
                <a:gd name="connsiteX13" fmla="*/ 48477 w 310529"/>
                <a:gd name="connsiteY13" fmla="*/ 312440 h 842925"/>
                <a:gd name="connsiteX14" fmla="*/ 852 w 310529"/>
                <a:gd name="connsiteY14" fmla="*/ 1290 h 842925"/>
                <a:gd name="connsiteX15" fmla="*/ 19902 w 310529"/>
                <a:gd name="connsiteY15" fmla="*/ 198140 h 842925"/>
                <a:gd name="connsiteX16" fmla="*/ 51652 w 310529"/>
                <a:gd name="connsiteY16" fmla="*/ 93365 h 8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0529" h="842925">
                  <a:moveTo>
                    <a:pt x="51652" y="93365"/>
                  </a:moveTo>
                  <a:cubicBezTo>
                    <a:pt x="58531" y="109240"/>
                    <a:pt x="50594" y="241532"/>
                    <a:pt x="61177" y="293390"/>
                  </a:cubicBezTo>
                  <a:cubicBezTo>
                    <a:pt x="71760" y="345248"/>
                    <a:pt x="105627" y="391815"/>
                    <a:pt x="115152" y="404515"/>
                  </a:cubicBezTo>
                  <a:cubicBezTo>
                    <a:pt x="124677" y="417215"/>
                    <a:pt x="107744" y="359007"/>
                    <a:pt x="118327" y="369590"/>
                  </a:cubicBezTo>
                  <a:cubicBezTo>
                    <a:pt x="128910" y="380173"/>
                    <a:pt x="167539" y="455844"/>
                    <a:pt x="178652" y="468015"/>
                  </a:cubicBezTo>
                  <a:cubicBezTo>
                    <a:pt x="189765" y="480186"/>
                    <a:pt x="165423" y="382290"/>
                    <a:pt x="185002" y="442615"/>
                  </a:cubicBezTo>
                  <a:cubicBezTo>
                    <a:pt x="204581" y="502940"/>
                    <a:pt x="278665" y="781282"/>
                    <a:pt x="296127" y="829965"/>
                  </a:cubicBezTo>
                  <a:cubicBezTo>
                    <a:pt x="313589" y="878648"/>
                    <a:pt x="287660" y="777577"/>
                    <a:pt x="289777" y="734715"/>
                  </a:cubicBezTo>
                  <a:cubicBezTo>
                    <a:pt x="291894" y="691853"/>
                    <a:pt x="306181" y="632057"/>
                    <a:pt x="308827" y="572790"/>
                  </a:cubicBezTo>
                  <a:cubicBezTo>
                    <a:pt x="311473" y="513523"/>
                    <a:pt x="311473" y="364828"/>
                    <a:pt x="305652" y="379115"/>
                  </a:cubicBezTo>
                  <a:cubicBezTo>
                    <a:pt x="299831" y="393402"/>
                    <a:pt x="287660" y="638407"/>
                    <a:pt x="273902" y="658515"/>
                  </a:cubicBezTo>
                  <a:cubicBezTo>
                    <a:pt x="260144" y="678623"/>
                    <a:pt x="260673" y="561677"/>
                    <a:pt x="223102" y="499765"/>
                  </a:cubicBezTo>
                  <a:cubicBezTo>
                    <a:pt x="185531" y="437853"/>
                    <a:pt x="77581" y="318261"/>
                    <a:pt x="48477" y="287040"/>
                  </a:cubicBezTo>
                  <a:cubicBezTo>
                    <a:pt x="19373" y="255819"/>
                    <a:pt x="56414" y="360065"/>
                    <a:pt x="48477" y="312440"/>
                  </a:cubicBezTo>
                  <a:cubicBezTo>
                    <a:pt x="40540" y="264815"/>
                    <a:pt x="5614" y="20340"/>
                    <a:pt x="852" y="1290"/>
                  </a:cubicBezTo>
                  <a:cubicBezTo>
                    <a:pt x="-3910" y="-17760"/>
                    <a:pt x="12494" y="180148"/>
                    <a:pt x="19902" y="198140"/>
                  </a:cubicBezTo>
                  <a:cubicBezTo>
                    <a:pt x="27310" y="216132"/>
                    <a:pt x="44773" y="77490"/>
                    <a:pt x="51652" y="9336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B17D4D42-CCB2-668C-6D56-02BA0518AF3D}"/>
                </a:ext>
              </a:extLst>
            </p:cNvPr>
            <p:cNvSpPr/>
            <p:nvPr/>
          </p:nvSpPr>
          <p:spPr>
            <a:xfrm>
              <a:off x="7377004" y="2455657"/>
              <a:ext cx="194648" cy="769400"/>
            </a:xfrm>
            <a:custGeom>
              <a:avLst/>
              <a:gdLst>
                <a:gd name="connsiteX0" fmla="*/ 426 w 194648"/>
                <a:gd name="connsiteY0" fmla="*/ 229123 h 769400"/>
                <a:gd name="connsiteX1" fmla="*/ 98851 w 194648"/>
                <a:gd name="connsiteY1" fmla="*/ 505348 h 769400"/>
                <a:gd name="connsiteX2" fmla="*/ 136951 w 194648"/>
                <a:gd name="connsiteY2" fmla="*/ 676798 h 769400"/>
                <a:gd name="connsiteX3" fmla="*/ 102026 w 194648"/>
                <a:gd name="connsiteY3" fmla="*/ 559323 h 769400"/>
                <a:gd name="connsiteX4" fmla="*/ 136951 w 194648"/>
                <a:gd name="connsiteY4" fmla="*/ 768873 h 769400"/>
                <a:gd name="connsiteX5" fmla="*/ 143301 w 194648"/>
                <a:gd name="connsiteY5" fmla="*/ 610123 h 769400"/>
                <a:gd name="connsiteX6" fmla="*/ 190926 w 194648"/>
                <a:gd name="connsiteY6" fmla="*/ 337073 h 769400"/>
                <a:gd name="connsiteX7" fmla="*/ 175051 w 194648"/>
                <a:gd name="connsiteY7" fmla="*/ 419623 h 769400"/>
                <a:gd name="connsiteX8" fmla="*/ 44876 w 194648"/>
                <a:gd name="connsiteY8" fmla="*/ 523 h 769400"/>
                <a:gd name="connsiteX9" fmla="*/ 124251 w 194648"/>
                <a:gd name="connsiteY9" fmla="*/ 333898 h 769400"/>
                <a:gd name="connsiteX10" fmla="*/ 159176 w 194648"/>
                <a:gd name="connsiteY10" fmla="*/ 391048 h 769400"/>
                <a:gd name="connsiteX11" fmla="*/ 168701 w 194648"/>
                <a:gd name="connsiteY11" fmla="*/ 321198 h 769400"/>
                <a:gd name="connsiteX12" fmla="*/ 111551 w 194648"/>
                <a:gd name="connsiteY12" fmla="*/ 695848 h 769400"/>
                <a:gd name="connsiteX13" fmla="*/ 102026 w 194648"/>
                <a:gd name="connsiteY13" fmla="*/ 613298 h 769400"/>
                <a:gd name="connsiteX14" fmla="*/ 25826 w 194648"/>
                <a:gd name="connsiteY14" fmla="*/ 467248 h 769400"/>
                <a:gd name="connsiteX15" fmla="*/ 60751 w 194648"/>
                <a:gd name="connsiteY15" fmla="*/ 498998 h 769400"/>
                <a:gd name="connsiteX16" fmla="*/ 426 w 194648"/>
                <a:gd name="connsiteY16" fmla="*/ 229123 h 76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4648" h="769400">
                  <a:moveTo>
                    <a:pt x="426" y="229123"/>
                  </a:moveTo>
                  <a:cubicBezTo>
                    <a:pt x="6776" y="230181"/>
                    <a:pt x="76097" y="430736"/>
                    <a:pt x="98851" y="505348"/>
                  </a:cubicBezTo>
                  <a:cubicBezTo>
                    <a:pt x="121605" y="579960"/>
                    <a:pt x="136422" y="667802"/>
                    <a:pt x="136951" y="676798"/>
                  </a:cubicBezTo>
                  <a:cubicBezTo>
                    <a:pt x="137480" y="685794"/>
                    <a:pt x="102026" y="543977"/>
                    <a:pt x="102026" y="559323"/>
                  </a:cubicBezTo>
                  <a:cubicBezTo>
                    <a:pt x="102026" y="574669"/>
                    <a:pt x="130072" y="760406"/>
                    <a:pt x="136951" y="768873"/>
                  </a:cubicBezTo>
                  <a:cubicBezTo>
                    <a:pt x="143830" y="777340"/>
                    <a:pt x="134305" y="682090"/>
                    <a:pt x="143301" y="610123"/>
                  </a:cubicBezTo>
                  <a:cubicBezTo>
                    <a:pt x="152297" y="538156"/>
                    <a:pt x="185634" y="368823"/>
                    <a:pt x="190926" y="337073"/>
                  </a:cubicBezTo>
                  <a:cubicBezTo>
                    <a:pt x="196218" y="305323"/>
                    <a:pt x="199393" y="475715"/>
                    <a:pt x="175051" y="419623"/>
                  </a:cubicBezTo>
                  <a:cubicBezTo>
                    <a:pt x="150709" y="363531"/>
                    <a:pt x="53343" y="14811"/>
                    <a:pt x="44876" y="523"/>
                  </a:cubicBezTo>
                  <a:cubicBezTo>
                    <a:pt x="36409" y="-13765"/>
                    <a:pt x="105201" y="268810"/>
                    <a:pt x="124251" y="333898"/>
                  </a:cubicBezTo>
                  <a:cubicBezTo>
                    <a:pt x="143301" y="398986"/>
                    <a:pt x="151768" y="393165"/>
                    <a:pt x="159176" y="391048"/>
                  </a:cubicBezTo>
                  <a:cubicBezTo>
                    <a:pt x="166584" y="388931"/>
                    <a:pt x="176639" y="270398"/>
                    <a:pt x="168701" y="321198"/>
                  </a:cubicBezTo>
                  <a:cubicBezTo>
                    <a:pt x="160763" y="371998"/>
                    <a:pt x="122663" y="647165"/>
                    <a:pt x="111551" y="695848"/>
                  </a:cubicBezTo>
                  <a:cubicBezTo>
                    <a:pt x="100439" y="744531"/>
                    <a:pt x="116313" y="651398"/>
                    <a:pt x="102026" y="613298"/>
                  </a:cubicBezTo>
                  <a:cubicBezTo>
                    <a:pt x="87739" y="575198"/>
                    <a:pt x="32705" y="486298"/>
                    <a:pt x="25826" y="467248"/>
                  </a:cubicBezTo>
                  <a:cubicBezTo>
                    <a:pt x="18947" y="448198"/>
                    <a:pt x="60751" y="537627"/>
                    <a:pt x="60751" y="498998"/>
                  </a:cubicBezTo>
                  <a:cubicBezTo>
                    <a:pt x="60751" y="460369"/>
                    <a:pt x="-5924" y="228065"/>
                    <a:pt x="426" y="22912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E37A4947-3330-64A2-0661-C4EE5B334F2A}"/>
                </a:ext>
              </a:extLst>
            </p:cNvPr>
            <p:cNvSpPr/>
            <p:nvPr/>
          </p:nvSpPr>
          <p:spPr>
            <a:xfrm>
              <a:off x="7132877" y="976834"/>
              <a:ext cx="323935" cy="491952"/>
            </a:xfrm>
            <a:custGeom>
              <a:avLst/>
              <a:gdLst>
                <a:gd name="connsiteX0" fmla="*/ 78 w 323935"/>
                <a:gd name="connsiteY0" fmla="*/ 12496 h 491952"/>
                <a:gd name="connsiteX1" fmla="*/ 108028 w 323935"/>
                <a:gd name="connsiteY1" fmla="*/ 6146 h 491952"/>
                <a:gd name="connsiteX2" fmla="*/ 104853 w 323935"/>
                <a:gd name="connsiteY2" fmla="*/ 107746 h 491952"/>
                <a:gd name="connsiteX3" fmla="*/ 225503 w 323935"/>
                <a:gd name="connsiteY3" fmla="*/ 295071 h 491952"/>
                <a:gd name="connsiteX4" fmla="*/ 168353 w 323935"/>
                <a:gd name="connsiteY4" fmla="*/ 250621 h 491952"/>
                <a:gd name="connsiteX5" fmla="*/ 323928 w 323935"/>
                <a:gd name="connsiteY5" fmla="*/ 491921 h 491952"/>
                <a:gd name="connsiteX6" fmla="*/ 174703 w 323935"/>
                <a:gd name="connsiteY6" fmla="*/ 266496 h 491952"/>
                <a:gd name="connsiteX7" fmla="*/ 95328 w 323935"/>
                <a:gd name="connsiteY7" fmla="*/ 98221 h 491952"/>
                <a:gd name="connsiteX8" fmla="*/ 82628 w 323935"/>
                <a:gd name="connsiteY8" fmla="*/ 133146 h 491952"/>
                <a:gd name="connsiteX9" fmla="*/ 127078 w 323935"/>
                <a:gd name="connsiteY9" fmla="*/ 22021 h 491952"/>
                <a:gd name="connsiteX10" fmla="*/ 78 w 323935"/>
                <a:gd name="connsiteY10" fmla="*/ 12496 h 49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3935" h="491952">
                  <a:moveTo>
                    <a:pt x="78" y="12496"/>
                  </a:moveTo>
                  <a:cubicBezTo>
                    <a:pt x="-3097" y="9850"/>
                    <a:pt x="90566" y="-9729"/>
                    <a:pt x="108028" y="6146"/>
                  </a:cubicBezTo>
                  <a:cubicBezTo>
                    <a:pt x="125490" y="22021"/>
                    <a:pt x="85274" y="59592"/>
                    <a:pt x="104853" y="107746"/>
                  </a:cubicBezTo>
                  <a:cubicBezTo>
                    <a:pt x="124432" y="155900"/>
                    <a:pt x="214920" y="271259"/>
                    <a:pt x="225503" y="295071"/>
                  </a:cubicBezTo>
                  <a:cubicBezTo>
                    <a:pt x="236086" y="318883"/>
                    <a:pt x="151949" y="217813"/>
                    <a:pt x="168353" y="250621"/>
                  </a:cubicBezTo>
                  <a:cubicBezTo>
                    <a:pt x="184757" y="283429"/>
                    <a:pt x="322870" y="489275"/>
                    <a:pt x="323928" y="491921"/>
                  </a:cubicBezTo>
                  <a:cubicBezTo>
                    <a:pt x="324986" y="494567"/>
                    <a:pt x="212803" y="332113"/>
                    <a:pt x="174703" y="266496"/>
                  </a:cubicBezTo>
                  <a:cubicBezTo>
                    <a:pt x="136603" y="200879"/>
                    <a:pt x="110674" y="120446"/>
                    <a:pt x="95328" y="98221"/>
                  </a:cubicBezTo>
                  <a:cubicBezTo>
                    <a:pt x="79982" y="75996"/>
                    <a:pt x="77336" y="145846"/>
                    <a:pt x="82628" y="133146"/>
                  </a:cubicBezTo>
                  <a:cubicBezTo>
                    <a:pt x="87920" y="120446"/>
                    <a:pt x="142424" y="41071"/>
                    <a:pt x="127078" y="22021"/>
                  </a:cubicBezTo>
                  <a:cubicBezTo>
                    <a:pt x="111732" y="2971"/>
                    <a:pt x="3253" y="15142"/>
                    <a:pt x="78" y="1249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E5E1369D-E9D1-C281-0723-962B719FF54F}"/>
                </a:ext>
              </a:extLst>
            </p:cNvPr>
            <p:cNvSpPr/>
            <p:nvPr/>
          </p:nvSpPr>
          <p:spPr>
            <a:xfrm>
              <a:off x="7389813" y="1001253"/>
              <a:ext cx="362638" cy="153177"/>
            </a:xfrm>
            <a:custGeom>
              <a:avLst/>
              <a:gdLst>
                <a:gd name="connsiteX0" fmla="*/ 317 w 362638"/>
                <a:gd name="connsiteY0" fmla="*/ 153177 h 153177"/>
                <a:gd name="connsiteX1" fmla="*/ 181292 w 362638"/>
                <a:gd name="connsiteY1" fmla="*/ 35702 h 153177"/>
                <a:gd name="connsiteX2" fmla="*/ 362267 w 362638"/>
                <a:gd name="connsiteY2" fmla="*/ 29352 h 153177"/>
                <a:gd name="connsiteX3" fmla="*/ 225742 w 362638"/>
                <a:gd name="connsiteY3" fmla="*/ 777 h 153177"/>
                <a:gd name="connsiteX4" fmla="*/ 130492 w 362638"/>
                <a:gd name="connsiteY4" fmla="*/ 64277 h 153177"/>
                <a:gd name="connsiteX5" fmla="*/ 136842 w 362638"/>
                <a:gd name="connsiteY5" fmla="*/ 35702 h 153177"/>
                <a:gd name="connsiteX6" fmla="*/ 317 w 362638"/>
                <a:gd name="connsiteY6" fmla="*/ 153177 h 15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2638" h="153177">
                  <a:moveTo>
                    <a:pt x="317" y="153177"/>
                  </a:moveTo>
                  <a:cubicBezTo>
                    <a:pt x="7725" y="153177"/>
                    <a:pt x="120967" y="56339"/>
                    <a:pt x="181292" y="35702"/>
                  </a:cubicBezTo>
                  <a:cubicBezTo>
                    <a:pt x="241617" y="15065"/>
                    <a:pt x="354859" y="35173"/>
                    <a:pt x="362267" y="29352"/>
                  </a:cubicBezTo>
                  <a:cubicBezTo>
                    <a:pt x="369675" y="23531"/>
                    <a:pt x="264371" y="-5044"/>
                    <a:pt x="225742" y="777"/>
                  </a:cubicBezTo>
                  <a:cubicBezTo>
                    <a:pt x="187113" y="6598"/>
                    <a:pt x="145309" y="58456"/>
                    <a:pt x="130492" y="64277"/>
                  </a:cubicBezTo>
                  <a:cubicBezTo>
                    <a:pt x="115675" y="70098"/>
                    <a:pt x="156421" y="21415"/>
                    <a:pt x="136842" y="35702"/>
                  </a:cubicBezTo>
                  <a:cubicBezTo>
                    <a:pt x="117263" y="49989"/>
                    <a:pt x="-7091" y="153177"/>
                    <a:pt x="317" y="15317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52C54AF2-360C-4DCB-5F9F-045D87ECADA3}"/>
                </a:ext>
              </a:extLst>
            </p:cNvPr>
            <p:cNvSpPr/>
            <p:nvPr/>
          </p:nvSpPr>
          <p:spPr>
            <a:xfrm>
              <a:off x="7694158" y="875829"/>
              <a:ext cx="448975" cy="164902"/>
            </a:xfrm>
            <a:custGeom>
              <a:avLst/>
              <a:gdLst>
                <a:gd name="connsiteX0" fmla="*/ 772 w 448975"/>
                <a:gd name="connsiteY0" fmla="*/ 164301 h 164902"/>
                <a:gd name="connsiteX1" fmla="*/ 248422 w 448975"/>
                <a:gd name="connsiteY1" fmla="*/ 37301 h 164902"/>
                <a:gd name="connsiteX2" fmla="*/ 165872 w 448975"/>
                <a:gd name="connsiteY2" fmla="*/ 43651 h 164902"/>
                <a:gd name="connsiteX3" fmla="*/ 438922 w 448975"/>
                <a:gd name="connsiteY3" fmla="*/ 2376 h 164902"/>
                <a:gd name="connsiteX4" fmla="*/ 365897 w 448975"/>
                <a:gd name="connsiteY4" fmla="*/ 11901 h 164902"/>
                <a:gd name="connsiteX5" fmla="*/ 137297 w 448975"/>
                <a:gd name="connsiteY5" fmla="*/ 69051 h 164902"/>
                <a:gd name="connsiteX6" fmla="*/ 365897 w 448975"/>
                <a:gd name="connsiteY6" fmla="*/ 5551 h 164902"/>
                <a:gd name="connsiteX7" fmla="*/ 67447 w 448975"/>
                <a:gd name="connsiteY7" fmla="*/ 75401 h 164902"/>
                <a:gd name="connsiteX8" fmla="*/ 165872 w 448975"/>
                <a:gd name="connsiteY8" fmla="*/ 84926 h 164902"/>
                <a:gd name="connsiteX9" fmla="*/ 772 w 448975"/>
                <a:gd name="connsiteY9" fmla="*/ 164301 h 1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8975" h="164902">
                  <a:moveTo>
                    <a:pt x="772" y="164301"/>
                  </a:moveTo>
                  <a:cubicBezTo>
                    <a:pt x="14530" y="156363"/>
                    <a:pt x="220905" y="57409"/>
                    <a:pt x="248422" y="37301"/>
                  </a:cubicBezTo>
                  <a:cubicBezTo>
                    <a:pt x="275939" y="17193"/>
                    <a:pt x="134122" y="49472"/>
                    <a:pt x="165872" y="43651"/>
                  </a:cubicBezTo>
                  <a:cubicBezTo>
                    <a:pt x="197622" y="37830"/>
                    <a:pt x="405585" y="7668"/>
                    <a:pt x="438922" y="2376"/>
                  </a:cubicBezTo>
                  <a:cubicBezTo>
                    <a:pt x="472259" y="-2916"/>
                    <a:pt x="416168" y="789"/>
                    <a:pt x="365897" y="11901"/>
                  </a:cubicBezTo>
                  <a:cubicBezTo>
                    <a:pt x="315626" y="23013"/>
                    <a:pt x="137297" y="70109"/>
                    <a:pt x="137297" y="69051"/>
                  </a:cubicBezTo>
                  <a:cubicBezTo>
                    <a:pt x="137297" y="67993"/>
                    <a:pt x="377539" y="4493"/>
                    <a:pt x="365897" y="5551"/>
                  </a:cubicBezTo>
                  <a:cubicBezTo>
                    <a:pt x="354255" y="6609"/>
                    <a:pt x="100784" y="62172"/>
                    <a:pt x="67447" y="75401"/>
                  </a:cubicBezTo>
                  <a:cubicBezTo>
                    <a:pt x="34110" y="88630"/>
                    <a:pt x="170105" y="70639"/>
                    <a:pt x="165872" y="84926"/>
                  </a:cubicBezTo>
                  <a:cubicBezTo>
                    <a:pt x="161639" y="99213"/>
                    <a:pt x="-12986" y="172239"/>
                    <a:pt x="772" y="16430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60D8BF75-F840-C2E0-2E9B-0F276859AECB}"/>
                </a:ext>
              </a:extLst>
            </p:cNvPr>
            <p:cNvSpPr/>
            <p:nvPr/>
          </p:nvSpPr>
          <p:spPr>
            <a:xfrm>
              <a:off x="7961572" y="858714"/>
              <a:ext cx="206433" cy="165682"/>
            </a:xfrm>
            <a:custGeom>
              <a:avLst/>
              <a:gdLst>
                <a:gd name="connsiteX0" fmla="*/ 206433 w 206433"/>
                <a:gd name="connsiteY0" fmla="*/ 441 h 165682"/>
                <a:gd name="connsiteX1" fmla="*/ 104833 w 206433"/>
                <a:gd name="connsiteY1" fmla="*/ 92516 h 165682"/>
                <a:gd name="connsiteX2" fmla="*/ 139758 w 206433"/>
                <a:gd name="connsiteY2" fmla="*/ 67116 h 165682"/>
                <a:gd name="connsiteX3" fmla="*/ 34983 w 206433"/>
                <a:gd name="connsiteY3" fmla="*/ 95691 h 165682"/>
                <a:gd name="connsiteX4" fmla="*/ 31808 w 206433"/>
                <a:gd name="connsiteY4" fmla="*/ 133791 h 165682"/>
                <a:gd name="connsiteX5" fmla="*/ 73083 w 206433"/>
                <a:gd name="connsiteY5" fmla="*/ 165541 h 165682"/>
                <a:gd name="connsiteX6" fmla="*/ 58 w 206433"/>
                <a:gd name="connsiteY6" fmla="*/ 121091 h 165682"/>
                <a:gd name="connsiteX7" fmla="*/ 60383 w 206433"/>
                <a:gd name="connsiteY7" fmla="*/ 63941 h 165682"/>
                <a:gd name="connsiteX8" fmla="*/ 38158 w 206433"/>
                <a:gd name="connsiteY8" fmla="*/ 76641 h 165682"/>
                <a:gd name="connsiteX9" fmla="*/ 104833 w 206433"/>
                <a:gd name="connsiteY9" fmla="*/ 57591 h 165682"/>
                <a:gd name="connsiteX10" fmla="*/ 206433 w 206433"/>
                <a:gd name="connsiteY10" fmla="*/ 441 h 165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6433" h="165682">
                  <a:moveTo>
                    <a:pt x="206433" y="441"/>
                  </a:moveTo>
                  <a:cubicBezTo>
                    <a:pt x="206433" y="6262"/>
                    <a:pt x="115945" y="81404"/>
                    <a:pt x="104833" y="92516"/>
                  </a:cubicBezTo>
                  <a:cubicBezTo>
                    <a:pt x="93721" y="103628"/>
                    <a:pt x="151400" y="66587"/>
                    <a:pt x="139758" y="67116"/>
                  </a:cubicBezTo>
                  <a:cubicBezTo>
                    <a:pt x="128116" y="67645"/>
                    <a:pt x="52974" y="84579"/>
                    <a:pt x="34983" y="95691"/>
                  </a:cubicBezTo>
                  <a:cubicBezTo>
                    <a:pt x="16992" y="106803"/>
                    <a:pt x="25458" y="122149"/>
                    <a:pt x="31808" y="133791"/>
                  </a:cubicBezTo>
                  <a:cubicBezTo>
                    <a:pt x="38158" y="145433"/>
                    <a:pt x="78375" y="167658"/>
                    <a:pt x="73083" y="165541"/>
                  </a:cubicBezTo>
                  <a:cubicBezTo>
                    <a:pt x="67791" y="163424"/>
                    <a:pt x="2175" y="138024"/>
                    <a:pt x="58" y="121091"/>
                  </a:cubicBezTo>
                  <a:cubicBezTo>
                    <a:pt x="-2059" y="104158"/>
                    <a:pt x="54033" y="71349"/>
                    <a:pt x="60383" y="63941"/>
                  </a:cubicBezTo>
                  <a:cubicBezTo>
                    <a:pt x="66733" y="56533"/>
                    <a:pt x="30750" y="77699"/>
                    <a:pt x="38158" y="76641"/>
                  </a:cubicBezTo>
                  <a:cubicBezTo>
                    <a:pt x="45566" y="75583"/>
                    <a:pt x="82608" y="67116"/>
                    <a:pt x="104833" y="57591"/>
                  </a:cubicBezTo>
                  <a:cubicBezTo>
                    <a:pt x="127058" y="48066"/>
                    <a:pt x="206433" y="-5380"/>
                    <a:pt x="206433" y="44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D899E2A0-CC70-5DD6-028E-9E431B80B1A6}"/>
                </a:ext>
              </a:extLst>
            </p:cNvPr>
            <p:cNvSpPr/>
            <p:nvPr/>
          </p:nvSpPr>
          <p:spPr>
            <a:xfrm>
              <a:off x="8054340" y="865458"/>
              <a:ext cx="116736" cy="161972"/>
            </a:xfrm>
            <a:custGeom>
              <a:avLst/>
              <a:gdLst>
                <a:gd name="connsiteX0" fmla="*/ 50165 w 116736"/>
                <a:gd name="connsiteY0" fmla="*/ 47 h 161972"/>
                <a:gd name="connsiteX1" fmla="*/ 104140 w 116736"/>
                <a:gd name="connsiteY1" fmla="*/ 57197 h 161972"/>
                <a:gd name="connsiteX2" fmla="*/ 110490 w 116736"/>
                <a:gd name="connsiteY2" fmla="*/ 120697 h 161972"/>
                <a:gd name="connsiteX3" fmla="*/ 27940 w 116736"/>
                <a:gd name="connsiteY3" fmla="*/ 95297 h 161972"/>
                <a:gd name="connsiteX4" fmla="*/ 15240 w 116736"/>
                <a:gd name="connsiteY4" fmla="*/ 161972 h 161972"/>
                <a:gd name="connsiteX5" fmla="*/ 2540 w 116736"/>
                <a:gd name="connsiteY5" fmla="*/ 95297 h 161972"/>
                <a:gd name="connsiteX6" fmla="*/ 69215 w 116736"/>
                <a:gd name="connsiteY6" fmla="*/ 95297 h 161972"/>
                <a:gd name="connsiteX7" fmla="*/ 85090 w 116736"/>
                <a:gd name="connsiteY7" fmla="*/ 117522 h 161972"/>
                <a:gd name="connsiteX8" fmla="*/ 88265 w 116736"/>
                <a:gd name="connsiteY8" fmla="*/ 66722 h 161972"/>
                <a:gd name="connsiteX9" fmla="*/ 50165 w 116736"/>
                <a:gd name="connsiteY9" fmla="*/ 47 h 161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736" h="161972">
                  <a:moveTo>
                    <a:pt x="50165" y="47"/>
                  </a:moveTo>
                  <a:cubicBezTo>
                    <a:pt x="52811" y="-1541"/>
                    <a:pt x="94086" y="37089"/>
                    <a:pt x="104140" y="57197"/>
                  </a:cubicBezTo>
                  <a:cubicBezTo>
                    <a:pt x="114194" y="77305"/>
                    <a:pt x="123190" y="114347"/>
                    <a:pt x="110490" y="120697"/>
                  </a:cubicBezTo>
                  <a:cubicBezTo>
                    <a:pt x="97790" y="127047"/>
                    <a:pt x="43815" y="88418"/>
                    <a:pt x="27940" y="95297"/>
                  </a:cubicBezTo>
                  <a:cubicBezTo>
                    <a:pt x="12065" y="102176"/>
                    <a:pt x="19473" y="161972"/>
                    <a:pt x="15240" y="161972"/>
                  </a:cubicBezTo>
                  <a:cubicBezTo>
                    <a:pt x="11007" y="161972"/>
                    <a:pt x="-6456" y="106409"/>
                    <a:pt x="2540" y="95297"/>
                  </a:cubicBezTo>
                  <a:cubicBezTo>
                    <a:pt x="11536" y="84185"/>
                    <a:pt x="55457" y="91593"/>
                    <a:pt x="69215" y="95297"/>
                  </a:cubicBezTo>
                  <a:cubicBezTo>
                    <a:pt x="82973" y="99001"/>
                    <a:pt x="81915" y="122284"/>
                    <a:pt x="85090" y="117522"/>
                  </a:cubicBezTo>
                  <a:cubicBezTo>
                    <a:pt x="88265" y="112760"/>
                    <a:pt x="90911" y="84185"/>
                    <a:pt x="88265" y="66722"/>
                  </a:cubicBezTo>
                  <a:cubicBezTo>
                    <a:pt x="85619" y="49259"/>
                    <a:pt x="47519" y="1635"/>
                    <a:pt x="50165" y="4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899DEE4A-10FA-4F90-4173-5F3CA5D4F9AA}"/>
                </a:ext>
              </a:extLst>
            </p:cNvPr>
            <p:cNvSpPr/>
            <p:nvPr/>
          </p:nvSpPr>
          <p:spPr>
            <a:xfrm>
              <a:off x="8085433" y="865502"/>
              <a:ext cx="53194" cy="114318"/>
            </a:xfrm>
            <a:custGeom>
              <a:avLst/>
              <a:gdLst>
                <a:gd name="connsiteX0" fmla="*/ 22 w 53194"/>
                <a:gd name="connsiteY0" fmla="*/ 3 h 114318"/>
                <a:gd name="connsiteX1" fmla="*/ 44472 w 53194"/>
                <a:gd name="connsiteY1" fmla="*/ 82553 h 114318"/>
                <a:gd name="connsiteX2" fmla="*/ 50822 w 53194"/>
                <a:gd name="connsiteY2" fmla="*/ 114303 h 114318"/>
                <a:gd name="connsiteX3" fmla="*/ 50822 w 53194"/>
                <a:gd name="connsiteY3" fmla="*/ 85728 h 114318"/>
                <a:gd name="connsiteX4" fmla="*/ 22 w 53194"/>
                <a:gd name="connsiteY4" fmla="*/ 3 h 114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94" h="114318">
                  <a:moveTo>
                    <a:pt x="22" y="3"/>
                  </a:moveTo>
                  <a:cubicBezTo>
                    <a:pt x="-1036" y="-526"/>
                    <a:pt x="36005" y="63503"/>
                    <a:pt x="44472" y="82553"/>
                  </a:cubicBezTo>
                  <a:cubicBezTo>
                    <a:pt x="52939" y="101603"/>
                    <a:pt x="49764" y="113774"/>
                    <a:pt x="50822" y="114303"/>
                  </a:cubicBezTo>
                  <a:cubicBezTo>
                    <a:pt x="51880" y="114832"/>
                    <a:pt x="55585" y="102132"/>
                    <a:pt x="50822" y="85728"/>
                  </a:cubicBezTo>
                  <a:cubicBezTo>
                    <a:pt x="46059" y="69324"/>
                    <a:pt x="1080" y="532"/>
                    <a:pt x="22" y="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F3A23E24-68D1-B7F9-F795-17CDEFCD681F}"/>
                </a:ext>
              </a:extLst>
            </p:cNvPr>
            <p:cNvSpPr/>
            <p:nvPr/>
          </p:nvSpPr>
          <p:spPr>
            <a:xfrm>
              <a:off x="7471137" y="1056005"/>
              <a:ext cx="163518" cy="203354"/>
            </a:xfrm>
            <a:custGeom>
              <a:avLst/>
              <a:gdLst>
                <a:gd name="connsiteX0" fmla="*/ 49168 w 163518"/>
                <a:gd name="connsiteY0" fmla="*/ 0 h 203354"/>
                <a:gd name="connsiteX1" fmla="*/ 119018 w 163518"/>
                <a:gd name="connsiteY1" fmla="*/ 28575 h 203354"/>
                <a:gd name="connsiteX2" fmla="*/ 36468 w 163518"/>
                <a:gd name="connsiteY2" fmla="*/ 111125 h 203354"/>
                <a:gd name="connsiteX3" fmla="*/ 71393 w 163518"/>
                <a:gd name="connsiteY3" fmla="*/ 101600 h 203354"/>
                <a:gd name="connsiteX4" fmla="*/ 11068 w 163518"/>
                <a:gd name="connsiteY4" fmla="*/ 168275 h 203354"/>
                <a:gd name="connsiteX5" fmla="*/ 1543 w 163518"/>
                <a:gd name="connsiteY5" fmla="*/ 203200 h 203354"/>
                <a:gd name="connsiteX6" fmla="*/ 30118 w 163518"/>
                <a:gd name="connsiteY6" fmla="*/ 155575 h 203354"/>
                <a:gd name="connsiteX7" fmla="*/ 134893 w 163518"/>
                <a:gd name="connsiteY7" fmla="*/ 79375 h 203354"/>
                <a:gd name="connsiteX8" fmla="*/ 80918 w 163518"/>
                <a:gd name="connsiteY8" fmla="*/ 98425 h 203354"/>
                <a:gd name="connsiteX9" fmla="*/ 119018 w 163518"/>
                <a:gd name="connsiteY9" fmla="*/ 66675 h 203354"/>
                <a:gd name="connsiteX10" fmla="*/ 163468 w 163518"/>
                <a:gd name="connsiteY10" fmla="*/ 25400 h 203354"/>
                <a:gd name="connsiteX11" fmla="*/ 128543 w 163518"/>
                <a:gd name="connsiteY11" fmla="*/ 44450 h 203354"/>
                <a:gd name="connsiteX12" fmla="*/ 119018 w 163518"/>
                <a:gd name="connsiteY12" fmla="*/ 28575 h 203354"/>
                <a:gd name="connsiteX13" fmla="*/ 49168 w 163518"/>
                <a:gd name="connsiteY13" fmla="*/ 0 h 203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3518" h="203354">
                  <a:moveTo>
                    <a:pt x="49168" y="0"/>
                  </a:moveTo>
                  <a:cubicBezTo>
                    <a:pt x="49168" y="0"/>
                    <a:pt x="121135" y="10054"/>
                    <a:pt x="119018" y="28575"/>
                  </a:cubicBezTo>
                  <a:cubicBezTo>
                    <a:pt x="116901" y="47096"/>
                    <a:pt x="44405" y="98954"/>
                    <a:pt x="36468" y="111125"/>
                  </a:cubicBezTo>
                  <a:cubicBezTo>
                    <a:pt x="28531" y="123296"/>
                    <a:pt x="75626" y="92075"/>
                    <a:pt x="71393" y="101600"/>
                  </a:cubicBezTo>
                  <a:cubicBezTo>
                    <a:pt x="67160" y="111125"/>
                    <a:pt x="22710" y="151342"/>
                    <a:pt x="11068" y="168275"/>
                  </a:cubicBezTo>
                  <a:cubicBezTo>
                    <a:pt x="-574" y="185208"/>
                    <a:pt x="-1632" y="205317"/>
                    <a:pt x="1543" y="203200"/>
                  </a:cubicBezTo>
                  <a:cubicBezTo>
                    <a:pt x="4718" y="201083"/>
                    <a:pt x="7893" y="176212"/>
                    <a:pt x="30118" y="155575"/>
                  </a:cubicBezTo>
                  <a:cubicBezTo>
                    <a:pt x="52343" y="134938"/>
                    <a:pt x="126426" y="88900"/>
                    <a:pt x="134893" y="79375"/>
                  </a:cubicBezTo>
                  <a:cubicBezTo>
                    <a:pt x="143360" y="69850"/>
                    <a:pt x="83564" y="100542"/>
                    <a:pt x="80918" y="98425"/>
                  </a:cubicBezTo>
                  <a:cubicBezTo>
                    <a:pt x="78272" y="96308"/>
                    <a:pt x="105260" y="78846"/>
                    <a:pt x="119018" y="66675"/>
                  </a:cubicBezTo>
                  <a:cubicBezTo>
                    <a:pt x="132776" y="54504"/>
                    <a:pt x="161881" y="29104"/>
                    <a:pt x="163468" y="25400"/>
                  </a:cubicBezTo>
                  <a:cubicBezTo>
                    <a:pt x="165055" y="21696"/>
                    <a:pt x="128543" y="44450"/>
                    <a:pt x="128543" y="44450"/>
                  </a:cubicBezTo>
                  <a:cubicBezTo>
                    <a:pt x="121135" y="44979"/>
                    <a:pt x="129601" y="34925"/>
                    <a:pt x="119018" y="28575"/>
                  </a:cubicBezTo>
                  <a:cubicBezTo>
                    <a:pt x="108435" y="22225"/>
                    <a:pt x="49168" y="0"/>
                    <a:pt x="49168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FF369570-2A78-C096-BB44-B8266FBC6A30}"/>
                </a:ext>
              </a:extLst>
            </p:cNvPr>
            <p:cNvSpPr/>
            <p:nvPr/>
          </p:nvSpPr>
          <p:spPr>
            <a:xfrm>
              <a:off x="7561391" y="1027356"/>
              <a:ext cx="79574" cy="134093"/>
            </a:xfrm>
            <a:custGeom>
              <a:avLst/>
              <a:gdLst>
                <a:gd name="connsiteX0" fmla="*/ 28764 w 79574"/>
                <a:gd name="connsiteY0" fmla="*/ 74 h 134093"/>
                <a:gd name="connsiteX1" fmla="*/ 66864 w 79574"/>
                <a:gd name="connsiteY1" fmla="*/ 63574 h 134093"/>
                <a:gd name="connsiteX2" fmla="*/ 189 w 79574"/>
                <a:gd name="connsiteY2" fmla="*/ 133424 h 134093"/>
                <a:gd name="connsiteX3" fmla="*/ 47814 w 79574"/>
                <a:gd name="connsiteY3" fmla="*/ 98499 h 134093"/>
                <a:gd name="connsiteX4" fmla="*/ 79564 w 79574"/>
                <a:gd name="connsiteY4" fmla="*/ 92149 h 134093"/>
                <a:gd name="connsiteX5" fmla="*/ 44639 w 79574"/>
                <a:gd name="connsiteY5" fmla="*/ 76274 h 134093"/>
                <a:gd name="connsiteX6" fmla="*/ 28764 w 79574"/>
                <a:gd name="connsiteY6" fmla="*/ 74 h 13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574" h="134093">
                  <a:moveTo>
                    <a:pt x="28764" y="74"/>
                  </a:moveTo>
                  <a:cubicBezTo>
                    <a:pt x="32468" y="-2043"/>
                    <a:pt x="71627" y="41349"/>
                    <a:pt x="66864" y="63574"/>
                  </a:cubicBezTo>
                  <a:cubicBezTo>
                    <a:pt x="62102" y="85799"/>
                    <a:pt x="3364" y="127603"/>
                    <a:pt x="189" y="133424"/>
                  </a:cubicBezTo>
                  <a:cubicBezTo>
                    <a:pt x="-2986" y="139245"/>
                    <a:pt x="34585" y="105378"/>
                    <a:pt x="47814" y="98499"/>
                  </a:cubicBezTo>
                  <a:cubicBezTo>
                    <a:pt x="61043" y="91620"/>
                    <a:pt x="80093" y="95853"/>
                    <a:pt x="79564" y="92149"/>
                  </a:cubicBezTo>
                  <a:cubicBezTo>
                    <a:pt x="79035" y="88445"/>
                    <a:pt x="49402" y="86857"/>
                    <a:pt x="44639" y="76274"/>
                  </a:cubicBezTo>
                  <a:cubicBezTo>
                    <a:pt x="39877" y="65691"/>
                    <a:pt x="25060" y="2191"/>
                    <a:pt x="28764" y="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DD827B4F-B3AC-7A70-6D86-4FF5533D40C5}"/>
                </a:ext>
              </a:extLst>
            </p:cNvPr>
            <p:cNvSpPr/>
            <p:nvPr/>
          </p:nvSpPr>
          <p:spPr>
            <a:xfrm>
              <a:off x="7509912" y="1122014"/>
              <a:ext cx="258563" cy="175311"/>
            </a:xfrm>
            <a:custGeom>
              <a:avLst/>
              <a:gdLst>
                <a:gd name="connsiteX0" fmla="*/ 83418 w 258563"/>
                <a:gd name="connsiteY0" fmla="*/ 666 h 175311"/>
                <a:gd name="connsiteX1" fmla="*/ 26268 w 258563"/>
                <a:gd name="connsiteY1" fmla="*/ 89566 h 175311"/>
                <a:gd name="connsiteX2" fmla="*/ 26268 w 258563"/>
                <a:gd name="connsiteY2" fmla="*/ 137191 h 175311"/>
                <a:gd name="connsiteX3" fmla="*/ 77068 w 258563"/>
                <a:gd name="connsiteY3" fmla="*/ 162591 h 175311"/>
                <a:gd name="connsiteX4" fmla="*/ 131043 w 258563"/>
                <a:gd name="connsiteY4" fmla="*/ 153066 h 175311"/>
                <a:gd name="connsiteX5" fmla="*/ 181843 w 258563"/>
                <a:gd name="connsiteY5" fmla="*/ 99091 h 175311"/>
                <a:gd name="connsiteX6" fmla="*/ 258043 w 258563"/>
                <a:gd name="connsiteY6" fmla="*/ 51466 h 175311"/>
                <a:gd name="connsiteX7" fmla="*/ 213593 w 258563"/>
                <a:gd name="connsiteY7" fmla="*/ 57816 h 175311"/>
                <a:gd name="connsiteX8" fmla="*/ 178668 w 258563"/>
                <a:gd name="connsiteY8" fmla="*/ 76866 h 175311"/>
                <a:gd name="connsiteX9" fmla="*/ 131043 w 258563"/>
                <a:gd name="connsiteY9" fmla="*/ 149891 h 175311"/>
                <a:gd name="connsiteX10" fmla="*/ 67543 w 258563"/>
                <a:gd name="connsiteY10" fmla="*/ 175291 h 175311"/>
                <a:gd name="connsiteX11" fmla="*/ 23093 w 258563"/>
                <a:gd name="connsiteY11" fmla="*/ 146716 h 175311"/>
                <a:gd name="connsiteX12" fmla="*/ 868 w 258563"/>
                <a:gd name="connsiteY12" fmla="*/ 140366 h 175311"/>
                <a:gd name="connsiteX13" fmla="*/ 83418 w 258563"/>
                <a:gd name="connsiteY13" fmla="*/ 666 h 17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8563" h="175311">
                  <a:moveTo>
                    <a:pt x="83418" y="666"/>
                  </a:moveTo>
                  <a:cubicBezTo>
                    <a:pt x="87651" y="-7801"/>
                    <a:pt x="35793" y="66812"/>
                    <a:pt x="26268" y="89566"/>
                  </a:cubicBezTo>
                  <a:cubicBezTo>
                    <a:pt x="16743" y="112320"/>
                    <a:pt x="17801" y="125020"/>
                    <a:pt x="26268" y="137191"/>
                  </a:cubicBezTo>
                  <a:cubicBezTo>
                    <a:pt x="34735" y="149362"/>
                    <a:pt x="59605" y="159945"/>
                    <a:pt x="77068" y="162591"/>
                  </a:cubicBezTo>
                  <a:cubicBezTo>
                    <a:pt x="94531" y="165237"/>
                    <a:pt x="113581" y="163649"/>
                    <a:pt x="131043" y="153066"/>
                  </a:cubicBezTo>
                  <a:cubicBezTo>
                    <a:pt x="148506" y="142483"/>
                    <a:pt x="160676" y="116024"/>
                    <a:pt x="181843" y="99091"/>
                  </a:cubicBezTo>
                  <a:cubicBezTo>
                    <a:pt x="203010" y="82158"/>
                    <a:pt x="252751" y="58345"/>
                    <a:pt x="258043" y="51466"/>
                  </a:cubicBezTo>
                  <a:cubicBezTo>
                    <a:pt x="263335" y="44587"/>
                    <a:pt x="226822" y="53583"/>
                    <a:pt x="213593" y="57816"/>
                  </a:cubicBezTo>
                  <a:cubicBezTo>
                    <a:pt x="200364" y="62049"/>
                    <a:pt x="192426" y="61520"/>
                    <a:pt x="178668" y="76866"/>
                  </a:cubicBezTo>
                  <a:cubicBezTo>
                    <a:pt x="164910" y="92212"/>
                    <a:pt x="149564" y="133487"/>
                    <a:pt x="131043" y="149891"/>
                  </a:cubicBezTo>
                  <a:cubicBezTo>
                    <a:pt x="112522" y="166295"/>
                    <a:pt x="85535" y="175820"/>
                    <a:pt x="67543" y="175291"/>
                  </a:cubicBezTo>
                  <a:cubicBezTo>
                    <a:pt x="49551" y="174762"/>
                    <a:pt x="23093" y="146716"/>
                    <a:pt x="23093" y="146716"/>
                  </a:cubicBezTo>
                  <a:cubicBezTo>
                    <a:pt x="11981" y="140895"/>
                    <a:pt x="-3894" y="160474"/>
                    <a:pt x="868" y="140366"/>
                  </a:cubicBezTo>
                  <a:cubicBezTo>
                    <a:pt x="5630" y="120258"/>
                    <a:pt x="79185" y="9133"/>
                    <a:pt x="83418" y="66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9A6CD110-88A0-B484-14B6-EAFB6E0DAF6C}"/>
                </a:ext>
              </a:extLst>
            </p:cNvPr>
            <p:cNvSpPr/>
            <p:nvPr/>
          </p:nvSpPr>
          <p:spPr>
            <a:xfrm>
              <a:off x="7570861" y="1140672"/>
              <a:ext cx="128807" cy="48683"/>
            </a:xfrm>
            <a:custGeom>
              <a:avLst/>
              <a:gdLst>
                <a:gd name="connsiteX0" fmla="*/ 244 w 128807"/>
                <a:gd name="connsiteY0" fmla="*/ 4233 h 48683"/>
                <a:gd name="connsiteX1" fmla="*/ 82794 w 128807"/>
                <a:gd name="connsiteY1" fmla="*/ 4233 h 48683"/>
                <a:gd name="connsiteX2" fmla="*/ 127244 w 128807"/>
                <a:gd name="connsiteY2" fmla="*/ 48683 h 48683"/>
                <a:gd name="connsiteX3" fmla="*/ 111369 w 128807"/>
                <a:gd name="connsiteY3" fmla="*/ 4233 h 48683"/>
                <a:gd name="connsiteX4" fmla="*/ 244 w 128807"/>
                <a:gd name="connsiteY4" fmla="*/ 4233 h 4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807" h="48683">
                  <a:moveTo>
                    <a:pt x="244" y="4233"/>
                  </a:moveTo>
                  <a:cubicBezTo>
                    <a:pt x="-4518" y="4233"/>
                    <a:pt x="61627" y="-3175"/>
                    <a:pt x="82794" y="4233"/>
                  </a:cubicBezTo>
                  <a:cubicBezTo>
                    <a:pt x="103961" y="11641"/>
                    <a:pt x="122482" y="48683"/>
                    <a:pt x="127244" y="48683"/>
                  </a:cubicBezTo>
                  <a:cubicBezTo>
                    <a:pt x="132006" y="48683"/>
                    <a:pt x="125656" y="13758"/>
                    <a:pt x="111369" y="4233"/>
                  </a:cubicBezTo>
                  <a:cubicBezTo>
                    <a:pt x="97082" y="-5292"/>
                    <a:pt x="5006" y="4233"/>
                    <a:pt x="244" y="423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07BCC8EE-358A-4F59-D561-617331316035}"/>
                </a:ext>
              </a:extLst>
            </p:cNvPr>
            <p:cNvSpPr/>
            <p:nvPr/>
          </p:nvSpPr>
          <p:spPr>
            <a:xfrm>
              <a:off x="7570911" y="1147951"/>
              <a:ext cx="124239" cy="80020"/>
            </a:xfrm>
            <a:custGeom>
              <a:avLst/>
              <a:gdLst>
                <a:gd name="connsiteX0" fmla="*/ 194 w 124239"/>
                <a:gd name="connsiteY0" fmla="*/ 129 h 80020"/>
                <a:gd name="connsiteX1" fmla="*/ 54169 w 124239"/>
                <a:gd name="connsiteY1" fmla="*/ 60454 h 80020"/>
                <a:gd name="connsiteX2" fmla="*/ 124019 w 124239"/>
                <a:gd name="connsiteY2" fmla="*/ 44579 h 80020"/>
                <a:gd name="connsiteX3" fmla="*/ 73219 w 124239"/>
                <a:gd name="connsiteY3" fmla="*/ 79504 h 80020"/>
                <a:gd name="connsiteX4" fmla="*/ 194 w 124239"/>
                <a:gd name="connsiteY4" fmla="*/ 129 h 8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239" h="80020">
                  <a:moveTo>
                    <a:pt x="194" y="129"/>
                  </a:moveTo>
                  <a:cubicBezTo>
                    <a:pt x="-2981" y="-3046"/>
                    <a:pt x="33532" y="53046"/>
                    <a:pt x="54169" y="60454"/>
                  </a:cubicBezTo>
                  <a:cubicBezTo>
                    <a:pt x="74806" y="67862"/>
                    <a:pt x="120844" y="41404"/>
                    <a:pt x="124019" y="44579"/>
                  </a:cubicBezTo>
                  <a:cubicBezTo>
                    <a:pt x="127194" y="47754"/>
                    <a:pt x="95444" y="84796"/>
                    <a:pt x="73219" y="79504"/>
                  </a:cubicBezTo>
                  <a:cubicBezTo>
                    <a:pt x="50994" y="74212"/>
                    <a:pt x="3369" y="3304"/>
                    <a:pt x="194" y="12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6A62C4BA-DA77-90CC-088F-EC8C5C36949B}"/>
                </a:ext>
              </a:extLst>
            </p:cNvPr>
            <p:cNvSpPr/>
            <p:nvPr/>
          </p:nvSpPr>
          <p:spPr>
            <a:xfrm>
              <a:off x="8183662" y="957580"/>
              <a:ext cx="93772" cy="237494"/>
            </a:xfrm>
            <a:custGeom>
              <a:avLst/>
              <a:gdLst>
                <a:gd name="connsiteX0" fmla="*/ 218 w 93772"/>
                <a:gd name="connsiteY0" fmla="*/ 0 h 237494"/>
                <a:gd name="connsiteX1" fmla="*/ 47843 w 93772"/>
                <a:gd name="connsiteY1" fmla="*/ 101600 h 237494"/>
                <a:gd name="connsiteX2" fmla="*/ 41493 w 93772"/>
                <a:gd name="connsiteY2" fmla="*/ 190500 h 237494"/>
                <a:gd name="connsiteX3" fmla="*/ 35143 w 93772"/>
                <a:gd name="connsiteY3" fmla="*/ 231775 h 237494"/>
                <a:gd name="connsiteX4" fmla="*/ 92293 w 93772"/>
                <a:gd name="connsiteY4" fmla="*/ 66675 h 237494"/>
                <a:gd name="connsiteX5" fmla="*/ 70068 w 93772"/>
                <a:gd name="connsiteY5" fmla="*/ 101600 h 237494"/>
                <a:gd name="connsiteX6" fmla="*/ 218 w 93772"/>
                <a:gd name="connsiteY6" fmla="*/ 0 h 237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772" h="237494">
                  <a:moveTo>
                    <a:pt x="218" y="0"/>
                  </a:moveTo>
                  <a:cubicBezTo>
                    <a:pt x="-3486" y="0"/>
                    <a:pt x="40964" y="69850"/>
                    <a:pt x="47843" y="101600"/>
                  </a:cubicBezTo>
                  <a:cubicBezTo>
                    <a:pt x="54722" y="133350"/>
                    <a:pt x="43610" y="168804"/>
                    <a:pt x="41493" y="190500"/>
                  </a:cubicBezTo>
                  <a:cubicBezTo>
                    <a:pt x="39376" y="212196"/>
                    <a:pt x="26676" y="252413"/>
                    <a:pt x="35143" y="231775"/>
                  </a:cubicBezTo>
                  <a:cubicBezTo>
                    <a:pt x="43610" y="211137"/>
                    <a:pt x="86472" y="88371"/>
                    <a:pt x="92293" y="66675"/>
                  </a:cubicBezTo>
                  <a:cubicBezTo>
                    <a:pt x="98114" y="44979"/>
                    <a:pt x="85943" y="107950"/>
                    <a:pt x="70068" y="101600"/>
                  </a:cubicBezTo>
                  <a:cubicBezTo>
                    <a:pt x="54193" y="95250"/>
                    <a:pt x="3922" y="0"/>
                    <a:pt x="218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02CAA769-59FA-DA97-2D70-99C2AF3AEF25}"/>
                </a:ext>
              </a:extLst>
            </p:cNvPr>
            <p:cNvSpPr/>
            <p:nvPr/>
          </p:nvSpPr>
          <p:spPr>
            <a:xfrm>
              <a:off x="8031089" y="1173474"/>
              <a:ext cx="181655" cy="586224"/>
            </a:xfrm>
            <a:custGeom>
              <a:avLst/>
              <a:gdLst>
                <a:gd name="connsiteX0" fmla="*/ 181366 w 181655"/>
                <a:gd name="connsiteY0" fmla="*/ 6 h 586224"/>
                <a:gd name="connsiteX1" fmla="*/ 60716 w 181655"/>
                <a:gd name="connsiteY1" fmla="*/ 60331 h 586224"/>
                <a:gd name="connsiteX2" fmla="*/ 19441 w 181655"/>
                <a:gd name="connsiteY2" fmla="*/ 180981 h 586224"/>
                <a:gd name="connsiteX3" fmla="*/ 35316 w 181655"/>
                <a:gd name="connsiteY3" fmla="*/ 292106 h 586224"/>
                <a:gd name="connsiteX4" fmla="*/ 28966 w 181655"/>
                <a:gd name="connsiteY4" fmla="*/ 269881 h 586224"/>
                <a:gd name="connsiteX5" fmla="*/ 108341 w 181655"/>
                <a:gd name="connsiteY5" fmla="*/ 479431 h 586224"/>
                <a:gd name="connsiteX6" fmla="*/ 101991 w 181655"/>
                <a:gd name="connsiteY6" fmla="*/ 450856 h 586224"/>
                <a:gd name="connsiteX7" fmla="*/ 171841 w 181655"/>
                <a:gd name="connsiteY7" fmla="*/ 584206 h 586224"/>
                <a:gd name="connsiteX8" fmla="*/ 146441 w 181655"/>
                <a:gd name="connsiteY8" fmla="*/ 517531 h 586224"/>
                <a:gd name="connsiteX9" fmla="*/ 16266 w 181655"/>
                <a:gd name="connsiteY9" fmla="*/ 336556 h 586224"/>
                <a:gd name="connsiteX10" fmla="*/ 38491 w 181655"/>
                <a:gd name="connsiteY10" fmla="*/ 352431 h 586224"/>
                <a:gd name="connsiteX11" fmla="*/ 391 w 181655"/>
                <a:gd name="connsiteY11" fmla="*/ 165106 h 586224"/>
                <a:gd name="connsiteX12" fmla="*/ 67066 w 181655"/>
                <a:gd name="connsiteY12" fmla="*/ 41281 h 586224"/>
                <a:gd name="connsiteX13" fmla="*/ 22616 w 181655"/>
                <a:gd name="connsiteY13" fmla="*/ 63506 h 586224"/>
                <a:gd name="connsiteX14" fmla="*/ 181366 w 181655"/>
                <a:gd name="connsiteY14" fmla="*/ 6 h 5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1655" h="586224">
                  <a:moveTo>
                    <a:pt x="181366" y="6"/>
                  </a:moveTo>
                  <a:cubicBezTo>
                    <a:pt x="187716" y="-523"/>
                    <a:pt x="87703" y="30169"/>
                    <a:pt x="60716" y="60331"/>
                  </a:cubicBezTo>
                  <a:cubicBezTo>
                    <a:pt x="33728" y="90494"/>
                    <a:pt x="23674" y="142352"/>
                    <a:pt x="19441" y="180981"/>
                  </a:cubicBezTo>
                  <a:cubicBezTo>
                    <a:pt x="15208" y="219610"/>
                    <a:pt x="33729" y="277289"/>
                    <a:pt x="35316" y="292106"/>
                  </a:cubicBezTo>
                  <a:cubicBezTo>
                    <a:pt x="36903" y="306923"/>
                    <a:pt x="16795" y="238660"/>
                    <a:pt x="28966" y="269881"/>
                  </a:cubicBezTo>
                  <a:cubicBezTo>
                    <a:pt x="41137" y="301102"/>
                    <a:pt x="96170" y="449269"/>
                    <a:pt x="108341" y="479431"/>
                  </a:cubicBezTo>
                  <a:cubicBezTo>
                    <a:pt x="120512" y="509593"/>
                    <a:pt x="91408" y="433394"/>
                    <a:pt x="101991" y="450856"/>
                  </a:cubicBezTo>
                  <a:cubicBezTo>
                    <a:pt x="112574" y="468319"/>
                    <a:pt x="164433" y="573094"/>
                    <a:pt x="171841" y="584206"/>
                  </a:cubicBezTo>
                  <a:cubicBezTo>
                    <a:pt x="179249" y="595319"/>
                    <a:pt x="172370" y="558806"/>
                    <a:pt x="146441" y="517531"/>
                  </a:cubicBezTo>
                  <a:cubicBezTo>
                    <a:pt x="120512" y="476256"/>
                    <a:pt x="34258" y="364073"/>
                    <a:pt x="16266" y="336556"/>
                  </a:cubicBezTo>
                  <a:cubicBezTo>
                    <a:pt x="-1726" y="309039"/>
                    <a:pt x="41137" y="381006"/>
                    <a:pt x="38491" y="352431"/>
                  </a:cubicBezTo>
                  <a:cubicBezTo>
                    <a:pt x="35845" y="323856"/>
                    <a:pt x="-4372" y="216964"/>
                    <a:pt x="391" y="165106"/>
                  </a:cubicBezTo>
                  <a:cubicBezTo>
                    <a:pt x="5153" y="113248"/>
                    <a:pt x="63362" y="58214"/>
                    <a:pt x="67066" y="41281"/>
                  </a:cubicBezTo>
                  <a:cubicBezTo>
                    <a:pt x="70770" y="24348"/>
                    <a:pt x="8329" y="69327"/>
                    <a:pt x="22616" y="63506"/>
                  </a:cubicBezTo>
                  <a:cubicBezTo>
                    <a:pt x="36903" y="57685"/>
                    <a:pt x="175016" y="535"/>
                    <a:pt x="181366" y="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610C0B52-2975-9B85-FBDF-37030F9ED986}"/>
                </a:ext>
              </a:extLst>
            </p:cNvPr>
            <p:cNvSpPr/>
            <p:nvPr/>
          </p:nvSpPr>
          <p:spPr>
            <a:xfrm>
              <a:off x="8164200" y="1573526"/>
              <a:ext cx="412542" cy="235733"/>
            </a:xfrm>
            <a:custGeom>
              <a:avLst/>
              <a:gdLst>
                <a:gd name="connsiteX0" fmla="*/ 375280 w 412542"/>
                <a:gd name="connsiteY0" fmla="*/ 4 h 235733"/>
                <a:gd name="connsiteX1" fmla="*/ 375280 w 412542"/>
                <a:gd name="connsiteY1" fmla="*/ 66679 h 235733"/>
                <a:gd name="connsiteX2" fmla="*/ 286380 w 412542"/>
                <a:gd name="connsiteY2" fmla="*/ 139704 h 235733"/>
                <a:gd name="connsiteX3" fmla="*/ 330830 w 412542"/>
                <a:gd name="connsiteY3" fmla="*/ 117479 h 235733"/>
                <a:gd name="connsiteX4" fmla="*/ 187955 w 412542"/>
                <a:gd name="connsiteY4" fmla="*/ 193679 h 235733"/>
                <a:gd name="connsiteX5" fmla="*/ 213355 w 412542"/>
                <a:gd name="connsiteY5" fmla="*/ 203204 h 235733"/>
                <a:gd name="connsiteX6" fmla="*/ 3805 w 412542"/>
                <a:gd name="connsiteY6" fmla="*/ 174629 h 235733"/>
                <a:gd name="connsiteX7" fmla="*/ 89530 w 412542"/>
                <a:gd name="connsiteY7" fmla="*/ 193679 h 235733"/>
                <a:gd name="connsiteX8" fmla="*/ 232405 w 412542"/>
                <a:gd name="connsiteY8" fmla="*/ 234954 h 235733"/>
                <a:gd name="connsiteX9" fmla="*/ 222880 w 412542"/>
                <a:gd name="connsiteY9" fmla="*/ 212729 h 235733"/>
                <a:gd name="connsiteX10" fmla="*/ 362580 w 412542"/>
                <a:gd name="connsiteY10" fmla="*/ 120654 h 235733"/>
                <a:gd name="connsiteX11" fmla="*/ 330830 w 412542"/>
                <a:gd name="connsiteY11" fmla="*/ 133354 h 235733"/>
                <a:gd name="connsiteX12" fmla="*/ 410205 w 412542"/>
                <a:gd name="connsiteY12" fmla="*/ 76204 h 235733"/>
                <a:gd name="connsiteX13" fmla="*/ 391155 w 412542"/>
                <a:gd name="connsiteY13" fmla="*/ 69854 h 235733"/>
                <a:gd name="connsiteX14" fmla="*/ 375280 w 412542"/>
                <a:gd name="connsiteY14" fmla="*/ 4 h 23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2542" h="235733">
                  <a:moveTo>
                    <a:pt x="375280" y="4"/>
                  </a:moveTo>
                  <a:cubicBezTo>
                    <a:pt x="372634" y="-525"/>
                    <a:pt x="390097" y="43396"/>
                    <a:pt x="375280" y="66679"/>
                  </a:cubicBezTo>
                  <a:cubicBezTo>
                    <a:pt x="360463" y="89962"/>
                    <a:pt x="293788" y="131237"/>
                    <a:pt x="286380" y="139704"/>
                  </a:cubicBezTo>
                  <a:cubicBezTo>
                    <a:pt x="278972" y="148171"/>
                    <a:pt x="347234" y="108483"/>
                    <a:pt x="330830" y="117479"/>
                  </a:cubicBezTo>
                  <a:cubicBezTo>
                    <a:pt x="314426" y="126475"/>
                    <a:pt x="207534" y="179392"/>
                    <a:pt x="187955" y="193679"/>
                  </a:cubicBezTo>
                  <a:cubicBezTo>
                    <a:pt x="168376" y="207966"/>
                    <a:pt x="244047" y="206379"/>
                    <a:pt x="213355" y="203204"/>
                  </a:cubicBezTo>
                  <a:cubicBezTo>
                    <a:pt x="182663" y="200029"/>
                    <a:pt x="24442" y="176216"/>
                    <a:pt x="3805" y="174629"/>
                  </a:cubicBezTo>
                  <a:cubicBezTo>
                    <a:pt x="-16832" y="173042"/>
                    <a:pt x="51430" y="183625"/>
                    <a:pt x="89530" y="193679"/>
                  </a:cubicBezTo>
                  <a:cubicBezTo>
                    <a:pt x="127630" y="203733"/>
                    <a:pt x="232405" y="234954"/>
                    <a:pt x="232405" y="234954"/>
                  </a:cubicBezTo>
                  <a:cubicBezTo>
                    <a:pt x="254630" y="238129"/>
                    <a:pt x="201184" y="231779"/>
                    <a:pt x="222880" y="212729"/>
                  </a:cubicBezTo>
                  <a:cubicBezTo>
                    <a:pt x="244576" y="193679"/>
                    <a:pt x="344588" y="133883"/>
                    <a:pt x="362580" y="120654"/>
                  </a:cubicBezTo>
                  <a:cubicBezTo>
                    <a:pt x="380572" y="107425"/>
                    <a:pt x="322892" y="140762"/>
                    <a:pt x="330830" y="133354"/>
                  </a:cubicBezTo>
                  <a:cubicBezTo>
                    <a:pt x="338767" y="125946"/>
                    <a:pt x="410205" y="76204"/>
                    <a:pt x="410205" y="76204"/>
                  </a:cubicBezTo>
                  <a:cubicBezTo>
                    <a:pt x="420259" y="65621"/>
                    <a:pt x="394859" y="78850"/>
                    <a:pt x="391155" y="69854"/>
                  </a:cubicBezTo>
                  <a:cubicBezTo>
                    <a:pt x="387451" y="60858"/>
                    <a:pt x="377926" y="533"/>
                    <a:pt x="375280" y="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12731AF7-C24F-FE26-9438-3987D737497C}"/>
                </a:ext>
              </a:extLst>
            </p:cNvPr>
            <p:cNvSpPr/>
            <p:nvPr/>
          </p:nvSpPr>
          <p:spPr>
            <a:xfrm>
              <a:off x="8060051" y="1217691"/>
              <a:ext cx="230641" cy="466137"/>
            </a:xfrm>
            <a:custGeom>
              <a:avLst/>
              <a:gdLst>
                <a:gd name="connsiteX0" fmla="*/ 53979 w 230641"/>
                <a:gd name="connsiteY0" fmla="*/ 239 h 466137"/>
                <a:gd name="connsiteX1" fmla="*/ 6354 w 230641"/>
                <a:gd name="connsiteY1" fmla="*/ 187564 h 466137"/>
                <a:gd name="connsiteX2" fmla="*/ 12704 w 230641"/>
                <a:gd name="connsiteY2" fmla="*/ 174864 h 466137"/>
                <a:gd name="connsiteX3" fmla="*/ 117479 w 230641"/>
                <a:gd name="connsiteY3" fmla="*/ 371714 h 466137"/>
                <a:gd name="connsiteX4" fmla="*/ 123829 w 230641"/>
                <a:gd name="connsiteY4" fmla="*/ 362189 h 466137"/>
                <a:gd name="connsiteX5" fmla="*/ 228604 w 230641"/>
                <a:gd name="connsiteY5" fmla="*/ 463789 h 466137"/>
                <a:gd name="connsiteX6" fmla="*/ 184154 w 230641"/>
                <a:gd name="connsiteY6" fmla="*/ 422514 h 466137"/>
                <a:gd name="connsiteX7" fmla="*/ 76204 w 230641"/>
                <a:gd name="connsiteY7" fmla="*/ 298689 h 466137"/>
                <a:gd name="connsiteX8" fmla="*/ 104779 w 230641"/>
                <a:gd name="connsiteY8" fmla="*/ 349489 h 466137"/>
                <a:gd name="connsiteX9" fmla="*/ 15879 w 230641"/>
                <a:gd name="connsiteY9" fmla="*/ 197089 h 466137"/>
                <a:gd name="connsiteX10" fmla="*/ 19054 w 230641"/>
                <a:gd name="connsiteY10" fmla="*/ 165339 h 466137"/>
                <a:gd name="connsiteX11" fmla="*/ 22229 w 230641"/>
                <a:gd name="connsiteY11" fmla="*/ 228839 h 466137"/>
                <a:gd name="connsiteX12" fmla="*/ 44454 w 230641"/>
                <a:gd name="connsiteY12" fmla="*/ 82789 h 466137"/>
                <a:gd name="connsiteX13" fmla="*/ 22229 w 230641"/>
                <a:gd name="connsiteY13" fmla="*/ 146289 h 466137"/>
                <a:gd name="connsiteX14" fmla="*/ 53979 w 230641"/>
                <a:gd name="connsiteY14" fmla="*/ 239 h 466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641" h="466137">
                  <a:moveTo>
                    <a:pt x="53979" y="239"/>
                  </a:moveTo>
                  <a:cubicBezTo>
                    <a:pt x="51333" y="7118"/>
                    <a:pt x="6354" y="187564"/>
                    <a:pt x="6354" y="187564"/>
                  </a:cubicBezTo>
                  <a:cubicBezTo>
                    <a:pt x="-525" y="216668"/>
                    <a:pt x="-5817" y="144173"/>
                    <a:pt x="12704" y="174864"/>
                  </a:cubicBezTo>
                  <a:cubicBezTo>
                    <a:pt x="31225" y="205555"/>
                    <a:pt x="98958" y="340493"/>
                    <a:pt x="117479" y="371714"/>
                  </a:cubicBezTo>
                  <a:cubicBezTo>
                    <a:pt x="136000" y="402935"/>
                    <a:pt x="105308" y="346843"/>
                    <a:pt x="123829" y="362189"/>
                  </a:cubicBezTo>
                  <a:cubicBezTo>
                    <a:pt x="142350" y="377535"/>
                    <a:pt x="218550" y="453735"/>
                    <a:pt x="228604" y="463789"/>
                  </a:cubicBezTo>
                  <a:cubicBezTo>
                    <a:pt x="238658" y="473843"/>
                    <a:pt x="209554" y="450031"/>
                    <a:pt x="184154" y="422514"/>
                  </a:cubicBezTo>
                  <a:cubicBezTo>
                    <a:pt x="158754" y="394997"/>
                    <a:pt x="89433" y="310860"/>
                    <a:pt x="76204" y="298689"/>
                  </a:cubicBezTo>
                  <a:cubicBezTo>
                    <a:pt x="62975" y="286518"/>
                    <a:pt x="114833" y="366422"/>
                    <a:pt x="104779" y="349489"/>
                  </a:cubicBezTo>
                  <a:cubicBezTo>
                    <a:pt x="94725" y="332556"/>
                    <a:pt x="30166" y="227781"/>
                    <a:pt x="15879" y="197089"/>
                  </a:cubicBezTo>
                  <a:cubicBezTo>
                    <a:pt x="1592" y="166397"/>
                    <a:pt x="17996" y="160048"/>
                    <a:pt x="19054" y="165339"/>
                  </a:cubicBezTo>
                  <a:cubicBezTo>
                    <a:pt x="20112" y="170630"/>
                    <a:pt x="17996" y="242597"/>
                    <a:pt x="22229" y="228839"/>
                  </a:cubicBezTo>
                  <a:cubicBezTo>
                    <a:pt x="26462" y="215081"/>
                    <a:pt x="44454" y="96547"/>
                    <a:pt x="44454" y="82789"/>
                  </a:cubicBezTo>
                  <a:cubicBezTo>
                    <a:pt x="44454" y="69031"/>
                    <a:pt x="19583" y="155814"/>
                    <a:pt x="22229" y="146289"/>
                  </a:cubicBezTo>
                  <a:cubicBezTo>
                    <a:pt x="24875" y="136764"/>
                    <a:pt x="56625" y="-6640"/>
                    <a:pt x="53979" y="23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3FE6DD5D-EF70-5846-5446-D88F609053E7}"/>
                </a:ext>
              </a:extLst>
            </p:cNvPr>
            <p:cNvSpPr/>
            <p:nvPr/>
          </p:nvSpPr>
          <p:spPr>
            <a:xfrm>
              <a:off x="8120368" y="1198410"/>
              <a:ext cx="105020" cy="129347"/>
            </a:xfrm>
            <a:custGeom>
              <a:avLst/>
              <a:gdLst>
                <a:gd name="connsiteX0" fmla="*/ 12 w 105020"/>
                <a:gd name="connsiteY0" fmla="*/ 6820 h 129347"/>
                <a:gd name="connsiteX1" fmla="*/ 79387 w 105020"/>
                <a:gd name="connsiteY1" fmla="*/ 95720 h 129347"/>
                <a:gd name="connsiteX2" fmla="*/ 95262 w 105020"/>
                <a:gd name="connsiteY2" fmla="*/ 124295 h 129347"/>
                <a:gd name="connsiteX3" fmla="*/ 104787 w 105020"/>
                <a:gd name="connsiteY3" fmla="*/ 470 h 129347"/>
                <a:gd name="connsiteX4" fmla="*/ 85737 w 105020"/>
                <a:gd name="connsiteY4" fmla="*/ 79845 h 129347"/>
                <a:gd name="connsiteX5" fmla="*/ 12 w 105020"/>
                <a:gd name="connsiteY5" fmla="*/ 6820 h 129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020" h="129347">
                  <a:moveTo>
                    <a:pt x="12" y="6820"/>
                  </a:moveTo>
                  <a:cubicBezTo>
                    <a:pt x="-1046" y="9466"/>
                    <a:pt x="63512" y="76141"/>
                    <a:pt x="79387" y="95720"/>
                  </a:cubicBezTo>
                  <a:cubicBezTo>
                    <a:pt x="95262" y="115299"/>
                    <a:pt x="91029" y="140170"/>
                    <a:pt x="95262" y="124295"/>
                  </a:cubicBezTo>
                  <a:cubicBezTo>
                    <a:pt x="99495" y="108420"/>
                    <a:pt x="106374" y="7878"/>
                    <a:pt x="104787" y="470"/>
                  </a:cubicBezTo>
                  <a:cubicBezTo>
                    <a:pt x="103200" y="-6938"/>
                    <a:pt x="96320" y="75612"/>
                    <a:pt x="85737" y="79845"/>
                  </a:cubicBezTo>
                  <a:cubicBezTo>
                    <a:pt x="75154" y="84078"/>
                    <a:pt x="1070" y="4174"/>
                    <a:pt x="12" y="682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AED39D3B-C981-78A7-2A58-BD757D85F0D4}"/>
                </a:ext>
              </a:extLst>
            </p:cNvPr>
            <p:cNvSpPr/>
            <p:nvPr/>
          </p:nvSpPr>
          <p:spPr>
            <a:xfrm>
              <a:off x="8164809" y="1620568"/>
              <a:ext cx="260435" cy="143540"/>
            </a:xfrm>
            <a:custGeom>
              <a:avLst/>
              <a:gdLst>
                <a:gd name="connsiteX0" fmla="*/ 260371 w 260435"/>
                <a:gd name="connsiteY0" fmla="*/ 51387 h 143540"/>
                <a:gd name="connsiteX1" fmla="*/ 123846 w 260435"/>
                <a:gd name="connsiteY1" fmla="*/ 54562 h 143540"/>
                <a:gd name="connsiteX2" fmla="*/ 73046 w 260435"/>
                <a:gd name="connsiteY2" fmla="*/ 89487 h 143540"/>
                <a:gd name="connsiteX3" fmla="*/ 107971 w 260435"/>
                <a:gd name="connsiteY3" fmla="*/ 143462 h 143540"/>
                <a:gd name="connsiteX4" fmla="*/ 47646 w 260435"/>
                <a:gd name="connsiteY4" fmla="*/ 76787 h 143540"/>
                <a:gd name="connsiteX5" fmla="*/ 95271 w 260435"/>
                <a:gd name="connsiteY5" fmla="*/ 127587 h 143540"/>
                <a:gd name="connsiteX6" fmla="*/ 222271 w 260435"/>
                <a:gd name="connsiteY6" fmla="*/ 102187 h 143540"/>
                <a:gd name="connsiteX7" fmla="*/ 152421 w 260435"/>
                <a:gd name="connsiteY7" fmla="*/ 111712 h 143540"/>
                <a:gd name="connsiteX8" fmla="*/ 114321 w 260435"/>
                <a:gd name="connsiteY8" fmla="*/ 114887 h 143540"/>
                <a:gd name="connsiteX9" fmla="*/ 63521 w 260435"/>
                <a:gd name="connsiteY9" fmla="*/ 76787 h 143540"/>
                <a:gd name="connsiteX10" fmla="*/ 21 w 260435"/>
                <a:gd name="connsiteY10" fmla="*/ 587 h 143540"/>
                <a:gd name="connsiteX11" fmla="*/ 57171 w 260435"/>
                <a:gd name="connsiteY11" fmla="*/ 41862 h 143540"/>
                <a:gd name="connsiteX12" fmla="*/ 117496 w 260435"/>
                <a:gd name="connsiteY12" fmla="*/ 48212 h 143540"/>
                <a:gd name="connsiteX13" fmla="*/ 190521 w 260435"/>
                <a:gd name="connsiteY13" fmla="*/ 73612 h 143540"/>
                <a:gd name="connsiteX14" fmla="*/ 142896 w 260435"/>
                <a:gd name="connsiteY14" fmla="*/ 70437 h 143540"/>
                <a:gd name="connsiteX15" fmla="*/ 260371 w 260435"/>
                <a:gd name="connsiteY15" fmla="*/ 51387 h 1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435" h="143540">
                  <a:moveTo>
                    <a:pt x="260371" y="51387"/>
                  </a:moveTo>
                  <a:cubicBezTo>
                    <a:pt x="257196" y="48741"/>
                    <a:pt x="155067" y="48212"/>
                    <a:pt x="123846" y="54562"/>
                  </a:cubicBezTo>
                  <a:cubicBezTo>
                    <a:pt x="92625" y="60912"/>
                    <a:pt x="75692" y="74670"/>
                    <a:pt x="73046" y="89487"/>
                  </a:cubicBezTo>
                  <a:cubicBezTo>
                    <a:pt x="70400" y="104304"/>
                    <a:pt x="112204" y="145579"/>
                    <a:pt x="107971" y="143462"/>
                  </a:cubicBezTo>
                  <a:cubicBezTo>
                    <a:pt x="103738" y="141345"/>
                    <a:pt x="49763" y="79433"/>
                    <a:pt x="47646" y="76787"/>
                  </a:cubicBezTo>
                  <a:cubicBezTo>
                    <a:pt x="45529" y="74141"/>
                    <a:pt x="66167" y="123354"/>
                    <a:pt x="95271" y="127587"/>
                  </a:cubicBezTo>
                  <a:cubicBezTo>
                    <a:pt x="124375" y="131820"/>
                    <a:pt x="212746" y="104833"/>
                    <a:pt x="222271" y="102187"/>
                  </a:cubicBezTo>
                  <a:cubicBezTo>
                    <a:pt x="231796" y="99541"/>
                    <a:pt x="170413" y="109595"/>
                    <a:pt x="152421" y="111712"/>
                  </a:cubicBezTo>
                  <a:cubicBezTo>
                    <a:pt x="134429" y="113829"/>
                    <a:pt x="129138" y="120708"/>
                    <a:pt x="114321" y="114887"/>
                  </a:cubicBezTo>
                  <a:cubicBezTo>
                    <a:pt x="99504" y="109066"/>
                    <a:pt x="82571" y="95837"/>
                    <a:pt x="63521" y="76787"/>
                  </a:cubicBezTo>
                  <a:cubicBezTo>
                    <a:pt x="44471" y="57737"/>
                    <a:pt x="1079" y="6408"/>
                    <a:pt x="21" y="587"/>
                  </a:cubicBezTo>
                  <a:cubicBezTo>
                    <a:pt x="-1037" y="-5234"/>
                    <a:pt x="37592" y="33924"/>
                    <a:pt x="57171" y="41862"/>
                  </a:cubicBezTo>
                  <a:cubicBezTo>
                    <a:pt x="76750" y="49800"/>
                    <a:pt x="95271" y="42920"/>
                    <a:pt x="117496" y="48212"/>
                  </a:cubicBezTo>
                  <a:cubicBezTo>
                    <a:pt x="139721" y="53504"/>
                    <a:pt x="186288" y="69908"/>
                    <a:pt x="190521" y="73612"/>
                  </a:cubicBezTo>
                  <a:cubicBezTo>
                    <a:pt x="194754" y="77316"/>
                    <a:pt x="136546" y="70966"/>
                    <a:pt x="142896" y="70437"/>
                  </a:cubicBezTo>
                  <a:cubicBezTo>
                    <a:pt x="149246" y="69908"/>
                    <a:pt x="263546" y="54033"/>
                    <a:pt x="260371" y="5138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FF0E193E-B0B1-F9A0-5305-1430CAFBDCB5}"/>
                </a:ext>
              </a:extLst>
            </p:cNvPr>
            <p:cNvSpPr/>
            <p:nvPr/>
          </p:nvSpPr>
          <p:spPr>
            <a:xfrm>
              <a:off x="8399130" y="1579880"/>
              <a:ext cx="134065" cy="130221"/>
            </a:xfrm>
            <a:custGeom>
              <a:avLst/>
              <a:gdLst>
                <a:gd name="connsiteX0" fmla="*/ 32400 w 134065"/>
                <a:gd name="connsiteY0" fmla="*/ 130175 h 130221"/>
                <a:gd name="connsiteX1" fmla="*/ 29225 w 134065"/>
                <a:gd name="connsiteY1" fmla="*/ 41275 h 130221"/>
                <a:gd name="connsiteX2" fmla="*/ 650 w 134065"/>
                <a:gd name="connsiteY2" fmla="*/ 6350 h 130221"/>
                <a:gd name="connsiteX3" fmla="*/ 60975 w 134065"/>
                <a:gd name="connsiteY3" fmla="*/ 41275 h 130221"/>
                <a:gd name="connsiteX4" fmla="*/ 89550 w 134065"/>
                <a:gd name="connsiteY4" fmla="*/ 76200 h 130221"/>
                <a:gd name="connsiteX5" fmla="*/ 60975 w 134065"/>
                <a:gd name="connsiteY5" fmla="*/ 34925 h 130221"/>
                <a:gd name="connsiteX6" fmla="*/ 35575 w 134065"/>
                <a:gd name="connsiteY6" fmla="*/ 0 h 130221"/>
                <a:gd name="connsiteX7" fmla="*/ 134000 w 134065"/>
                <a:gd name="connsiteY7" fmla="*/ 34925 h 130221"/>
                <a:gd name="connsiteX8" fmla="*/ 51450 w 134065"/>
                <a:gd name="connsiteY8" fmla="*/ 3175 h 130221"/>
                <a:gd name="connsiteX9" fmla="*/ 89550 w 134065"/>
                <a:gd name="connsiteY9" fmla="*/ 85725 h 130221"/>
                <a:gd name="connsiteX10" fmla="*/ 10175 w 134065"/>
                <a:gd name="connsiteY10" fmla="*/ 28575 h 130221"/>
                <a:gd name="connsiteX11" fmla="*/ 32400 w 134065"/>
                <a:gd name="connsiteY11" fmla="*/ 130175 h 13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065" h="130221">
                  <a:moveTo>
                    <a:pt x="32400" y="130175"/>
                  </a:moveTo>
                  <a:cubicBezTo>
                    <a:pt x="35575" y="132292"/>
                    <a:pt x="34517" y="61912"/>
                    <a:pt x="29225" y="41275"/>
                  </a:cubicBezTo>
                  <a:cubicBezTo>
                    <a:pt x="23933" y="20638"/>
                    <a:pt x="-4642" y="6350"/>
                    <a:pt x="650" y="6350"/>
                  </a:cubicBezTo>
                  <a:cubicBezTo>
                    <a:pt x="5942" y="6350"/>
                    <a:pt x="46159" y="29633"/>
                    <a:pt x="60975" y="41275"/>
                  </a:cubicBezTo>
                  <a:cubicBezTo>
                    <a:pt x="75791" y="52917"/>
                    <a:pt x="89550" y="77258"/>
                    <a:pt x="89550" y="76200"/>
                  </a:cubicBezTo>
                  <a:cubicBezTo>
                    <a:pt x="89550" y="75142"/>
                    <a:pt x="69971" y="47625"/>
                    <a:pt x="60975" y="34925"/>
                  </a:cubicBezTo>
                  <a:cubicBezTo>
                    <a:pt x="51979" y="22225"/>
                    <a:pt x="23404" y="0"/>
                    <a:pt x="35575" y="0"/>
                  </a:cubicBezTo>
                  <a:cubicBezTo>
                    <a:pt x="47746" y="0"/>
                    <a:pt x="131354" y="34396"/>
                    <a:pt x="134000" y="34925"/>
                  </a:cubicBezTo>
                  <a:cubicBezTo>
                    <a:pt x="136646" y="35454"/>
                    <a:pt x="58858" y="-5292"/>
                    <a:pt x="51450" y="3175"/>
                  </a:cubicBezTo>
                  <a:cubicBezTo>
                    <a:pt x="44042" y="11642"/>
                    <a:pt x="96429" y="81492"/>
                    <a:pt x="89550" y="85725"/>
                  </a:cubicBezTo>
                  <a:cubicBezTo>
                    <a:pt x="82671" y="89958"/>
                    <a:pt x="21287" y="22754"/>
                    <a:pt x="10175" y="28575"/>
                  </a:cubicBezTo>
                  <a:cubicBezTo>
                    <a:pt x="-937" y="34396"/>
                    <a:pt x="29225" y="128058"/>
                    <a:pt x="32400" y="13017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B5F09E0B-EF25-FCC6-B49A-C661C69A109B}"/>
                </a:ext>
              </a:extLst>
            </p:cNvPr>
            <p:cNvSpPr/>
            <p:nvPr/>
          </p:nvSpPr>
          <p:spPr>
            <a:xfrm>
              <a:off x="8005188" y="979722"/>
              <a:ext cx="216067" cy="340604"/>
            </a:xfrm>
            <a:custGeom>
              <a:avLst/>
              <a:gdLst>
                <a:gd name="connsiteX0" fmla="*/ 156467 w 216067"/>
                <a:gd name="connsiteY0" fmla="*/ 83 h 340604"/>
                <a:gd name="connsiteX1" fmla="*/ 200917 w 216067"/>
                <a:gd name="connsiteY1" fmla="*/ 120733 h 340604"/>
                <a:gd name="connsiteX2" fmla="*/ 134242 w 216067"/>
                <a:gd name="connsiteY2" fmla="*/ 168358 h 340604"/>
                <a:gd name="connsiteX3" fmla="*/ 200917 w 216067"/>
                <a:gd name="connsiteY3" fmla="*/ 158833 h 340604"/>
                <a:gd name="connsiteX4" fmla="*/ 73917 w 216067"/>
                <a:gd name="connsiteY4" fmla="*/ 238208 h 340604"/>
                <a:gd name="connsiteX5" fmla="*/ 892 w 216067"/>
                <a:gd name="connsiteY5" fmla="*/ 339808 h 340604"/>
                <a:gd name="connsiteX6" fmla="*/ 38992 w 216067"/>
                <a:gd name="connsiteY6" fmla="*/ 279483 h 340604"/>
                <a:gd name="connsiteX7" fmla="*/ 121542 w 216067"/>
                <a:gd name="connsiteY7" fmla="*/ 171533 h 340604"/>
                <a:gd name="connsiteX8" fmla="*/ 89792 w 216067"/>
                <a:gd name="connsiteY8" fmla="*/ 190583 h 340604"/>
                <a:gd name="connsiteX9" fmla="*/ 204092 w 216067"/>
                <a:gd name="connsiteY9" fmla="*/ 139783 h 340604"/>
                <a:gd name="connsiteX10" fmla="*/ 210442 w 216067"/>
                <a:gd name="connsiteY10" fmla="*/ 101683 h 340604"/>
                <a:gd name="connsiteX11" fmla="*/ 156467 w 216067"/>
                <a:gd name="connsiteY11" fmla="*/ 83 h 340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067" h="340604">
                  <a:moveTo>
                    <a:pt x="156467" y="83"/>
                  </a:moveTo>
                  <a:cubicBezTo>
                    <a:pt x="154880" y="3258"/>
                    <a:pt x="204621" y="92687"/>
                    <a:pt x="200917" y="120733"/>
                  </a:cubicBezTo>
                  <a:cubicBezTo>
                    <a:pt x="197213" y="148779"/>
                    <a:pt x="134242" y="162008"/>
                    <a:pt x="134242" y="168358"/>
                  </a:cubicBezTo>
                  <a:cubicBezTo>
                    <a:pt x="134242" y="174708"/>
                    <a:pt x="210971" y="147191"/>
                    <a:pt x="200917" y="158833"/>
                  </a:cubicBezTo>
                  <a:cubicBezTo>
                    <a:pt x="190863" y="170475"/>
                    <a:pt x="107254" y="208046"/>
                    <a:pt x="73917" y="238208"/>
                  </a:cubicBezTo>
                  <a:cubicBezTo>
                    <a:pt x="40580" y="268370"/>
                    <a:pt x="6713" y="332929"/>
                    <a:pt x="892" y="339808"/>
                  </a:cubicBezTo>
                  <a:cubicBezTo>
                    <a:pt x="-4929" y="346687"/>
                    <a:pt x="18884" y="307529"/>
                    <a:pt x="38992" y="279483"/>
                  </a:cubicBezTo>
                  <a:cubicBezTo>
                    <a:pt x="59100" y="251437"/>
                    <a:pt x="113075" y="186350"/>
                    <a:pt x="121542" y="171533"/>
                  </a:cubicBezTo>
                  <a:cubicBezTo>
                    <a:pt x="130009" y="156716"/>
                    <a:pt x="76034" y="195875"/>
                    <a:pt x="89792" y="190583"/>
                  </a:cubicBezTo>
                  <a:cubicBezTo>
                    <a:pt x="103550" y="185291"/>
                    <a:pt x="183984" y="154600"/>
                    <a:pt x="204092" y="139783"/>
                  </a:cubicBezTo>
                  <a:cubicBezTo>
                    <a:pt x="224200" y="124966"/>
                    <a:pt x="213617" y="118616"/>
                    <a:pt x="210442" y="101683"/>
                  </a:cubicBezTo>
                  <a:cubicBezTo>
                    <a:pt x="207267" y="84750"/>
                    <a:pt x="158054" y="-3092"/>
                    <a:pt x="156467" y="8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2958D0B2-0924-7A3E-9CDF-3E44E72431E3}"/>
                </a:ext>
              </a:extLst>
            </p:cNvPr>
            <p:cNvSpPr/>
            <p:nvPr/>
          </p:nvSpPr>
          <p:spPr>
            <a:xfrm>
              <a:off x="7815218" y="985744"/>
              <a:ext cx="359143" cy="343283"/>
            </a:xfrm>
            <a:custGeom>
              <a:avLst/>
              <a:gdLst>
                <a:gd name="connsiteX0" fmla="*/ 359137 w 359143"/>
                <a:gd name="connsiteY0" fmla="*/ 411 h 343283"/>
                <a:gd name="connsiteX1" fmla="*/ 35287 w 359143"/>
                <a:gd name="connsiteY1" fmla="*/ 124236 h 343283"/>
                <a:gd name="connsiteX2" fmla="*/ 47987 w 359143"/>
                <a:gd name="connsiteY2" fmla="*/ 133761 h 343283"/>
                <a:gd name="connsiteX3" fmla="*/ 32112 w 359143"/>
                <a:gd name="connsiteY3" fmla="*/ 184561 h 343283"/>
                <a:gd name="connsiteX4" fmla="*/ 25762 w 359143"/>
                <a:gd name="connsiteY4" fmla="*/ 340136 h 343283"/>
                <a:gd name="connsiteX5" fmla="*/ 19412 w 359143"/>
                <a:gd name="connsiteY5" fmla="*/ 276636 h 343283"/>
                <a:gd name="connsiteX6" fmla="*/ 362 w 359143"/>
                <a:gd name="connsiteY6" fmla="*/ 130586 h 343283"/>
                <a:gd name="connsiteX7" fmla="*/ 9887 w 359143"/>
                <a:gd name="connsiteY7" fmla="*/ 197261 h 343283"/>
                <a:gd name="connsiteX8" fmla="*/ 44812 w 359143"/>
                <a:gd name="connsiteY8" fmla="*/ 95661 h 343283"/>
                <a:gd name="connsiteX9" fmla="*/ 6712 w 359143"/>
                <a:gd name="connsiteY9" fmla="*/ 124236 h 343283"/>
                <a:gd name="connsiteX10" fmla="*/ 143237 w 359143"/>
                <a:gd name="connsiteY10" fmla="*/ 63911 h 343283"/>
                <a:gd name="connsiteX11" fmla="*/ 44812 w 359143"/>
                <a:gd name="connsiteY11" fmla="*/ 82961 h 343283"/>
                <a:gd name="connsiteX12" fmla="*/ 359137 w 359143"/>
                <a:gd name="connsiteY12" fmla="*/ 411 h 34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9143" h="343283">
                  <a:moveTo>
                    <a:pt x="359137" y="411"/>
                  </a:moveTo>
                  <a:cubicBezTo>
                    <a:pt x="357550" y="7290"/>
                    <a:pt x="35287" y="124236"/>
                    <a:pt x="35287" y="124236"/>
                  </a:cubicBezTo>
                  <a:cubicBezTo>
                    <a:pt x="-16571" y="146461"/>
                    <a:pt x="48516" y="123707"/>
                    <a:pt x="47987" y="133761"/>
                  </a:cubicBezTo>
                  <a:cubicBezTo>
                    <a:pt x="47458" y="143815"/>
                    <a:pt x="35816" y="150165"/>
                    <a:pt x="32112" y="184561"/>
                  </a:cubicBezTo>
                  <a:cubicBezTo>
                    <a:pt x="28408" y="218957"/>
                    <a:pt x="27879" y="324790"/>
                    <a:pt x="25762" y="340136"/>
                  </a:cubicBezTo>
                  <a:cubicBezTo>
                    <a:pt x="23645" y="355482"/>
                    <a:pt x="23645" y="311561"/>
                    <a:pt x="19412" y="276636"/>
                  </a:cubicBezTo>
                  <a:cubicBezTo>
                    <a:pt x="15179" y="241711"/>
                    <a:pt x="1949" y="143815"/>
                    <a:pt x="362" y="130586"/>
                  </a:cubicBezTo>
                  <a:cubicBezTo>
                    <a:pt x="-1225" y="117357"/>
                    <a:pt x="2479" y="203082"/>
                    <a:pt x="9887" y="197261"/>
                  </a:cubicBezTo>
                  <a:cubicBezTo>
                    <a:pt x="17295" y="191440"/>
                    <a:pt x="45341" y="107832"/>
                    <a:pt x="44812" y="95661"/>
                  </a:cubicBezTo>
                  <a:cubicBezTo>
                    <a:pt x="44283" y="83490"/>
                    <a:pt x="-9692" y="129528"/>
                    <a:pt x="6712" y="124236"/>
                  </a:cubicBezTo>
                  <a:cubicBezTo>
                    <a:pt x="23116" y="118944"/>
                    <a:pt x="136887" y="70790"/>
                    <a:pt x="143237" y="63911"/>
                  </a:cubicBezTo>
                  <a:cubicBezTo>
                    <a:pt x="149587" y="57032"/>
                    <a:pt x="13591" y="90898"/>
                    <a:pt x="44812" y="82961"/>
                  </a:cubicBezTo>
                  <a:cubicBezTo>
                    <a:pt x="76033" y="75024"/>
                    <a:pt x="360724" y="-6468"/>
                    <a:pt x="359137" y="41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84988D1C-129C-478C-D442-E96D122A0962}"/>
                </a:ext>
              </a:extLst>
            </p:cNvPr>
            <p:cNvSpPr/>
            <p:nvPr/>
          </p:nvSpPr>
          <p:spPr>
            <a:xfrm>
              <a:off x="7811133" y="1299796"/>
              <a:ext cx="379206" cy="671203"/>
            </a:xfrm>
            <a:custGeom>
              <a:avLst/>
              <a:gdLst>
                <a:gd name="connsiteX0" fmla="*/ 1272 w 379206"/>
                <a:gd name="connsiteY0" fmla="*/ 684 h 671203"/>
                <a:gd name="connsiteX1" fmla="*/ 191772 w 379206"/>
                <a:gd name="connsiteY1" fmla="*/ 308659 h 671203"/>
                <a:gd name="connsiteX2" fmla="*/ 172722 w 379206"/>
                <a:gd name="connsiteY2" fmla="*/ 286434 h 671203"/>
                <a:gd name="connsiteX3" fmla="*/ 267972 w 379206"/>
                <a:gd name="connsiteY3" fmla="*/ 457884 h 671203"/>
                <a:gd name="connsiteX4" fmla="*/ 236222 w 379206"/>
                <a:gd name="connsiteY4" fmla="*/ 400734 h 671203"/>
                <a:gd name="connsiteX5" fmla="*/ 344172 w 379206"/>
                <a:gd name="connsiteY5" fmla="*/ 584884 h 671203"/>
                <a:gd name="connsiteX6" fmla="*/ 318772 w 379206"/>
                <a:gd name="connsiteY6" fmla="*/ 527734 h 671203"/>
                <a:gd name="connsiteX7" fmla="*/ 379097 w 379206"/>
                <a:gd name="connsiteY7" fmla="*/ 670609 h 671203"/>
                <a:gd name="connsiteX8" fmla="*/ 331472 w 379206"/>
                <a:gd name="connsiteY8" fmla="*/ 569009 h 671203"/>
                <a:gd name="connsiteX9" fmla="*/ 255272 w 379206"/>
                <a:gd name="connsiteY9" fmla="*/ 343584 h 671203"/>
                <a:gd name="connsiteX10" fmla="*/ 248922 w 379206"/>
                <a:gd name="connsiteY10" fmla="*/ 378509 h 671203"/>
                <a:gd name="connsiteX11" fmla="*/ 74297 w 379206"/>
                <a:gd name="connsiteY11" fmla="*/ 168959 h 671203"/>
                <a:gd name="connsiteX12" fmla="*/ 106047 w 379206"/>
                <a:gd name="connsiteY12" fmla="*/ 222934 h 671203"/>
                <a:gd name="connsiteX13" fmla="*/ 1272 w 379206"/>
                <a:gd name="connsiteY13" fmla="*/ 684 h 671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206" h="671203">
                  <a:moveTo>
                    <a:pt x="1272" y="684"/>
                  </a:moveTo>
                  <a:cubicBezTo>
                    <a:pt x="15559" y="14971"/>
                    <a:pt x="191772" y="308659"/>
                    <a:pt x="191772" y="308659"/>
                  </a:cubicBezTo>
                  <a:cubicBezTo>
                    <a:pt x="220347" y="356284"/>
                    <a:pt x="160022" y="261563"/>
                    <a:pt x="172722" y="286434"/>
                  </a:cubicBezTo>
                  <a:cubicBezTo>
                    <a:pt x="185422" y="311305"/>
                    <a:pt x="267972" y="457884"/>
                    <a:pt x="267972" y="457884"/>
                  </a:cubicBezTo>
                  <a:cubicBezTo>
                    <a:pt x="278555" y="476934"/>
                    <a:pt x="223522" y="379567"/>
                    <a:pt x="236222" y="400734"/>
                  </a:cubicBezTo>
                  <a:cubicBezTo>
                    <a:pt x="248922" y="421901"/>
                    <a:pt x="330414" y="563717"/>
                    <a:pt x="344172" y="584884"/>
                  </a:cubicBezTo>
                  <a:cubicBezTo>
                    <a:pt x="357930" y="606051"/>
                    <a:pt x="312951" y="513447"/>
                    <a:pt x="318772" y="527734"/>
                  </a:cubicBezTo>
                  <a:cubicBezTo>
                    <a:pt x="324593" y="542021"/>
                    <a:pt x="376980" y="663730"/>
                    <a:pt x="379097" y="670609"/>
                  </a:cubicBezTo>
                  <a:cubicBezTo>
                    <a:pt x="381214" y="677488"/>
                    <a:pt x="352110" y="623513"/>
                    <a:pt x="331472" y="569009"/>
                  </a:cubicBezTo>
                  <a:cubicBezTo>
                    <a:pt x="310835" y="514505"/>
                    <a:pt x="269030" y="375334"/>
                    <a:pt x="255272" y="343584"/>
                  </a:cubicBezTo>
                  <a:cubicBezTo>
                    <a:pt x="241514" y="311834"/>
                    <a:pt x="279084" y="407613"/>
                    <a:pt x="248922" y="378509"/>
                  </a:cubicBezTo>
                  <a:cubicBezTo>
                    <a:pt x="218760" y="349405"/>
                    <a:pt x="98109" y="194888"/>
                    <a:pt x="74297" y="168959"/>
                  </a:cubicBezTo>
                  <a:cubicBezTo>
                    <a:pt x="50485" y="143030"/>
                    <a:pt x="114514" y="245688"/>
                    <a:pt x="106047" y="222934"/>
                  </a:cubicBezTo>
                  <a:cubicBezTo>
                    <a:pt x="97580" y="200180"/>
                    <a:pt x="-13015" y="-13603"/>
                    <a:pt x="1272" y="68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75DFD11D-02DF-92FB-C05E-5E431F42B27C}"/>
                </a:ext>
              </a:extLst>
            </p:cNvPr>
            <p:cNvSpPr/>
            <p:nvPr/>
          </p:nvSpPr>
          <p:spPr>
            <a:xfrm>
              <a:off x="8564034" y="1578374"/>
              <a:ext cx="181022" cy="172045"/>
            </a:xfrm>
            <a:custGeom>
              <a:avLst/>
              <a:gdLst>
                <a:gd name="connsiteX0" fmla="*/ 846 w 181022"/>
                <a:gd name="connsiteY0" fmla="*/ 1506 h 172045"/>
                <a:gd name="connsiteX1" fmla="*/ 175471 w 181022"/>
                <a:gd name="connsiteY1" fmla="*/ 166606 h 172045"/>
                <a:gd name="connsiteX2" fmla="*/ 131021 w 181022"/>
                <a:gd name="connsiteY2" fmla="*/ 128506 h 172045"/>
                <a:gd name="connsiteX3" fmla="*/ 64346 w 181022"/>
                <a:gd name="connsiteY3" fmla="*/ 90406 h 172045"/>
                <a:gd name="connsiteX4" fmla="*/ 105621 w 181022"/>
                <a:gd name="connsiteY4" fmla="*/ 84056 h 172045"/>
                <a:gd name="connsiteX5" fmla="*/ 846 w 181022"/>
                <a:gd name="connsiteY5" fmla="*/ 1506 h 172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022" h="172045">
                  <a:moveTo>
                    <a:pt x="846" y="1506"/>
                  </a:moveTo>
                  <a:cubicBezTo>
                    <a:pt x="12488" y="15264"/>
                    <a:pt x="153775" y="145439"/>
                    <a:pt x="175471" y="166606"/>
                  </a:cubicBezTo>
                  <a:cubicBezTo>
                    <a:pt x="197167" y="187773"/>
                    <a:pt x="149542" y="141206"/>
                    <a:pt x="131021" y="128506"/>
                  </a:cubicBezTo>
                  <a:cubicBezTo>
                    <a:pt x="112500" y="115806"/>
                    <a:pt x="68579" y="97814"/>
                    <a:pt x="64346" y="90406"/>
                  </a:cubicBezTo>
                  <a:cubicBezTo>
                    <a:pt x="60113" y="82998"/>
                    <a:pt x="109854" y="95698"/>
                    <a:pt x="105621" y="84056"/>
                  </a:cubicBezTo>
                  <a:cubicBezTo>
                    <a:pt x="101388" y="72414"/>
                    <a:pt x="-10796" y="-12252"/>
                    <a:pt x="846" y="150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8F8B9C54-AAF3-2C06-E097-BA0132071916}"/>
                </a:ext>
              </a:extLst>
            </p:cNvPr>
            <p:cNvSpPr/>
            <p:nvPr/>
          </p:nvSpPr>
          <p:spPr>
            <a:xfrm>
              <a:off x="8245127" y="1611629"/>
              <a:ext cx="502877" cy="384059"/>
            </a:xfrm>
            <a:custGeom>
              <a:avLst/>
              <a:gdLst>
                <a:gd name="connsiteX0" fmla="*/ 319753 w 502877"/>
                <a:gd name="connsiteY0" fmla="*/ 1 h 384059"/>
                <a:gd name="connsiteX1" fmla="*/ 459453 w 502877"/>
                <a:gd name="connsiteY1" fmla="*/ 155576 h 384059"/>
                <a:gd name="connsiteX2" fmla="*/ 478503 w 502877"/>
                <a:gd name="connsiteY2" fmla="*/ 212726 h 384059"/>
                <a:gd name="connsiteX3" fmla="*/ 475328 w 502877"/>
                <a:gd name="connsiteY3" fmla="*/ 196851 h 384059"/>
                <a:gd name="connsiteX4" fmla="*/ 443578 w 502877"/>
                <a:gd name="connsiteY4" fmla="*/ 257176 h 384059"/>
                <a:gd name="connsiteX5" fmla="*/ 481678 w 502877"/>
                <a:gd name="connsiteY5" fmla="*/ 228601 h 384059"/>
                <a:gd name="connsiteX6" fmla="*/ 345153 w 502877"/>
                <a:gd name="connsiteY6" fmla="*/ 342901 h 384059"/>
                <a:gd name="connsiteX7" fmla="*/ 386428 w 502877"/>
                <a:gd name="connsiteY7" fmla="*/ 311151 h 384059"/>
                <a:gd name="connsiteX8" fmla="*/ 338803 w 502877"/>
                <a:gd name="connsiteY8" fmla="*/ 355601 h 384059"/>
                <a:gd name="connsiteX9" fmla="*/ 148303 w 502877"/>
                <a:gd name="connsiteY9" fmla="*/ 358776 h 384059"/>
                <a:gd name="connsiteX10" fmla="*/ 214978 w 502877"/>
                <a:gd name="connsiteY10" fmla="*/ 381001 h 384059"/>
                <a:gd name="connsiteX11" fmla="*/ 5428 w 502877"/>
                <a:gd name="connsiteY11" fmla="*/ 282576 h 384059"/>
                <a:gd name="connsiteX12" fmla="*/ 68928 w 502877"/>
                <a:gd name="connsiteY12" fmla="*/ 311151 h 384059"/>
                <a:gd name="connsiteX13" fmla="*/ 148303 w 502877"/>
                <a:gd name="connsiteY13" fmla="*/ 377826 h 384059"/>
                <a:gd name="connsiteX14" fmla="*/ 310228 w 502877"/>
                <a:gd name="connsiteY14" fmla="*/ 361951 h 384059"/>
                <a:gd name="connsiteX15" fmla="*/ 303878 w 502877"/>
                <a:gd name="connsiteY15" fmla="*/ 371476 h 384059"/>
                <a:gd name="connsiteX16" fmla="*/ 491203 w 502877"/>
                <a:gd name="connsiteY16" fmla="*/ 247651 h 384059"/>
                <a:gd name="connsiteX17" fmla="*/ 475328 w 502877"/>
                <a:gd name="connsiteY17" fmla="*/ 196851 h 384059"/>
                <a:gd name="connsiteX18" fmla="*/ 411828 w 502877"/>
                <a:gd name="connsiteY18" fmla="*/ 152401 h 384059"/>
                <a:gd name="connsiteX19" fmla="*/ 421353 w 502877"/>
                <a:gd name="connsiteY19" fmla="*/ 158751 h 384059"/>
                <a:gd name="connsiteX20" fmla="*/ 319753 w 502877"/>
                <a:gd name="connsiteY20" fmla="*/ 1 h 38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2877" h="384059">
                  <a:moveTo>
                    <a:pt x="319753" y="1"/>
                  </a:moveTo>
                  <a:cubicBezTo>
                    <a:pt x="326103" y="-528"/>
                    <a:pt x="432995" y="120122"/>
                    <a:pt x="459453" y="155576"/>
                  </a:cubicBezTo>
                  <a:cubicBezTo>
                    <a:pt x="485911" y="191030"/>
                    <a:pt x="478503" y="212726"/>
                    <a:pt x="478503" y="212726"/>
                  </a:cubicBezTo>
                  <a:cubicBezTo>
                    <a:pt x="481149" y="219605"/>
                    <a:pt x="481149" y="189443"/>
                    <a:pt x="475328" y="196851"/>
                  </a:cubicBezTo>
                  <a:cubicBezTo>
                    <a:pt x="469507" y="204259"/>
                    <a:pt x="442520" y="251885"/>
                    <a:pt x="443578" y="257176"/>
                  </a:cubicBezTo>
                  <a:cubicBezTo>
                    <a:pt x="444636" y="262467"/>
                    <a:pt x="498082" y="214313"/>
                    <a:pt x="481678" y="228601"/>
                  </a:cubicBezTo>
                  <a:cubicBezTo>
                    <a:pt x="465274" y="242889"/>
                    <a:pt x="361028" y="329143"/>
                    <a:pt x="345153" y="342901"/>
                  </a:cubicBezTo>
                  <a:cubicBezTo>
                    <a:pt x="329278" y="356659"/>
                    <a:pt x="387486" y="309034"/>
                    <a:pt x="386428" y="311151"/>
                  </a:cubicBezTo>
                  <a:cubicBezTo>
                    <a:pt x="385370" y="313268"/>
                    <a:pt x="378490" y="347664"/>
                    <a:pt x="338803" y="355601"/>
                  </a:cubicBezTo>
                  <a:cubicBezTo>
                    <a:pt x="299116" y="363538"/>
                    <a:pt x="168940" y="354543"/>
                    <a:pt x="148303" y="358776"/>
                  </a:cubicBezTo>
                  <a:cubicBezTo>
                    <a:pt x="127666" y="363009"/>
                    <a:pt x="238790" y="393701"/>
                    <a:pt x="214978" y="381001"/>
                  </a:cubicBezTo>
                  <a:cubicBezTo>
                    <a:pt x="191165" y="368301"/>
                    <a:pt x="29770" y="294218"/>
                    <a:pt x="5428" y="282576"/>
                  </a:cubicBezTo>
                  <a:cubicBezTo>
                    <a:pt x="-18914" y="270934"/>
                    <a:pt x="45115" y="295276"/>
                    <a:pt x="68928" y="311151"/>
                  </a:cubicBezTo>
                  <a:cubicBezTo>
                    <a:pt x="92740" y="327026"/>
                    <a:pt x="108087" y="369359"/>
                    <a:pt x="148303" y="377826"/>
                  </a:cubicBezTo>
                  <a:cubicBezTo>
                    <a:pt x="188519" y="386293"/>
                    <a:pt x="310228" y="361951"/>
                    <a:pt x="310228" y="361951"/>
                  </a:cubicBezTo>
                  <a:cubicBezTo>
                    <a:pt x="336157" y="360893"/>
                    <a:pt x="273715" y="390526"/>
                    <a:pt x="303878" y="371476"/>
                  </a:cubicBezTo>
                  <a:cubicBezTo>
                    <a:pt x="334041" y="352426"/>
                    <a:pt x="462628" y="276755"/>
                    <a:pt x="491203" y="247651"/>
                  </a:cubicBezTo>
                  <a:cubicBezTo>
                    <a:pt x="519778" y="218547"/>
                    <a:pt x="488557" y="212726"/>
                    <a:pt x="475328" y="196851"/>
                  </a:cubicBezTo>
                  <a:cubicBezTo>
                    <a:pt x="462099" y="180976"/>
                    <a:pt x="420824" y="158751"/>
                    <a:pt x="411828" y="152401"/>
                  </a:cubicBezTo>
                  <a:cubicBezTo>
                    <a:pt x="402832" y="146051"/>
                    <a:pt x="434582" y="184151"/>
                    <a:pt x="421353" y="158751"/>
                  </a:cubicBezTo>
                  <a:cubicBezTo>
                    <a:pt x="408124" y="133351"/>
                    <a:pt x="313403" y="530"/>
                    <a:pt x="319753" y="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EAD564C2-CF07-105C-4F1A-2D73B4851A20}"/>
                </a:ext>
              </a:extLst>
            </p:cNvPr>
            <p:cNvSpPr/>
            <p:nvPr/>
          </p:nvSpPr>
          <p:spPr>
            <a:xfrm>
              <a:off x="8250555" y="1678120"/>
              <a:ext cx="425806" cy="254205"/>
            </a:xfrm>
            <a:custGeom>
              <a:avLst/>
              <a:gdLst>
                <a:gd name="connsiteX0" fmla="*/ 314325 w 425806"/>
                <a:gd name="connsiteY0" fmla="*/ 185 h 254205"/>
                <a:gd name="connsiteX1" fmla="*/ 409575 w 425806"/>
                <a:gd name="connsiteY1" fmla="*/ 111310 h 254205"/>
                <a:gd name="connsiteX2" fmla="*/ 403225 w 425806"/>
                <a:gd name="connsiteY2" fmla="*/ 165285 h 254205"/>
                <a:gd name="connsiteX3" fmla="*/ 387350 w 425806"/>
                <a:gd name="connsiteY3" fmla="*/ 193860 h 254205"/>
                <a:gd name="connsiteX4" fmla="*/ 387350 w 425806"/>
                <a:gd name="connsiteY4" fmla="*/ 206560 h 254205"/>
                <a:gd name="connsiteX5" fmla="*/ 298450 w 425806"/>
                <a:gd name="connsiteY5" fmla="*/ 241485 h 254205"/>
                <a:gd name="connsiteX6" fmla="*/ 323850 w 425806"/>
                <a:gd name="connsiteY6" fmla="*/ 254185 h 254205"/>
                <a:gd name="connsiteX7" fmla="*/ 85725 w 425806"/>
                <a:gd name="connsiteY7" fmla="*/ 244660 h 254205"/>
                <a:gd name="connsiteX8" fmla="*/ 0 w 425806"/>
                <a:gd name="connsiteY8" fmla="*/ 241485 h 254205"/>
                <a:gd name="connsiteX9" fmla="*/ 320675 w 425806"/>
                <a:gd name="connsiteY9" fmla="*/ 251010 h 254205"/>
                <a:gd name="connsiteX10" fmla="*/ 355600 w 425806"/>
                <a:gd name="connsiteY10" fmla="*/ 212910 h 254205"/>
                <a:gd name="connsiteX11" fmla="*/ 425450 w 425806"/>
                <a:gd name="connsiteY11" fmla="*/ 152585 h 254205"/>
                <a:gd name="connsiteX12" fmla="*/ 384175 w 425806"/>
                <a:gd name="connsiteY12" fmla="*/ 98610 h 254205"/>
                <a:gd name="connsiteX13" fmla="*/ 415925 w 425806"/>
                <a:gd name="connsiteY13" fmla="*/ 139885 h 254205"/>
                <a:gd name="connsiteX14" fmla="*/ 314325 w 425806"/>
                <a:gd name="connsiteY14" fmla="*/ 185 h 25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5806" h="254205">
                  <a:moveTo>
                    <a:pt x="314325" y="185"/>
                  </a:moveTo>
                  <a:cubicBezTo>
                    <a:pt x="313267" y="-4577"/>
                    <a:pt x="394758" y="83793"/>
                    <a:pt x="409575" y="111310"/>
                  </a:cubicBezTo>
                  <a:cubicBezTo>
                    <a:pt x="424392" y="138827"/>
                    <a:pt x="406929" y="151527"/>
                    <a:pt x="403225" y="165285"/>
                  </a:cubicBezTo>
                  <a:cubicBezTo>
                    <a:pt x="399521" y="179043"/>
                    <a:pt x="387350" y="193860"/>
                    <a:pt x="387350" y="193860"/>
                  </a:cubicBezTo>
                  <a:cubicBezTo>
                    <a:pt x="384704" y="200739"/>
                    <a:pt x="402167" y="198623"/>
                    <a:pt x="387350" y="206560"/>
                  </a:cubicBezTo>
                  <a:cubicBezTo>
                    <a:pt x="372533" y="214498"/>
                    <a:pt x="309033" y="233548"/>
                    <a:pt x="298450" y="241485"/>
                  </a:cubicBezTo>
                  <a:cubicBezTo>
                    <a:pt x="287867" y="249422"/>
                    <a:pt x="359304" y="253656"/>
                    <a:pt x="323850" y="254185"/>
                  </a:cubicBezTo>
                  <a:cubicBezTo>
                    <a:pt x="288396" y="254714"/>
                    <a:pt x="85725" y="244660"/>
                    <a:pt x="85725" y="244660"/>
                  </a:cubicBezTo>
                  <a:lnTo>
                    <a:pt x="0" y="241485"/>
                  </a:lnTo>
                  <a:cubicBezTo>
                    <a:pt x="39158" y="242543"/>
                    <a:pt x="261408" y="255773"/>
                    <a:pt x="320675" y="251010"/>
                  </a:cubicBezTo>
                  <a:cubicBezTo>
                    <a:pt x="379942" y="246248"/>
                    <a:pt x="338138" y="229314"/>
                    <a:pt x="355600" y="212910"/>
                  </a:cubicBezTo>
                  <a:cubicBezTo>
                    <a:pt x="373063" y="196506"/>
                    <a:pt x="420688" y="171635"/>
                    <a:pt x="425450" y="152585"/>
                  </a:cubicBezTo>
                  <a:cubicBezTo>
                    <a:pt x="430212" y="133535"/>
                    <a:pt x="385763" y="100727"/>
                    <a:pt x="384175" y="98610"/>
                  </a:cubicBezTo>
                  <a:cubicBezTo>
                    <a:pt x="382587" y="96493"/>
                    <a:pt x="425450" y="153114"/>
                    <a:pt x="415925" y="139885"/>
                  </a:cubicBezTo>
                  <a:cubicBezTo>
                    <a:pt x="406400" y="126656"/>
                    <a:pt x="315383" y="4947"/>
                    <a:pt x="314325" y="18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DD27D2DC-E279-15E0-B687-6D17E26192DB}"/>
                </a:ext>
              </a:extLst>
            </p:cNvPr>
            <p:cNvSpPr/>
            <p:nvPr/>
          </p:nvSpPr>
          <p:spPr>
            <a:xfrm>
              <a:off x="8206017" y="1722642"/>
              <a:ext cx="390856" cy="171892"/>
            </a:xfrm>
            <a:custGeom>
              <a:avLst/>
              <a:gdLst>
                <a:gd name="connsiteX0" fmla="*/ 88 w 390856"/>
                <a:gd name="connsiteY0" fmla="*/ 98538 h 171892"/>
                <a:gd name="connsiteX1" fmla="*/ 289013 w 390856"/>
                <a:gd name="connsiteY1" fmla="*/ 165213 h 171892"/>
                <a:gd name="connsiteX2" fmla="*/ 349338 w 390856"/>
                <a:gd name="connsiteY2" fmla="*/ 104888 h 171892"/>
                <a:gd name="connsiteX3" fmla="*/ 330288 w 390856"/>
                <a:gd name="connsiteY3" fmla="*/ 127113 h 171892"/>
                <a:gd name="connsiteX4" fmla="*/ 390613 w 390856"/>
                <a:gd name="connsiteY4" fmla="*/ 79488 h 171892"/>
                <a:gd name="connsiteX5" fmla="*/ 352513 w 390856"/>
                <a:gd name="connsiteY5" fmla="*/ 113 h 171892"/>
                <a:gd name="connsiteX6" fmla="*/ 377913 w 390856"/>
                <a:gd name="connsiteY6" fmla="*/ 63613 h 171892"/>
                <a:gd name="connsiteX7" fmla="*/ 308063 w 390856"/>
                <a:gd name="connsiteY7" fmla="*/ 130288 h 171892"/>
                <a:gd name="connsiteX8" fmla="*/ 193763 w 390856"/>
                <a:gd name="connsiteY8" fmla="*/ 139813 h 171892"/>
                <a:gd name="connsiteX9" fmla="*/ 257263 w 390856"/>
                <a:gd name="connsiteY9" fmla="*/ 171563 h 171892"/>
                <a:gd name="connsiteX10" fmla="*/ 88 w 390856"/>
                <a:gd name="connsiteY10" fmla="*/ 98538 h 17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0856" h="171892">
                  <a:moveTo>
                    <a:pt x="88" y="98538"/>
                  </a:moveTo>
                  <a:cubicBezTo>
                    <a:pt x="5379" y="97480"/>
                    <a:pt x="230805" y="164155"/>
                    <a:pt x="289013" y="165213"/>
                  </a:cubicBezTo>
                  <a:cubicBezTo>
                    <a:pt x="347221" y="166271"/>
                    <a:pt x="342459" y="111238"/>
                    <a:pt x="349338" y="104888"/>
                  </a:cubicBezTo>
                  <a:cubicBezTo>
                    <a:pt x="356217" y="98538"/>
                    <a:pt x="323409" y="131346"/>
                    <a:pt x="330288" y="127113"/>
                  </a:cubicBezTo>
                  <a:cubicBezTo>
                    <a:pt x="337167" y="122880"/>
                    <a:pt x="386909" y="100655"/>
                    <a:pt x="390613" y="79488"/>
                  </a:cubicBezTo>
                  <a:cubicBezTo>
                    <a:pt x="394317" y="58321"/>
                    <a:pt x="354630" y="2759"/>
                    <a:pt x="352513" y="113"/>
                  </a:cubicBezTo>
                  <a:cubicBezTo>
                    <a:pt x="350396" y="-2533"/>
                    <a:pt x="385321" y="41917"/>
                    <a:pt x="377913" y="63613"/>
                  </a:cubicBezTo>
                  <a:cubicBezTo>
                    <a:pt x="370505" y="85309"/>
                    <a:pt x="338755" y="117588"/>
                    <a:pt x="308063" y="130288"/>
                  </a:cubicBezTo>
                  <a:cubicBezTo>
                    <a:pt x="277371" y="142988"/>
                    <a:pt x="202230" y="132934"/>
                    <a:pt x="193763" y="139813"/>
                  </a:cubicBezTo>
                  <a:cubicBezTo>
                    <a:pt x="185296" y="146692"/>
                    <a:pt x="284780" y="175267"/>
                    <a:pt x="257263" y="171563"/>
                  </a:cubicBezTo>
                  <a:cubicBezTo>
                    <a:pt x="229746" y="167859"/>
                    <a:pt x="-5203" y="99596"/>
                    <a:pt x="88" y="9853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AE9A3CDD-C5A8-B555-7A28-8EB2C5E6F4C5}"/>
                </a:ext>
              </a:extLst>
            </p:cNvPr>
            <p:cNvSpPr/>
            <p:nvPr/>
          </p:nvSpPr>
          <p:spPr>
            <a:xfrm>
              <a:off x="7644130" y="1184395"/>
              <a:ext cx="295400" cy="119260"/>
            </a:xfrm>
            <a:custGeom>
              <a:avLst/>
              <a:gdLst>
                <a:gd name="connsiteX0" fmla="*/ 295275 w 295400"/>
                <a:gd name="connsiteY0" fmla="*/ 17660 h 119260"/>
                <a:gd name="connsiteX1" fmla="*/ 127000 w 295400"/>
                <a:gd name="connsiteY1" fmla="*/ 24010 h 119260"/>
                <a:gd name="connsiteX2" fmla="*/ 0 w 295400"/>
                <a:gd name="connsiteY2" fmla="*/ 119260 h 119260"/>
                <a:gd name="connsiteX3" fmla="*/ 152400 w 295400"/>
                <a:gd name="connsiteY3" fmla="*/ 4960 h 119260"/>
                <a:gd name="connsiteX4" fmla="*/ 295275 w 295400"/>
                <a:gd name="connsiteY4" fmla="*/ 17660 h 119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400" h="119260">
                  <a:moveTo>
                    <a:pt x="295275" y="17660"/>
                  </a:moveTo>
                  <a:cubicBezTo>
                    <a:pt x="291042" y="20835"/>
                    <a:pt x="176212" y="7077"/>
                    <a:pt x="127000" y="24010"/>
                  </a:cubicBezTo>
                  <a:cubicBezTo>
                    <a:pt x="77788" y="40943"/>
                    <a:pt x="0" y="119260"/>
                    <a:pt x="0" y="119260"/>
                  </a:cubicBezTo>
                  <a:cubicBezTo>
                    <a:pt x="4233" y="116085"/>
                    <a:pt x="109537" y="20306"/>
                    <a:pt x="152400" y="4960"/>
                  </a:cubicBezTo>
                  <a:cubicBezTo>
                    <a:pt x="195263" y="-10386"/>
                    <a:pt x="299508" y="14485"/>
                    <a:pt x="295275" y="1766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8C3D7AC2-3235-45E5-4ECC-30A2C2A90C1D}"/>
                </a:ext>
              </a:extLst>
            </p:cNvPr>
            <p:cNvSpPr/>
            <p:nvPr/>
          </p:nvSpPr>
          <p:spPr>
            <a:xfrm>
              <a:off x="7599676" y="1235864"/>
              <a:ext cx="325863" cy="232966"/>
            </a:xfrm>
            <a:custGeom>
              <a:avLst/>
              <a:gdLst>
                <a:gd name="connsiteX0" fmla="*/ 323854 w 325863"/>
                <a:gd name="connsiteY0" fmla="*/ 1116 h 232966"/>
                <a:gd name="connsiteX1" fmla="*/ 203204 w 325863"/>
                <a:gd name="connsiteY1" fmla="*/ 42391 h 232966"/>
                <a:gd name="connsiteX2" fmla="*/ 101604 w 325863"/>
                <a:gd name="connsiteY2" fmla="*/ 105891 h 232966"/>
                <a:gd name="connsiteX3" fmla="*/ 4 w 325863"/>
                <a:gd name="connsiteY3" fmla="*/ 232891 h 232966"/>
                <a:gd name="connsiteX4" fmla="*/ 98429 w 325863"/>
                <a:gd name="connsiteY4" fmla="*/ 86841 h 232966"/>
                <a:gd name="connsiteX5" fmla="*/ 323854 w 325863"/>
                <a:gd name="connsiteY5" fmla="*/ 1116 h 23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863" h="232966">
                  <a:moveTo>
                    <a:pt x="323854" y="1116"/>
                  </a:moveTo>
                  <a:cubicBezTo>
                    <a:pt x="341316" y="-6292"/>
                    <a:pt x="240246" y="24929"/>
                    <a:pt x="203204" y="42391"/>
                  </a:cubicBezTo>
                  <a:cubicBezTo>
                    <a:pt x="166162" y="59853"/>
                    <a:pt x="135471" y="74141"/>
                    <a:pt x="101604" y="105891"/>
                  </a:cubicBezTo>
                  <a:cubicBezTo>
                    <a:pt x="67737" y="137641"/>
                    <a:pt x="533" y="236066"/>
                    <a:pt x="4" y="232891"/>
                  </a:cubicBezTo>
                  <a:cubicBezTo>
                    <a:pt x="-525" y="229716"/>
                    <a:pt x="45512" y="123354"/>
                    <a:pt x="98429" y="86841"/>
                  </a:cubicBezTo>
                  <a:cubicBezTo>
                    <a:pt x="151346" y="50329"/>
                    <a:pt x="306392" y="8524"/>
                    <a:pt x="323854" y="111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F8BB8B61-628F-0224-0201-4B32D0B8B0CB}"/>
                </a:ext>
              </a:extLst>
            </p:cNvPr>
            <p:cNvSpPr/>
            <p:nvPr/>
          </p:nvSpPr>
          <p:spPr>
            <a:xfrm>
              <a:off x="7726529" y="1262341"/>
              <a:ext cx="225625" cy="301693"/>
            </a:xfrm>
            <a:custGeom>
              <a:avLst/>
              <a:gdLst>
                <a:gd name="connsiteX0" fmla="*/ 225576 w 225625"/>
                <a:gd name="connsiteY0" fmla="*/ 39 h 301693"/>
                <a:gd name="connsiteX1" fmla="*/ 85876 w 225625"/>
                <a:gd name="connsiteY1" fmla="*/ 142914 h 301693"/>
                <a:gd name="connsiteX2" fmla="*/ 151 w 225625"/>
                <a:gd name="connsiteY2" fmla="*/ 301664 h 301693"/>
                <a:gd name="connsiteX3" fmla="*/ 70001 w 225625"/>
                <a:gd name="connsiteY3" fmla="*/ 130214 h 301693"/>
                <a:gd name="connsiteX4" fmla="*/ 225576 w 225625"/>
                <a:gd name="connsiteY4" fmla="*/ 39 h 30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625" h="301693">
                  <a:moveTo>
                    <a:pt x="225576" y="39"/>
                  </a:moveTo>
                  <a:cubicBezTo>
                    <a:pt x="228222" y="2156"/>
                    <a:pt x="123447" y="92643"/>
                    <a:pt x="85876" y="142914"/>
                  </a:cubicBezTo>
                  <a:cubicBezTo>
                    <a:pt x="48305" y="193185"/>
                    <a:pt x="2797" y="303781"/>
                    <a:pt x="151" y="301664"/>
                  </a:cubicBezTo>
                  <a:cubicBezTo>
                    <a:pt x="-2495" y="299547"/>
                    <a:pt x="29784" y="179956"/>
                    <a:pt x="70001" y="130214"/>
                  </a:cubicBezTo>
                  <a:cubicBezTo>
                    <a:pt x="110218" y="80472"/>
                    <a:pt x="222930" y="-2078"/>
                    <a:pt x="225576" y="3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EBE0751A-DBE9-E8D9-E953-940AF266C2AF}"/>
                </a:ext>
              </a:extLst>
            </p:cNvPr>
            <p:cNvSpPr/>
            <p:nvPr/>
          </p:nvSpPr>
          <p:spPr>
            <a:xfrm>
              <a:off x="7832306" y="1405273"/>
              <a:ext cx="130074" cy="315793"/>
            </a:xfrm>
            <a:custGeom>
              <a:avLst/>
              <a:gdLst>
                <a:gd name="connsiteX0" fmla="*/ 129324 w 130074"/>
                <a:gd name="connsiteY0" fmla="*/ 3157 h 315793"/>
                <a:gd name="connsiteX1" fmla="*/ 59474 w 130074"/>
                <a:gd name="connsiteY1" fmla="*/ 82532 h 315793"/>
                <a:gd name="connsiteX2" fmla="*/ 5499 w 130074"/>
                <a:gd name="connsiteY2" fmla="*/ 314307 h 315793"/>
                <a:gd name="connsiteX3" fmla="*/ 11849 w 130074"/>
                <a:gd name="connsiteY3" fmla="*/ 174607 h 315793"/>
                <a:gd name="connsiteX4" fmla="*/ 129324 w 130074"/>
                <a:gd name="connsiteY4" fmla="*/ 3157 h 31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074" h="315793">
                  <a:moveTo>
                    <a:pt x="129324" y="3157"/>
                  </a:moveTo>
                  <a:cubicBezTo>
                    <a:pt x="137261" y="-12189"/>
                    <a:pt x="80112" y="30674"/>
                    <a:pt x="59474" y="82532"/>
                  </a:cubicBezTo>
                  <a:cubicBezTo>
                    <a:pt x="38836" y="134390"/>
                    <a:pt x="13436" y="298961"/>
                    <a:pt x="5499" y="314307"/>
                  </a:cubicBezTo>
                  <a:cubicBezTo>
                    <a:pt x="-2438" y="329653"/>
                    <a:pt x="-2968" y="222232"/>
                    <a:pt x="11849" y="174607"/>
                  </a:cubicBezTo>
                  <a:cubicBezTo>
                    <a:pt x="26666" y="126982"/>
                    <a:pt x="121387" y="18503"/>
                    <a:pt x="129324" y="315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DAE7CFCD-BED5-B45E-74C9-DF3F7B845D10}"/>
                </a:ext>
              </a:extLst>
            </p:cNvPr>
            <p:cNvSpPr/>
            <p:nvPr/>
          </p:nvSpPr>
          <p:spPr>
            <a:xfrm>
              <a:off x="7970354" y="1437646"/>
              <a:ext cx="20337" cy="289017"/>
            </a:xfrm>
            <a:custGeom>
              <a:avLst/>
              <a:gdLst>
                <a:gd name="connsiteX0" fmla="*/ 19851 w 20337"/>
                <a:gd name="connsiteY0" fmla="*/ 2534 h 289017"/>
                <a:gd name="connsiteX1" fmla="*/ 13501 w 20337"/>
                <a:gd name="connsiteY1" fmla="*/ 285109 h 289017"/>
                <a:gd name="connsiteX2" fmla="*/ 801 w 20337"/>
                <a:gd name="connsiteY2" fmla="*/ 154934 h 289017"/>
                <a:gd name="connsiteX3" fmla="*/ 19851 w 20337"/>
                <a:gd name="connsiteY3" fmla="*/ 2534 h 28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37" h="289017">
                  <a:moveTo>
                    <a:pt x="19851" y="2534"/>
                  </a:moveTo>
                  <a:cubicBezTo>
                    <a:pt x="21968" y="24230"/>
                    <a:pt x="16676" y="259709"/>
                    <a:pt x="13501" y="285109"/>
                  </a:cubicBezTo>
                  <a:cubicBezTo>
                    <a:pt x="10326" y="310509"/>
                    <a:pt x="-3432" y="205734"/>
                    <a:pt x="801" y="154934"/>
                  </a:cubicBezTo>
                  <a:cubicBezTo>
                    <a:pt x="5034" y="104134"/>
                    <a:pt x="17734" y="-19162"/>
                    <a:pt x="19851" y="253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A198B3CB-D13C-B3EB-D12B-ED53AD4B1E12}"/>
                </a:ext>
              </a:extLst>
            </p:cNvPr>
            <p:cNvSpPr/>
            <p:nvPr/>
          </p:nvSpPr>
          <p:spPr>
            <a:xfrm>
              <a:off x="8012302" y="1880552"/>
              <a:ext cx="383181" cy="191589"/>
            </a:xfrm>
            <a:custGeom>
              <a:avLst/>
              <a:gdLst>
                <a:gd name="connsiteX0" fmla="*/ 111253 w 383181"/>
                <a:gd name="connsiteY0" fmla="*/ 953 h 191589"/>
                <a:gd name="connsiteX1" fmla="*/ 374778 w 383181"/>
                <a:gd name="connsiteY1" fmla="*/ 108903 h 191589"/>
                <a:gd name="connsiteX2" fmla="*/ 304928 w 383181"/>
                <a:gd name="connsiteY2" fmla="*/ 89853 h 191589"/>
                <a:gd name="connsiteX3" fmla="*/ 174753 w 383181"/>
                <a:gd name="connsiteY3" fmla="*/ 105728 h 191589"/>
                <a:gd name="connsiteX4" fmla="*/ 128 w 383181"/>
                <a:gd name="connsiteY4" fmla="*/ 191453 h 191589"/>
                <a:gd name="connsiteX5" fmla="*/ 203328 w 383181"/>
                <a:gd name="connsiteY5" fmla="*/ 83503 h 191589"/>
                <a:gd name="connsiteX6" fmla="*/ 216028 w 383181"/>
                <a:gd name="connsiteY6" fmla="*/ 80328 h 191589"/>
                <a:gd name="connsiteX7" fmla="*/ 165228 w 383181"/>
                <a:gd name="connsiteY7" fmla="*/ 48578 h 191589"/>
                <a:gd name="connsiteX8" fmla="*/ 333503 w 383181"/>
                <a:gd name="connsiteY8" fmla="*/ 96203 h 191589"/>
                <a:gd name="connsiteX9" fmla="*/ 279528 w 383181"/>
                <a:gd name="connsiteY9" fmla="*/ 58103 h 191589"/>
                <a:gd name="connsiteX10" fmla="*/ 111253 w 383181"/>
                <a:gd name="connsiteY10" fmla="*/ 953 h 191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3181" h="191589">
                  <a:moveTo>
                    <a:pt x="111253" y="953"/>
                  </a:moveTo>
                  <a:cubicBezTo>
                    <a:pt x="127128" y="9420"/>
                    <a:pt x="342499" y="94086"/>
                    <a:pt x="374778" y="108903"/>
                  </a:cubicBezTo>
                  <a:cubicBezTo>
                    <a:pt x="407057" y="123720"/>
                    <a:pt x="338265" y="90382"/>
                    <a:pt x="304928" y="89853"/>
                  </a:cubicBezTo>
                  <a:cubicBezTo>
                    <a:pt x="271591" y="89324"/>
                    <a:pt x="225553" y="88795"/>
                    <a:pt x="174753" y="105728"/>
                  </a:cubicBezTo>
                  <a:cubicBezTo>
                    <a:pt x="123953" y="122661"/>
                    <a:pt x="-4634" y="195157"/>
                    <a:pt x="128" y="191453"/>
                  </a:cubicBezTo>
                  <a:cubicBezTo>
                    <a:pt x="4890" y="187749"/>
                    <a:pt x="203328" y="83503"/>
                    <a:pt x="203328" y="83503"/>
                  </a:cubicBezTo>
                  <a:cubicBezTo>
                    <a:pt x="239311" y="64982"/>
                    <a:pt x="222378" y="86149"/>
                    <a:pt x="216028" y="80328"/>
                  </a:cubicBezTo>
                  <a:cubicBezTo>
                    <a:pt x="209678" y="74507"/>
                    <a:pt x="145649" y="45932"/>
                    <a:pt x="165228" y="48578"/>
                  </a:cubicBezTo>
                  <a:cubicBezTo>
                    <a:pt x="184807" y="51224"/>
                    <a:pt x="314453" y="94616"/>
                    <a:pt x="333503" y="96203"/>
                  </a:cubicBezTo>
                  <a:cubicBezTo>
                    <a:pt x="352553" y="97790"/>
                    <a:pt x="311278" y="73449"/>
                    <a:pt x="279528" y="58103"/>
                  </a:cubicBezTo>
                  <a:cubicBezTo>
                    <a:pt x="247778" y="42757"/>
                    <a:pt x="95378" y="-7514"/>
                    <a:pt x="111253" y="95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97E632A7-0C63-18AA-BF8F-520ECBE03D1F}"/>
                </a:ext>
              </a:extLst>
            </p:cNvPr>
            <p:cNvSpPr/>
            <p:nvPr/>
          </p:nvSpPr>
          <p:spPr>
            <a:xfrm>
              <a:off x="7856853" y="1935471"/>
              <a:ext cx="226011" cy="306912"/>
            </a:xfrm>
            <a:custGeom>
              <a:avLst/>
              <a:gdLst>
                <a:gd name="connsiteX0" fmla="*/ 225427 w 226011"/>
                <a:gd name="connsiteY0" fmla="*/ 9 h 306912"/>
                <a:gd name="connsiteX1" fmla="*/ 149227 w 226011"/>
                <a:gd name="connsiteY1" fmla="*/ 136534 h 306912"/>
                <a:gd name="connsiteX2" fmla="*/ 114302 w 226011"/>
                <a:gd name="connsiteY2" fmla="*/ 304809 h 306912"/>
                <a:gd name="connsiteX3" fmla="*/ 92077 w 226011"/>
                <a:gd name="connsiteY3" fmla="*/ 222259 h 306912"/>
                <a:gd name="connsiteX4" fmla="*/ 120652 w 226011"/>
                <a:gd name="connsiteY4" fmla="*/ 95259 h 306912"/>
                <a:gd name="connsiteX5" fmla="*/ 57152 w 226011"/>
                <a:gd name="connsiteY5" fmla="*/ 219084 h 306912"/>
                <a:gd name="connsiteX6" fmla="*/ 95252 w 226011"/>
                <a:gd name="connsiteY6" fmla="*/ 266709 h 306912"/>
                <a:gd name="connsiteX7" fmla="*/ 2 w 226011"/>
                <a:gd name="connsiteY7" fmla="*/ 85734 h 306912"/>
                <a:gd name="connsiteX8" fmla="*/ 92077 w 226011"/>
                <a:gd name="connsiteY8" fmla="*/ 219084 h 306912"/>
                <a:gd name="connsiteX9" fmla="*/ 85727 w 226011"/>
                <a:gd name="connsiteY9" fmla="*/ 104784 h 306912"/>
                <a:gd name="connsiteX10" fmla="*/ 76202 w 226011"/>
                <a:gd name="connsiteY10" fmla="*/ 215909 h 306912"/>
                <a:gd name="connsiteX11" fmla="*/ 187327 w 226011"/>
                <a:gd name="connsiteY11" fmla="*/ 76209 h 306912"/>
                <a:gd name="connsiteX12" fmla="*/ 104777 w 226011"/>
                <a:gd name="connsiteY12" fmla="*/ 142884 h 306912"/>
                <a:gd name="connsiteX13" fmla="*/ 225427 w 226011"/>
                <a:gd name="connsiteY13" fmla="*/ 9 h 30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6011" h="306912">
                  <a:moveTo>
                    <a:pt x="225427" y="9"/>
                  </a:moveTo>
                  <a:cubicBezTo>
                    <a:pt x="232835" y="-1049"/>
                    <a:pt x="167748" y="85734"/>
                    <a:pt x="149227" y="136534"/>
                  </a:cubicBezTo>
                  <a:cubicBezTo>
                    <a:pt x="130706" y="187334"/>
                    <a:pt x="123827" y="290522"/>
                    <a:pt x="114302" y="304809"/>
                  </a:cubicBezTo>
                  <a:cubicBezTo>
                    <a:pt x="104777" y="319096"/>
                    <a:pt x="91019" y="257184"/>
                    <a:pt x="92077" y="222259"/>
                  </a:cubicBezTo>
                  <a:cubicBezTo>
                    <a:pt x="93135" y="187334"/>
                    <a:pt x="126473" y="95788"/>
                    <a:pt x="120652" y="95259"/>
                  </a:cubicBezTo>
                  <a:cubicBezTo>
                    <a:pt x="114831" y="94730"/>
                    <a:pt x="61385" y="190509"/>
                    <a:pt x="57152" y="219084"/>
                  </a:cubicBezTo>
                  <a:cubicBezTo>
                    <a:pt x="52919" y="247659"/>
                    <a:pt x="104777" y="288934"/>
                    <a:pt x="95252" y="266709"/>
                  </a:cubicBezTo>
                  <a:cubicBezTo>
                    <a:pt x="85727" y="244484"/>
                    <a:pt x="531" y="93672"/>
                    <a:pt x="2" y="85734"/>
                  </a:cubicBezTo>
                  <a:cubicBezTo>
                    <a:pt x="-527" y="77797"/>
                    <a:pt x="77790" y="215909"/>
                    <a:pt x="92077" y="219084"/>
                  </a:cubicBezTo>
                  <a:cubicBezTo>
                    <a:pt x="106364" y="222259"/>
                    <a:pt x="88373" y="105313"/>
                    <a:pt x="85727" y="104784"/>
                  </a:cubicBezTo>
                  <a:cubicBezTo>
                    <a:pt x="83081" y="104255"/>
                    <a:pt x="59269" y="220671"/>
                    <a:pt x="76202" y="215909"/>
                  </a:cubicBezTo>
                  <a:cubicBezTo>
                    <a:pt x="93135" y="211147"/>
                    <a:pt x="182565" y="88380"/>
                    <a:pt x="187327" y="76209"/>
                  </a:cubicBezTo>
                  <a:cubicBezTo>
                    <a:pt x="192089" y="64038"/>
                    <a:pt x="99485" y="152409"/>
                    <a:pt x="104777" y="142884"/>
                  </a:cubicBezTo>
                  <a:cubicBezTo>
                    <a:pt x="110069" y="133359"/>
                    <a:pt x="218019" y="1067"/>
                    <a:pt x="225427" y="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5DE819D1-4646-3827-446D-DF140D2793DB}"/>
                </a:ext>
              </a:extLst>
            </p:cNvPr>
            <p:cNvSpPr/>
            <p:nvPr/>
          </p:nvSpPr>
          <p:spPr>
            <a:xfrm>
              <a:off x="6944833" y="1541488"/>
              <a:ext cx="182179" cy="387642"/>
            </a:xfrm>
            <a:custGeom>
              <a:avLst/>
              <a:gdLst>
                <a:gd name="connsiteX0" fmla="*/ 181772 w 182179"/>
                <a:gd name="connsiteY0" fmla="*/ 292 h 387642"/>
                <a:gd name="connsiteX1" fmla="*/ 67472 w 182179"/>
                <a:gd name="connsiteY1" fmla="*/ 178092 h 387642"/>
                <a:gd name="connsiteX2" fmla="*/ 26197 w 182179"/>
                <a:gd name="connsiteY2" fmla="*/ 298742 h 387642"/>
                <a:gd name="connsiteX3" fmla="*/ 13497 w 182179"/>
                <a:gd name="connsiteY3" fmla="*/ 282867 h 387642"/>
                <a:gd name="connsiteX4" fmla="*/ 42072 w 182179"/>
                <a:gd name="connsiteY4" fmla="*/ 327317 h 387642"/>
                <a:gd name="connsiteX5" fmla="*/ 3972 w 182179"/>
                <a:gd name="connsiteY5" fmla="*/ 311442 h 387642"/>
                <a:gd name="connsiteX6" fmla="*/ 156372 w 182179"/>
                <a:gd name="connsiteY6" fmla="*/ 387642 h 387642"/>
                <a:gd name="connsiteX7" fmla="*/ 10322 w 182179"/>
                <a:gd name="connsiteY7" fmla="*/ 311442 h 387642"/>
                <a:gd name="connsiteX8" fmla="*/ 48422 w 182179"/>
                <a:gd name="connsiteY8" fmla="*/ 155867 h 387642"/>
                <a:gd name="connsiteX9" fmla="*/ 23022 w 182179"/>
                <a:gd name="connsiteY9" fmla="*/ 222542 h 387642"/>
                <a:gd name="connsiteX10" fmla="*/ 181772 w 182179"/>
                <a:gd name="connsiteY10" fmla="*/ 292 h 38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179" h="387642">
                  <a:moveTo>
                    <a:pt x="181772" y="292"/>
                  </a:moveTo>
                  <a:cubicBezTo>
                    <a:pt x="189180" y="-7116"/>
                    <a:pt x="93401" y="128350"/>
                    <a:pt x="67472" y="178092"/>
                  </a:cubicBezTo>
                  <a:cubicBezTo>
                    <a:pt x="41543" y="227834"/>
                    <a:pt x="26197" y="298742"/>
                    <a:pt x="26197" y="298742"/>
                  </a:cubicBezTo>
                  <a:cubicBezTo>
                    <a:pt x="17201" y="316205"/>
                    <a:pt x="10851" y="278105"/>
                    <a:pt x="13497" y="282867"/>
                  </a:cubicBezTo>
                  <a:cubicBezTo>
                    <a:pt x="16143" y="287629"/>
                    <a:pt x="43659" y="322555"/>
                    <a:pt x="42072" y="327317"/>
                  </a:cubicBezTo>
                  <a:cubicBezTo>
                    <a:pt x="40485" y="332079"/>
                    <a:pt x="-15078" y="301388"/>
                    <a:pt x="3972" y="311442"/>
                  </a:cubicBezTo>
                  <a:cubicBezTo>
                    <a:pt x="23022" y="321496"/>
                    <a:pt x="155314" y="387642"/>
                    <a:pt x="156372" y="387642"/>
                  </a:cubicBezTo>
                  <a:cubicBezTo>
                    <a:pt x="157430" y="387642"/>
                    <a:pt x="28314" y="350071"/>
                    <a:pt x="10322" y="311442"/>
                  </a:cubicBezTo>
                  <a:cubicBezTo>
                    <a:pt x="-7670" y="272813"/>
                    <a:pt x="46305" y="170684"/>
                    <a:pt x="48422" y="155867"/>
                  </a:cubicBezTo>
                  <a:cubicBezTo>
                    <a:pt x="50539" y="141050"/>
                    <a:pt x="5560" y="246354"/>
                    <a:pt x="23022" y="222542"/>
                  </a:cubicBezTo>
                  <a:cubicBezTo>
                    <a:pt x="40484" y="198730"/>
                    <a:pt x="174364" y="7700"/>
                    <a:pt x="181772" y="29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41206A44-E437-010B-7843-1CE3C99A9685}"/>
                </a:ext>
              </a:extLst>
            </p:cNvPr>
            <p:cNvSpPr/>
            <p:nvPr/>
          </p:nvSpPr>
          <p:spPr>
            <a:xfrm>
              <a:off x="7002682" y="1633246"/>
              <a:ext cx="123956" cy="266522"/>
            </a:xfrm>
            <a:custGeom>
              <a:avLst/>
              <a:gdLst>
                <a:gd name="connsiteX0" fmla="*/ 123923 w 123956"/>
                <a:gd name="connsiteY0" fmla="*/ 609 h 266522"/>
                <a:gd name="connsiteX1" fmla="*/ 98 w 123956"/>
                <a:gd name="connsiteY1" fmla="*/ 175234 h 266522"/>
                <a:gd name="connsiteX2" fmla="*/ 101698 w 123956"/>
                <a:gd name="connsiteY2" fmla="*/ 102209 h 266522"/>
                <a:gd name="connsiteX3" fmla="*/ 22323 w 123956"/>
                <a:gd name="connsiteY3" fmla="*/ 194284 h 266522"/>
                <a:gd name="connsiteX4" fmla="*/ 69948 w 123956"/>
                <a:gd name="connsiteY4" fmla="*/ 245084 h 266522"/>
                <a:gd name="connsiteX5" fmla="*/ 120748 w 123956"/>
                <a:gd name="connsiteY5" fmla="*/ 264134 h 266522"/>
                <a:gd name="connsiteX6" fmla="*/ 9623 w 123956"/>
                <a:gd name="connsiteY6" fmla="*/ 194284 h 266522"/>
                <a:gd name="connsiteX7" fmla="*/ 47723 w 123956"/>
                <a:gd name="connsiteY7" fmla="*/ 45059 h 266522"/>
                <a:gd name="connsiteX8" fmla="*/ 12798 w 123956"/>
                <a:gd name="connsiteY8" fmla="*/ 114909 h 266522"/>
                <a:gd name="connsiteX9" fmla="*/ 123923 w 123956"/>
                <a:gd name="connsiteY9" fmla="*/ 609 h 26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956" h="266522">
                  <a:moveTo>
                    <a:pt x="123923" y="609"/>
                  </a:moveTo>
                  <a:cubicBezTo>
                    <a:pt x="121806" y="10663"/>
                    <a:pt x="3802" y="158301"/>
                    <a:pt x="98" y="175234"/>
                  </a:cubicBezTo>
                  <a:cubicBezTo>
                    <a:pt x="-3606" y="192167"/>
                    <a:pt x="97994" y="99034"/>
                    <a:pt x="101698" y="102209"/>
                  </a:cubicBezTo>
                  <a:cubicBezTo>
                    <a:pt x="105402" y="105384"/>
                    <a:pt x="27615" y="170471"/>
                    <a:pt x="22323" y="194284"/>
                  </a:cubicBezTo>
                  <a:cubicBezTo>
                    <a:pt x="17031" y="218097"/>
                    <a:pt x="53544" y="233442"/>
                    <a:pt x="69948" y="245084"/>
                  </a:cubicBezTo>
                  <a:cubicBezTo>
                    <a:pt x="86352" y="256726"/>
                    <a:pt x="130802" y="272601"/>
                    <a:pt x="120748" y="264134"/>
                  </a:cubicBezTo>
                  <a:cubicBezTo>
                    <a:pt x="110694" y="255667"/>
                    <a:pt x="21794" y="230796"/>
                    <a:pt x="9623" y="194284"/>
                  </a:cubicBezTo>
                  <a:cubicBezTo>
                    <a:pt x="-2548" y="157772"/>
                    <a:pt x="47194" y="58288"/>
                    <a:pt x="47723" y="45059"/>
                  </a:cubicBezTo>
                  <a:cubicBezTo>
                    <a:pt x="48252" y="31830"/>
                    <a:pt x="-1490" y="121788"/>
                    <a:pt x="12798" y="114909"/>
                  </a:cubicBezTo>
                  <a:cubicBezTo>
                    <a:pt x="27085" y="108030"/>
                    <a:pt x="126040" y="-9445"/>
                    <a:pt x="123923" y="60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011E3600-492F-2C6E-0FCA-5803C6CC13D1}"/>
                </a:ext>
              </a:extLst>
            </p:cNvPr>
            <p:cNvSpPr/>
            <p:nvPr/>
          </p:nvSpPr>
          <p:spPr>
            <a:xfrm>
              <a:off x="7464293" y="1693879"/>
              <a:ext cx="198535" cy="1021467"/>
            </a:xfrm>
            <a:custGeom>
              <a:avLst/>
              <a:gdLst>
                <a:gd name="connsiteX0" fmla="*/ 129037 w 198535"/>
                <a:gd name="connsiteY0" fmla="*/ 6651 h 1021467"/>
                <a:gd name="connsiteX1" fmla="*/ 30612 w 198535"/>
                <a:gd name="connsiteY1" fmla="*/ 517826 h 1021467"/>
                <a:gd name="connsiteX2" fmla="*/ 46487 w 198535"/>
                <a:gd name="connsiteY2" fmla="*/ 467026 h 1021467"/>
                <a:gd name="connsiteX3" fmla="*/ 2037 w 198535"/>
                <a:gd name="connsiteY3" fmla="*/ 714676 h 1021467"/>
                <a:gd name="connsiteX4" fmla="*/ 14737 w 198535"/>
                <a:gd name="connsiteY4" fmla="*/ 679751 h 1021467"/>
                <a:gd name="connsiteX5" fmla="*/ 78237 w 198535"/>
                <a:gd name="connsiteY5" fmla="*/ 828976 h 1021467"/>
                <a:gd name="connsiteX6" fmla="*/ 186187 w 198535"/>
                <a:gd name="connsiteY6" fmla="*/ 1006776 h 1021467"/>
                <a:gd name="connsiteX7" fmla="*/ 183012 w 198535"/>
                <a:gd name="connsiteY7" fmla="*/ 984551 h 1021467"/>
                <a:gd name="connsiteX8" fmla="*/ 68712 w 198535"/>
                <a:gd name="connsiteY8" fmla="*/ 771826 h 1021467"/>
                <a:gd name="connsiteX9" fmla="*/ 94112 w 198535"/>
                <a:gd name="connsiteY9" fmla="*/ 822626 h 1021467"/>
                <a:gd name="connsiteX10" fmla="*/ 46487 w 198535"/>
                <a:gd name="connsiteY10" fmla="*/ 619426 h 1021467"/>
                <a:gd name="connsiteX11" fmla="*/ 59187 w 198535"/>
                <a:gd name="connsiteY11" fmla="*/ 416226 h 1021467"/>
                <a:gd name="connsiteX12" fmla="*/ 5212 w 198535"/>
                <a:gd name="connsiteY12" fmla="*/ 511476 h 1021467"/>
                <a:gd name="connsiteX13" fmla="*/ 100462 w 198535"/>
                <a:gd name="connsiteY13" fmla="*/ 140001 h 1021467"/>
                <a:gd name="connsiteX14" fmla="*/ 56012 w 198535"/>
                <a:gd name="connsiteY14" fmla="*/ 219376 h 1021467"/>
                <a:gd name="connsiteX15" fmla="*/ 129037 w 198535"/>
                <a:gd name="connsiteY15" fmla="*/ 6651 h 102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8535" h="1021467">
                  <a:moveTo>
                    <a:pt x="129037" y="6651"/>
                  </a:moveTo>
                  <a:cubicBezTo>
                    <a:pt x="124804" y="56393"/>
                    <a:pt x="44370" y="441097"/>
                    <a:pt x="30612" y="517826"/>
                  </a:cubicBezTo>
                  <a:cubicBezTo>
                    <a:pt x="16854" y="594555"/>
                    <a:pt x="51250" y="434218"/>
                    <a:pt x="46487" y="467026"/>
                  </a:cubicBezTo>
                  <a:cubicBezTo>
                    <a:pt x="41724" y="499834"/>
                    <a:pt x="7329" y="679222"/>
                    <a:pt x="2037" y="714676"/>
                  </a:cubicBezTo>
                  <a:cubicBezTo>
                    <a:pt x="-3255" y="750130"/>
                    <a:pt x="2037" y="660701"/>
                    <a:pt x="14737" y="679751"/>
                  </a:cubicBezTo>
                  <a:cubicBezTo>
                    <a:pt x="27437" y="698801"/>
                    <a:pt x="49662" y="774472"/>
                    <a:pt x="78237" y="828976"/>
                  </a:cubicBezTo>
                  <a:cubicBezTo>
                    <a:pt x="106812" y="883480"/>
                    <a:pt x="186187" y="1006776"/>
                    <a:pt x="186187" y="1006776"/>
                  </a:cubicBezTo>
                  <a:cubicBezTo>
                    <a:pt x="203649" y="1032705"/>
                    <a:pt x="202591" y="1023709"/>
                    <a:pt x="183012" y="984551"/>
                  </a:cubicBezTo>
                  <a:cubicBezTo>
                    <a:pt x="163433" y="945393"/>
                    <a:pt x="83529" y="798814"/>
                    <a:pt x="68712" y="771826"/>
                  </a:cubicBezTo>
                  <a:cubicBezTo>
                    <a:pt x="53895" y="744838"/>
                    <a:pt x="97816" y="848026"/>
                    <a:pt x="94112" y="822626"/>
                  </a:cubicBezTo>
                  <a:cubicBezTo>
                    <a:pt x="90408" y="797226"/>
                    <a:pt x="52308" y="687159"/>
                    <a:pt x="46487" y="619426"/>
                  </a:cubicBezTo>
                  <a:cubicBezTo>
                    <a:pt x="40666" y="551693"/>
                    <a:pt x="66066" y="434218"/>
                    <a:pt x="59187" y="416226"/>
                  </a:cubicBezTo>
                  <a:cubicBezTo>
                    <a:pt x="52308" y="398234"/>
                    <a:pt x="-1667" y="557514"/>
                    <a:pt x="5212" y="511476"/>
                  </a:cubicBezTo>
                  <a:cubicBezTo>
                    <a:pt x="12091" y="465439"/>
                    <a:pt x="91995" y="188684"/>
                    <a:pt x="100462" y="140001"/>
                  </a:cubicBezTo>
                  <a:cubicBezTo>
                    <a:pt x="108929" y="91318"/>
                    <a:pt x="51779" y="236838"/>
                    <a:pt x="56012" y="219376"/>
                  </a:cubicBezTo>
                  <a:cubicBezTo>
                    <a:pt x="60245" y="201914"/>
                    <a:pt x="133270" y="-43091"/>
                    <a:pt x="129037" y="665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0D9C3263-5330-6DFC-2F1C-495F3BD8FBAA}"/>
                </a:ext>
              </a:extLst>
            </p:cNvPr>
            <p:cNvSpPr/>
            <p:nvPr/>
          </p:nvSpPr>
          <p:spPr>
            <a:xfrm>
              <a:off x="7529786" y="1814549"/>
              <a:ext cx="561798" cy="1187301"/>
            </a:xfrm>
            <a:custGeom>
              <a:avLst/>
              <a:gdLst>
                <a:gd name="connsiteX0" fmla="*/ 63544 w 561798"/>
                <a:gd name="connsiteY0" fmla="*/ 281 h 1187301"/>
                <a:gd name="connsiteX1" fmla="*/ 22269 w 561798"/>
                <a:gd name="connsiteY1" fmla="*/ 295556 h 1187301"/>
                <a:gd name="connsiteX2" fmla="*/ 92119 w 561798"/>
                <a:gd name="connsiteY2" fmla="*/ 489231 h 1187301"/>
                <a:gd name="connsiteX3" fmla="*/ 85769 w 561798"/>
                <a:gd name="connsiteY3" fmla="*/ 476531 h 1187301"/>
                <a:gd name="connsiteX4" fmla="*/ 181019 w 561798"/>
                <a:gd name="connsiteY4" fmla="*/ 660681 h 1187301"/>
                <a:gd name="connsiteX5" fmla="*/ 174669 w 561798"/>
                <a:gd name="connsiteY5" fmla="*/ 616231 h 1187301"/>
                <a:gd name="connsiteX6" fmla="*/ 320719 w 561798"/>
                <a:gd name="connsiteY6" fmla="*/ 736881 h 1187301"/>
                <a:gd name="connsiteX7" fmla="*/ 330244 w 561798"/>
                <a:gd name="connsiteY7" fmla="*/ 721006 h 1187301"/>
                <a:gd name="connsiteX8" fmla="*/ 435019 w 561798"/>
                <a:gd name="connsiteY8" fmla="*/ 924206 h 1187301"/>
                <a:gd name="connsiteX9" fmla="*/ 444544 w 561798"/>
                <a:gd name="connsiteY9" fmla="*/ 851181 h 1187301"/>
                <a:gd name="connsiteX10" fmla="*/ 555669 w 561798"/>
                <a:gd name="connsiteY10" fmla="*/ 1181381 h 1187301"/>
                <a:gd name="connsiteX11" fmla="*/ 511219 w 561798"/>
                <a:gd name="connsiteY11" fmla="*/ 1032156 h 1187301"/>
                <a:gd name="connsiteX12" fmla="*/ 212769 w 561798"/>
                <a:gd name="connsiteY12" fmla="*/ 647981 h 1187301"/>
                <a:gd name="connsiteX13" fmla="*/ 120694 w 561798"/>
                <a:gd name="connsiteY13" fmla="*/ 457481 h 1187301"/>
                <a:gd name="connsiteX14" fmla="*/ 152444 w 561798"/>
                <a:gd name="connsiteY14" fmla="*/ 517806 h 1187301"/>
                <a:gd name="connsiteX15" fmla="*/ 50844 w 561798"/>
                <a:gd name="connsiteY15" fmla="*/ 292381 h 1187301"/>
                <a:gd name="connsiteX16" fmla="*/ 50844 w 561798"/>
                <a:gd name="connsiteY16" fmla="*/ 400331 h 1187301"/>
                <a:gd name="connsiteX17" fmla="*/ 25444 w 561798"/>
                <a:gd name="connsiteY17" fmla="*/ 260631 h 1187301"/>
                <a:gd name="connsiteX18" fmla="*/ 44 w 561798"/>
                <a:gd name="connsiteY18" fmla="*/ 241581 h 1187301"/>
                <a:gd name="connsiteX19" fmla="*/ 63544 w 561798"/>
                <a:gd name="connsiteY19" fmla="*/ 281 h 118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61798" h="1187301">
                  <a:moveTo>
                    <a:pt x="63544" y="281"/>
                  </a:moveTo>
                  <a:cubicBezTo>
                    <a:pt x="67248" y="9277"/>
                    <a:pt x="17507" y="214064"/>
                    <a:pt x="22269" y="295556"/>
                  </a:cubicBezTo>
                  <a:cubicBezTo>
                    <a:pt x="27031" y="377048"/>
                    <a:pt x="81536" y="459069"/>
                    <a:pt x="92119" y="489231"/>
                  </a:cubicBezTo>
                  <a:cubicBezTo>
                    <a:pt x="102702" y="519394"/>
                    <a:pt x="85769" y="476531"/>
                    <a:pt x="85769" y="476531"/>
                  </a:cubicBezTo>
                  <a:cubicBezTo>
                    <a:pt x="100586" y="505106"/>
                    <a:pt x="166202" y="637398"/>
                    <a:pt x="181019" y="660681"/>
                  </a:cubicBezTo>
                  <a:cubicBezTo>
                    <a:pt x="195836" y="683964"/>
                    <a:pt x="151386" y="603531"/>
                    <a:pt x="174669" y="616231"/>
                  </a:cubicBezTo>
                  <a:cubicBezTo>
                    <a:pt x="197952" y="628931"/>
                    <a:pt x="294790" y="719419"/>
                    <a:pt x="320719" y="736881"/>
                  </a:cubicBezTo>
                  <a:cubicBezTo>
                    <a:pt x="346648" y="754343"/>
                    <a:pt x="311194" y="689785"/>
                    <a:pt x="330244" y="721006"/>
                  </a:cubicBezTo>
                  <a:cubicBezTo>
                    <a:pt x="349294" y="752227"/>
                    <a:pt x="415969" y="902510"/>
                    <a:pt x="435019" y="924206"/>
                  </a:cubicBezTo>
                  <a:cubicBezTo>
                    <a:pt x="454069" y="945902"/>
                    <a:pt x="424436" y="808319"/>
                    <a:pt x="444544" y="851181"/>
                  </a:cubicBezTo>
                  <a:cubicBezTo>
                    <a:pt x="464652" y="894043"/>
                    <a:pt x="544557" y="1151219"/>
                    <a:pt x="555669" y="1181381"/>
                  </a:cubicBezTo>
                  <a:cubicBezTo>
                    <a:pt x="566781" y="1211543"/>
                    <a:pt x="568369" y="1121056"/>
                    <a:pt x="511219" y="1032156"/>
                  </a:cubicBezTo>
                  <a:cubicBezTo>
                    <a:pt x="454069" y="943256"/>
                    <a:pt x="277856" y="743760"/>
                    <a:pt x="212769" y="647981"/>
                  </a:cubicBezTo>
                  <a:cubicBezTo>
                    <a:pt x="147682" y="552202"/>
                    <a:pt x="130748" y="479177"/>
                    <a:pt x="120694" y="457481"/>
                  </a:cubicBezTo>
                  <a:cubicBezTo>
                    <a:pt x="110640" y="435785"/>
                    <a:pt x="164086" y="545323"/>
                    <a:pt x="152444" y="517806"/>
                  </a:cubicBezTo>
                  <a:cubicBezTo>
                    <a:pt x="140802" y="490289"/>
                    <a:pt x="67777" y="311960"/>
                    <a:pt x="50844" y="292381"/>
                  </a:cubicBezTo>
                  <a:cubicBezTo>
                    <a:pt x="33911" y="272802"/>
                    <a:pt x="55077" y="405623"/>
                    <a:pt x="50844" y="400331"/>
                  </a:cubicBezTo>
                  <a:cubicBezTo>
                    <a:pt x="46611" y="395039"/>
                    <a:pt x="33911" y="287089"/>
                    <a:pt x="25444" y="260631"/>
                  </a:cubicBezTo>
                  <a:cubicBezTo>
                    <a:pt x="16977" y="234173"/>
                    <a:pt x="-1014" y="282856"/>
                    <a:pt x="44" y="241581"/>
                  </a:cubicBezTo>
                  <a:cubicBezTo>
                    <a:pt x="1102" y="200306"/>
                    <a:pt x="59840" y="-8715"/>
                    <a:pt x="63544" y="28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 1023">
              <a:extLst>
                <a:ext uri="{FF2B5EF4-FFF2-40B4-BE49-F238E27FC236}">
                  <a16:creationId xmlns:a16="http://schemas.microsoft.com/office/drawing/2014/main" id="{C3BD7A02-3628-9B85-1932-851E03ABB7DD}"/>
                </a:ext>
              </a:extLst>
            </p:cNvPr>
            <p:cNvSpPr/>
            <p:nvPr/>
          </p:nvSpPr>
          <p:spPr>
            <a:xfrm>
              <a:off x="7618700" y="1741571"/>
              <a:ext cx="171512" cy="529948"/>
            </a:xfrm>
            <a:custGeom>
              <a:avLst/>
              <a:gdLst>
                <a:gd name="connsiteX0" fmla="*/ 28605 w 171512"/>
                <a:gd name="connsiteY0" fmla="*/ 234 h 529948"/>
                <a:gd name="connsiteX1" fmla="*/ 15905 w 171512"/>
                <a:gd name="connsiteY1" fmla="*/ 292334 h 529948"/>
                <a:gd name="connsiteX2" fmla="*/ 31780 w 171512"/>
                <a:gd name="connsiteY2" fmla="*/ 232009 h 529948"/>
                <a:gd name="connsiteX3" fmla="*/ 161955 w 171512"/>
                <a:gd name="connsiteY3" fmla="*/ 524109 h 529948"/>
                <a:gd name="connsiteX4" fmla="*/ 117505 w 171512"/>
                <a:gd name="connsiteY4" fmla="*/ 412984 h 529948"/>
                <a:gd name="connsiteX5" fmla="*/ 63530 w 171512"/>
                <a:gd name="connsiteY5" fmla="*/ 241534 h 529948"/>
                <a:gd name="connsiteX6" fmla="*/ 171480 w 171512"/>
                <a:gd name="connsiteY6" fmla="*/ 403459 h 529948"/>
                <a:gd name="connsiteX7" fmla="*/ 50830 w 171512"/>
                <a:gd name="connsiteY7" fmla="*/ 203434 h 529948"/>
                <a:gd name="connsiteX8" fmla="*/ 44480 w 171512"/>
                <a:gd name="connsiteY8" fmla="*/ 251059 h 529948"/>
                <a:gd name="connsiteX9" fmla="*/ 25430 w 171512"/>
                <a:gd name="connsiteY9" fmla="*/ 168509 h 529948"/>
                <a:gd name="connsiteX10" fmla="*/ 30 w 171512"/>
                <a:gd name="connsiteY10" fmla="*/ 241534 h 529948"/>
                <a:gd name="connsiteX11" fmla="*/ 28605 w 171512"/>
                <a:gd name="connsiteY11" fmla="*/ 234 h 52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512" h="529948">
                  <a:moveTo>
                    <a:pt x="28605" y="234"/>
                  </a:moveTo>
                  <a:cubicBezTo>
                    <a:pt x="31251" y="8701"/>
                    <a:pt x="15376" y="253705"/>
                    <a:pt x="15905" y="292334"/>
                  </a:cubicBezTo>
                  <a:cubicBezTo>
                    <a:pt x="16434" y="330963"/>
                    <a:pt x="7438" y="193380"/>
                    <a:pt x="31780" y="232009"/>
                  </a:cubicBezTo>
                  <a:cubicBezTo>
                    <a:pt x="56122" y="270638"/>
                    <a:pt x="147668" y="493947"/>
                    <a:pt x="161955" y="524109"/>
                  </a:cubicBezTo>
                  <a:cubicBezTo>
                    <a:pt x="176242" y="554271"/>
                    <a:pt x="133909" y="460080"/>
                    <a:pt x="117505" y="412984"/>
                  </a:cubicBezTo>
                  <a:cubicBezTo>
                    <a:pt x="101101" y="365888"/>
                    <a:pt x="54534" y="243121"/>
                    <a:pt x="63530" y="241534"/>
                  </a:cubicBezTo>
                  <a:cubicBezTo>
                    <a:pt x="72526" y="239947"/>
                    <a:pt x="173597" y="409809"/>
                    <a:pt x="171480" y="403459"/>
                  </a:cubicBezTo>
                  <a:cubicBezTo>
                    <a:pt x="169363" y="397109"/>
                    <a:pt x="71997" y="228834"/>
                    <a:pt x="50830" y="203434"/>
                  </a:cubicBezTo>
                  <a:cubicBezTo>
                    <a:pt x="29663" y="178034"/>
                    <a:pt x="48713" y="256880"/>
                    <a:pt x="44480" y="251059"/>
                  </a:cubicBezTo>
                  <a:cubicBezTo>
                    <a:pt x="40247" y="245238"/>
                    <a:pt x="32838" y="170096"/>
                    <a:pt x="25430" y="168509"/>
                  </a:cubicBezTo>
                  <a:cubicBezTo>
                    <a:pt x="18022" y="166922"/>
                    <a:pt x="1088" y="267463"/>
                    <a:pt x="30" y="241534"/>
                  </a:cubicBezTo>
                  <a:cubicBezTo>
                    <a:pt x="-1028" y="215605"/>
                    <a:pt x="25959" y="-8233"/>
                    <a:pt x="28605" y="23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 1024">
              <a:extLst>
                <a:ext uri="{FF2B5EF4-FFF2-40B4-BE49-F238E27FC236}">
                  <a16:creationId xmlns:a16="http://schemas.microsoft.com/office/drawing/2014/main" id="{1F792543-2F48-B9BD-061D-8B250EABA873}"/>
                </a:ext>
              </a:extLst>
            </p:cNvPr>
            <p:cNvSpPr/>
            <p:nvPr/>
          </p:nvSpPr>
          <p:spPr>
            <a:xfrm>
              <a:off x="8175934" y="1978412"/>
              <a:ext cx="466571" cy="804965"/>
            </a:xfrm>
            <a:custGeom>
              <a:avLst/>
              <a:gdLst>
                <a:gd name="connsiteX0" fmla="*/ 55571 w 466571"/>
                <a:gd name="connsiteY0" fmla="*/ 1518 h 804965"/>
                <a:gd name="connsiteX1" fmla="*/ 33346 w 466571"/>
                <a:gd name="connsiteY1" fmla="*/ 93593 h 804965"/>
                <a:gd name="connsiteX2" fmla="*/ 125421 w 466571"/>
                <a:gd name="connsiteY2" fmla="*/ 277743 h 804965"/>
                <a:gd name="connsiteX3" fmla="*/ 96846 w 466571"/>
                <a:gd name="connsiteY3" fmla="*/ 245993 h 804965"/>
                <a:gd name="connsiteX4" fmla="*/ 230196 w 466571"/>
                <a:gd name="connsiteY4" fmla="*/ 439668 h 804965"/>
                <a:gd name="connsiteX5" fmla="*/ 449271 w 466571"/>
                <a:gd name="connsiteY5" fmla="*/ 779393 h 804965"/>
                <a:gd name="connsiteX6" fmla="*/ 427046 w 466571"/>
                <a:gd name="connsiteY6" fmla="*/ 750818 h 804965"/>
                <a:gd name="connsiteX7" fmla="*/ 223846 w 466571"/>
                <a:gd name="connsiteY7" fmla="*/ 512693 h 804965"/>
                <a:gd name="connsiteX8" fmla="*/ 306396 w 466571"/>
                <a:gd name="connsiteY8" fmla="*/ 607943 h 804965"/>
                <a:gd name="connsiteX9" fmla="*/ 268296 w 466571"/>
                <a:gd name="connsiteY9" fmla="*/ 506343 h 804965"/>
                <a:gd name="connsiteX10" fmla="*/ 26996 w 466571"/>
                <a:gd name="connsiteY10" fmla="*/ 134868 h 804965"/>
                <a:gd name="connsiteX11" fmla="*/ 7946 w 466571"/>
                <a:gd name="connsiteY11" fmla="*/ 163443 h 804965"/>
                <a:gd name="connsiteX12" fmla="*/ 55571 w 466571"/>
                <a:gd name="connsiteY12" fmla="*/ 1518 h 804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571" h="804965">
                  <a:moveTo>
                    <a:pt x="55571" y="1518"/>
                  </a:moveTo>
                  <a:cubicBezTo>
                    <a:pt x="59804" y="-10124"/>
                    <a:pt x="21704" y="47556"/>
                    <a:pt x="33346" y="93593"/>
                  </a:cubicBezTo>
                  <a:cubicBezTo>
                    <a:pt x="44988" y="139630"/>
                    <a:pt x="114838" y="252343"/>
                    <a:pt x="125421" y="277743"/>
                  </a:cubicBezTo>
                  <a:cubicBezTo>
                    <a:pt x="136004" y="303143"/>
                    <a:pt x="79383" y="219005"/>
                    <a:pt x="96846" y="245993"/>
                  </a:cubicBezTo>
                  <a:cubicBezTo>
                    <a:pt x="114309" y="272981"/>
                    <a:pt x="171459" y="350768"/>
                    <a:pt x="230196" y="439668"/>
                  </a:cubicBezTo>
                  <a:cubicBezTo>
                    <a:pt x="288933" y="528568"/>
                    <a:pt x="416463" y="727535"/>
                    <a:pt x="449271" y="779393"/>
                  </a:cubicBezTo>
                  <a:cubicBezTo>
                    <a:pt x="482079" y="831251"/>
                    <a:pt x="464617" y="795268"/>
                    <a:pt x="427046" y="750818"/>
                  </a:cubicBezTo>
                  <a:cubicBezTo>
                    <a:pt x="389475" y="706368"/>
                    <a:pt x="243954" y="536505"/>
                    <a:pt x="223846" y="512693"/>
                  </a:cubicBezTo>
                  <a:cubicBezTo>
                    <a:pt x="203738" y="488881"/>
                    <a:pt x="298988" y="609001"/>
                    <a:pt x="306396" y="607943"/>
                  </a:cubicBezTo>
                  <a:cubicBezTo>
                    <a:pt x="313804" y="606885"/>
                    <a:pt x="314863" y="585189"/>
                    <a:pt x="268296" y="506343"/>
                  </a:cubicBezTo>
                  <a:cubicBezTo>
                    <a:pt x="221729" y="427497"/>
                    <a:pt x="70388" y="192018"/>
                    <a:pt x="26996" y="134868"/>
                  </a:cubicBezTo>
                  <a:cubicBezTo>
                    <a:pt x="-16396" y="77718"/>
                    <a:pt x="4771" y="181435"/>
                    <a:pt x="7946" y="163443"/>
                  </a:cubicBezTo>
                  <a:cubicBezTo>
                    <a:pt x="11121" y="145451"/>
                    <a:pt x="51338" y="13160"/>
                    <a:pt x="55571" y="151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 1026">
              <a:extLst>
                <a:ext uri="{FF2B5EF4-FFF2-40B4-BE49-F238E27FC236}">
                  <a16:creationId xmlns:a16="http://schemas.microsoft.com/office/drawing/2014/main" id="{66015F63-87B0-E420-A31F-7DB76FF20CED}"/>
                </a:ext>
              </a:extLst>
            </p:cNvPr>
            <p:cNvSpPr/>
            <p:nvPr/>
          </p:nvSpPr>
          <p:spPr>
            <a:xfrm>
              <a:off x="8092253" y="2024332"/>
              <a:ext cx="187186" cy="413371"/>
            </a:xfrm>
            <a:custGeom>
              <a:avLst/>
              <a:gdLst>
                <a:gd name="connsiteX0" fmla="*/ 50352 w 187186"/>
                <a:gd name="connsiteY0" fmla="*/ 48 h 413371"/>
                <a:gd name="connsiteX1" fmla="*/ 21777 w 187186"/>
                <a:gd name="connsiteY1" fmla="*/ 104823 h 413371"/>
                <a:gd name="connsiteX2" fmla="*/ 91627 w 187186"/>
                <a:gd name="connsiteY2" fmla="*/ 234998 h 413371"/>
                <a:gd name="connsiteX3" fmla="*/ 50352 w 187186"/>
                <a:gd name="connsiteY3" fmla="*/ 193723 h 413371"/>
                <a:gd name="connsiteX4" fmla="*/ 186877 w 187186"/>
                <a:gd name="connsiteY4" fmla="*/ 412798 h 413371"/>
                <a:gd name="connsiteX5" fmla="*/ 5902 w 187186"/>
                <a:gd name="connsiteY5" fmla="*/ 117523 h 413371"/>
                <a:gd name="connsiteX6" fmla="*/ 50352 w 187186"/>
                <a:gd name="connsiteY6" fmla="*/ 48 h 413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186" h="413371">
                  <a:moveTo>
                    <a:pt x="50352" y="48"/>
                  </a:moveTo>
                  <a:cubicBezTo>
                    <a:pt x="52998" y="-2069"/>
                    <a:pt x="14898" y="65665"/>
                    <a:pt x="21777" y="104823"/>
                  </a:cubicBezTo>
                  <a:cubicBezTo>
                    <a:pt x="28656" y="143981"/>
                    <a:pt x="86864" y="220181"/>
                    <a:pt x="91627" y="234998"/>
                  </a:cubicBezTo>
                  <a:cubicBezTo>
                    <a:pt x="96390" y="249815"/>
                    <a:pt x="34477" y="164090"/>
                    <a:pt x="50352" y="193723"/>
                  </a:cubicBezTo>
                  <a:cubicBezTo>
                    <a:pt x="66227" y="223356"/>
                    <a:pt x="194285" y="425498"/>
                    <a:pt x="186877" y="412798"/>
                  </a:cubicBezTo>
                  <a:cubicBezTo>
                    <a:pt x="179469" y="400098"/>
                    <a:pt x="31831" y="182081"/>
                    <a:pt x="5902" y="117523"/>
                  </a:cubicBezTo>
                  <a:cubicBezTo>
                    <a:pt x="-20027" y="52965"/>
                    <a:pt x="47706" y="2165"/>
                    <a:pt x="50352" y="4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 1027">
              <a:extLst>
                <a:ext uri="{FF2B5EF4-FFF2-40B4-BE49-F238E27FC236}">
                  <a16:creationId xmlns:a16="http://schemas.microsoft.com/office/drawing/2014/main" id="{0DE174A0-8E3C-E111-840E-7C55F66F5E60}"/>
                </a:ext>
              </a:extLst>
            </p:cNvPr>
            <p:cNvSpPr/>
            <p:nvPr/>
          </p:nvSpPr>
          <p:spPr>
            <a:xfrm>
              <a:off x="7983721" y="1947825"/>
              <a:ext cx="193874" cy="184683"/>
            </a:xfrm>
            <a:custGeom>
              <a:avLst/>
              <a:gdLst>
                <a:gd name="connsiteX0" fmla="*/ 193809 w 193874"/>
                <a:gd name="connsiteY0" fmla="*/ 355 h 184683"/>
                <a:gd name="connsiteX1" fmla="*/ 66809 w 193874"/>
                <a:gd name="connsiteY1" fmla="*/ 86080 h 184683"/>
                <a:gd name="connsiteX2" fmla="*/ 134 w 193874"/>
                <a:gd name="connsiteY2" fmla="*/ 184505 h 184683"/>
                <a:gd name="connsiteX3" fmla="*/ 82684 w 193874"/>
                <a:gd name="connsiteY3" fmla="*/ 60680 h 184683"/>
                <a:gd name="connsiteX4" fmla="*/ 193809 w 193874"/>
                <a:gd name="connsiteY4" fmla="*/ 355 h 184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874" h="184683">
                  <a:moveTo>
                    <a:pt x="193809" y="355"/>
                  </a:moveTo>
                  <a:cubicBezTo>
                    <a:pt x="191163" y="4588"/>
                    <a:pt x="99088" y="55388"/>
                    <a:pt x="66809" y="86080"/>
                  </a:cubicBezTo>
                  <a:cubicBezTo>
                    <a:pt x="34530" y="116772"/>
                    <a:pt x="-2512" y="188738"/>
                    <a:pt x="134" y="184505"/>
                  </a:cubicBezTo>
                  <a:cubicBezTo>
                    <a:pt x="2780" y="180272"/>
                    <a:pt x="47230" y="90842"/>
                    <a:pt x="82684" y="60680"/>
                  </a:cubicBezTo>
                  <a:cubicBezTo>
                    <a:pt x="118138" y="30518"/>
                    <a:pt x="196455" y="-3878"/>
                    <a:pt x="193809" y="35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 1028">
              <a:extLst>
                <a:ext uri="{FF2B5EF4-FFF2-40B4-BE49-F238E27FC236}">
                  <a16:creationId xmlns:a16="http://schemas.microsoft.com/office/drawing/2014/main" id="{124CCE5C-E624-A491-CF5C-64D78894DEBB}"/>
                </a:ext>
              </a:extLst>
            </p:cNvPr>
            <p:cNvSpPr/>
            <p:nvPr/>
          </p:nvSpPr>
          <p:spPr>
            <a:xfrm>
              <a:off x="8214879" y="2179314"/>
              <a:ext cx="229220" cy="369983"/>
            </a:xfrm>
            <a:custGeom>
              <a:avLst/>
              <a:gdLst>
                <a:gd name="connsiteX0" fmla="*/ 751 w 229220"/>
                <a:gd name="connsiteY0" fmla="*/ 641 h 369983"/>
                <a:gd name="connsiteX1" fmla="*/ 223001 w 229220"/>
                <a:gd name="connsiteY1" fmla="*/ 356241 h 369983"/>
                <a:gd name="connsiteX2" fmla="*/ 153151 w 229220"/>
                <a:gd name="connsiteY2" fmla="*/ 270516 h 369983"/>
                <a:gd name="connsiteX3" fmla="*/ 751 w 229220"/>
                <a:gd name="connsiteY3" fmla="*/ 641 h 369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220" h="369983">
                  <a:moveTo>
                    <a:pt x="751" y="641"/>
                  </a:moveTo>
                  <a:cubicBezTo>
                    <a:pt x="12393" y="14928"/>
                    <a:pt x="197601" y="311262"/>
                    <a:pt x="223001" y="356241"/>
                  </a:cubicBezTo>
                  <a:cubicBezTo>
                    <a:pt x="248401" y="401220"/>
                    <a:pt x="190193" y="326079"/>
                    <a:pt x="153151" y="270516"/>
                  </a:cubicBezTo>
                  <a:cubicBezTo>
                    <a:pt x="116109" y="214954"/>
                    <a:pt x="-10891" y="-13646"/>
                    <a:pt x="751" y="64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 1029">
              <a:extLst>
                <a:ext uri="{FF2B5EF4-FFF2-40B4-BE49-F238E27FC236}">
                  <a16:creationId xmlns:a16="http://schemas.microsoft.com/office/drawing/2014/main" id="{E8DF52B0-0425-486F-78B7-89033E8BA474}"/>
                </a:ext>
              </a:extLst>
            </p:cNvPr>
            <p:cNvSpPr/>
            <p:nvPr/>
          </p:nvSpPr>
          <p:spPr>
            <a:xfrm>
              <a:off x="7758430" y="2027555"/>
              <a:ext cx="709472" cy="627358"/>
            </a:xfrm>
            <a:custGeom>
              <a:avLst/>
              <a:gdLst>
                <a:gd name="connsiteX0" fmla="*/ 0 w 709472"/>
                <a:gd name="connsiteY0" fmla="*/ 0 h 627358"/>
                <a:gd name="connsiteX1" fmla="*/ 247650 w 709472"/>
                <a:gd name="connsiteY1" fmla="*/ 263525 h 627358"/>
                <a:gd name="connsiteX2" fmla="*/ 520700 w 709472"/>
                <a:gd name="connsiteY2" fmla="*/ 400050 h 627358"/>
                <a:gd name="connsiteX3" fmla="*/ 508000 w 709472"/>
                <a:gd name="connsiteY3" fmla="*/ 393700 h 627358"/>
                <a:gd name="connsiteX4" fmla="*/ 708025 w 709472"/>
                <a:gd name="connsiteY4" fmla="*/ 625475 h 627358"/>
                <a:gd name="connsiteX5" fmla="*/ 587375 w 709472"/>
                <a:gd name="connsiteY5" fmla="*/ 488950 h 627358"/>
                <a:gd name="connsiteX6" fmla="*/ 387350 w 709472"/>
                <a:gd name="connsiteY6" fmla="*/ 238125 h 627358"/>
                <a:gd name="connsiteX7" fmla="*/ 447675 w 709472"/>
                <a:gd name="connsiteY7" fmla="*/ 358775 h 627358"/>
                <a:gd name="connsiteX8" fmla="*/ 377825 w 709472"/>
                <a:gd name="connsiteY8" fmla="*/ 346075 h 627358"/>
                <a:gd name="connsiteX9" fmla="*/ 288925 w 709472"/>
                <a:gd name="connsiteY9" fmla="*/ 288925 h 627358"/>
                <a:gd name="connsiteX10" fmla="*/ 349250 w 709472"/>
                <a:gd name="connsiteY10" fmla="*/ 342900 h 627358"/>
                <a:gd name="connsiteX11" fmla="*/ 0 w 709472"/>
                <a:gd name="connsiteY11" fmla="*/ 0 h 627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9472" h="627358">
                  <a:moveTo>
                    <a:pt x="0" y="0"/>
                  </a:moveTo>
                  <a:cubicBezTo>
                    <a:pt x="80433" y="98425"/>
                    <a:pt x="160867" y="196850"/>
                    <a:pt x="247650" y="263525"/>
                  </a:cubicBezTo>
                  <a:cubicBezTo>
                    <a:pt x="334433" y="330200"/>
                    <a:pt x="520700" y="400050"/>
                    <a:pt x="520700" y="400050"/>
                  </a:cubicBezTo>
                  <a:cubicBezTo>
                    <a:pt x="564092" y="421746"/>
                    <a:pt x="476779" y="356129"/>
                    <a:pt x="508000" y="393700"/>
                  </a:cubicBezTo>
                  <a:cubicBezTo>
                    <a:pt x="539221" y="431271"/>
                    <a:pt x="694796" y="609600"/>
                    <a:pt x="708025" y="625475"/>
                  </a:cubicBezTo>
                  <a:cubicBezTo>
                    <a:pt x="721254" y="641350"/>
                    <a:pt x="640821" y="553508"/>
                    <a:pt x="587375" y="488950"/>
                  </a:cubicBezTo>
                  <a:cubicBezTo>
                    <a:pt x="533929" y="424392"/>
                    <a:pt x="410633" y="259821"/>
                    <a:pt x="387350" y="238125"/>
                  </a:cubicBezTo>
                  <a:cubicBezTo>
                    <a:pt x="364067" y="216429"/>
                    <a:pt x="449263" y="340783"/>
                    <a:pt x="447675" y="358775"/>
                  </a:cubicBezTo>
                  <a:cubicBezTo>
                    <a:pt x="446088" y="376767"/>
                    <a:pt x="404283" y="357717"/>
                    <a:pt x="377825" y="346075"/>
                  </a:cubicBezTo>
                  <a:cubicBezTo>
                    <a:pt x="351367" y="334433"/>
                    <a:pt x="293688" y="289454"/>
                    <a:pt x="288925" y="288925"/>
                  </a:cubicBezTo>
                  <a:cubicBezTo>
                    <a:pt x="284163" y="288396"/>
                    <a:pt x="349250" y="342900"/>
                    <a:pt x="349250" y="3429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 1030">
              <a:extLst>
                <a:ext uri="{FF2B5EF4-FFF2-40B4-BE49-F238E27FC236}">
                  <a16:creationId xmlns:a16="http://schemas.microsoft.com/office/drawing/2014/main" id="{6CB430DC-4598-CB7F-75D6-8CB3F4C60EB3}"/>
                </a:ext>
              </a:extLst>
            </p:cNvPr>
            <p:cNvSpPr/>
            <p:nvPr/>
          </p:nvSpPr>
          <p:spPr>
            <a:xfrm>
              <a:off x="8455064" y="2571130"/>
              <a:ext cx="247832" cy="1102105"/>
            </a:xfrm>
            <a:custGeom>
              <a:avLst/>
              <a:gdLst>
                <a:gd name="connsiteX0" fmla="*/ 1866 w 247832"/>
                <a:gd name="connsiteY0" fmla="*/ 2525 h 1102105"/>
                <a:gd name="connsiteX1" fmla="*/ 239991 w 247832"/>
                <a:gd name="connsiteY1" fmla="*/ 478775 h 1102105"/>
                <a:gd name="connsiteX2" fmla="*/ 192366 w 247832"/>
                <a:gd name="connsiteY2" fmla="*/ 412100 h 1102105"/>
                <a:gd name="connsiteX3" fmla="*/ 211416 w 247832"/>
                <a:gd name="connsiteY3" fmla="*/ 570850 h 1102105"/>
                <a:gd name="connsiteX4" fmla="*/ 170141 w 247832"/>
                <a:gd name="connsiteY4" fmla="*/ 456550 h 1102105"/>
                <a:gd name="connsiteX5" fmla="*/ 195541 w 247832"/>
                <a:gd name="connsiteY5" fmla="*/ 621650 h 1102105"/>
                <a:gd name="connsiteX6" fmla="*/ 135216 w 247832"/>
                <a:gd name="connsiteY6" fmla="*/ 497825 h 1102105"/>
                <a:gd name="connsiteX7" fmla="*/ 176491 w 247832"/>
                <a:gd name="connsiteY7" fmla="*/ 640700 h 1102105"/>
                <a:gd name="connsiteX8" fmla="*/ 176491 w 247832"/>
                <a:gd name="connsiteY8" fmla="*/ 802625 h 1102105"/>
                <a:gd name="connsiteX9" fmla="*/ 186016 w 247832"/>
                <a:gd name="connsiteY9" fmla="*/ 729600 h 1102105"/>
                <a:gd name="connsiteX10" fmla="*/ 147916 w 247832"/>
                <a:gd name="connsiteY10" fmla="*/ 1101075 h 1102105"/>
                <a:gd name="connsiteX11" fmla="*/ 160616 w 247832"/>
                <a:gd name="connsiteY11" fmla="*/ 596250 h 1102105"/>
                <a:gd name="connsiteX12" fmla="*/ 157441 w 247832"/>
                <a:gd name="connsiteY12" fmla="*/ 618475 h 1102105"/>
                <a:gd name="connsiteX13" fmla="*/ 179666 w 247832"/>
                <a:gd name="connsiteY13" fmla="*/ 256525 h 1102105"/>
                <a:gd name="connsiteX14" fmla="*/ 186016 w 247832"/>
                <a:gd name="connsiteY14" fmla="*/ 332725 h 1102105"/>
                <a:gd name="connsiteX15" fmla="*/ 122516 w 247832"/>
                <a:gd name="connsiteY15" fmla="*/ 186675 h 1102105"/>
                <a:gd name="connsiteX16" fmla="*/ 170141 w 247832"/>
                <a:gd name="connsiteY16" fmla="*/ 354950 h 1102105"/>
                <a:gd name="connsiteX17" fmla="*/ 84416 w 247832"/>
                <a:gd name="connsiteY17" fmla="*/ 205725 h 1102105"/>
                <a:gd name="connsiteX18" fmla="*/ 125691 w 247832"/>
                <a:gd name="connsiteY18" fmla="*/ 285100 h 1102105"/>
                <a:gd name="connsiteX19" fmla="*/ 1866 w 247832"/>
                <a:gd name="connsiteY19" fmla="*/ 2525 h 110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7832" h="1102105">
                  <a:moveTo>
                    <a:pt x="1866" y="2525"/>
                  </a:moveTo>
                  <a:cubicBezTo>
                    <a:pt x="20916" y="34804"/>
                    <a:pt x="208241" y="410513"/>
                    <a:pt x="239991" y="478775"/>
                  </a:cubicBezTo>
                  <a:cubicBezTo>
                    <a:pt x="271741" y="547038"/>
                    <a:pt x="197129" y="396754"/>
                    <a:pt x="192366" y="412100"/>
                  </a:cubicBezTo>
                  <a:cubicBezTo>
                    <a:pt x="187603" y="427446"/>
                    <a:pt x="215120" y="563442"/>
                    <a:pt x="211416" y="570850"/>
                  </a:cubicBezTo>
                  <a:cubicBezTo>
                    <a:pt x="207712" y="578258"/>
                    <a:pt x="172787" y="448083"/>
                    <a:pt x="170141" y="456550"/>
                  </a:cubicBezTo>
                  <a:cubicBezTo>
                    <a:pt x="167495" y="465017"/>
                    <a:pt x="201362" y="614771"/>
                    <a:pt x="195541" y="621650"/>
                  </a:cubicBezTo>
                  <a:cubicBezTo>
                    <a:pt x="189720" y="628529"/>
                    <a:pt x="138391" y="494650"/>
                    <a:pt x="135216" y="497825"/>
                  </a:cubicBezTo>
                  <a:cubicBezTo>
                    <a:pt x="132041" y="501000"/>
                    <a:pt x="169612" y="589900"/>
                    <a:pt x="176491" y="640700"/>
                  </a:cubicBezTo>
                  <a:cubicBezTo>
                    <a:pt x="183370" y="691500"/>
                    <a:pt x="174904" y="787808"/>
                    <a:pt x="176491" y="802625"/>
                  </a:cubicBezTo>
                  <a:cubicBezTo>
                    <a:pt x="178078" y="817442"/>
                    <a:pt x="190778" y="679858"/>
                    <a:pt x="186016" y="729600"/>
                  </a:cubicBezTo>
                  <a:cubicBezTo>
                    <a:pt x="181254" y="779342"/>
                    <a:pt x="152149" y="1123300"/>
                    <a:pt x="147916" y="1101075"/>
                  </a:cubicBezTo>
                  <a:cubicBezTo>
                    <a:pt x="143683" y="1078850"/>
                    <a:pt x="159029" y="676683"/>
                    <a:pt x="160616" y="596250"/>
                  </a:cubicBezTo>
                  <a:cubicBezTo>
                    <a:pt x="162204" y="515817"/>
                    <a:pt x="154266" y="675096"/>
                    <a:pt x="157441" y="618475"/>
                  </a:cubicBezTo>
                  <a:cubicBezTo>
                    <a:pt x="160616" y="561854"/>
                    <a:pt x="174904" y="304150"/>
                    <a:pt x="179666" y="256525"/>
                  </a:cubicBezTo>
                  <a:cubicBezTo>
                    <a:pt x="184428" y="208900"/>
                    <a:pt x="195541" y="344367"/>
                    <a:pt x="186016" y="332725"/>
                  </a:cubicBezTo>
                  <a:cubicBezTo>
                    <a:pt x="176491" y="321083"/>
                    <a:pt x="125162" y="182971"/>
                    <a:pt x="122516" y="186675"/>
                  </a:cubicBezTo>
                  <a:cubicBezTo>
                    <a:pt x="119870" y="190379"/>
                    <a:pt x="176491" y="351775"/>
                    <a:pt x="170141" y="354950"/>
                  </a:cubicBezTo>
                  <a:cubicBezTo>
                    <a:pt x="163791" y="358125"/>
                    <a:pt x="91824" y="217367"/>
                    <a:pt x="84416" y="205725"/>
                  </a:cubicBezTo>
                  <a:cubicBezTo>
                    <a:pt x="77008" y="194083"/>
                    <a:pt x="135745" y="312617"/>
                    <a:pt x="125691" y="285100"/>
                  </a:cubicBezTo>
                  <a:cubicBezTo>
                    <a:pt x="115637" y="257583"/>
                    <a:pt x="-17184" y="-29754"/>
                    <a:pt x="1866" y="252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 1031">
              <a:extLst>
                <a:ext uri="{FF2B5EF4-FFF2-40B4-BE49-F238E27FC236}">
                  <a16:creationId xmlns:a16="http://schemas.microsoft.com/office/drawing/2014/main" id="{FC676D9F-A961-EAE0-07EF-62A1F88A2FFC}"/>
                </a:ext>
              </a:extLst>
            </p:cNvPr>
            <p:cNvSpPr/>
            <p:nvPr/>
          </p:nvSpPr>
          <p:spPr>
            <a:xfrm>
              <a:off x="8317216" y="2591560"/>
              <a:ext cx="209753" cy="557757"/>
            </a:xfrm>
            <a:custGeom>
              <a:avLst/>
              <a:gdLst>
                <a:gd name="connsiteX0" fmla="*/ 14 w 209753"/>
                <a:gd name="connsiteY0" fmla="*/ 1145 h 557757"/>
                <a:gd name="connsiteX1" fmla="*/ 168289 w 209753"/>
                <a:gd name="connsiteY1" fmla="*/ 312295 h 557757"/>
                <a:gd name="connsiteX2" fmla="*/ 209564 w 209753"/>
                <a:gd name="connsiteY2" fmla="*/ 556770 h 557757"/>
                <a:gd name="connsiteX3" fmla="*/ 158764 w 209753"/>
                <a:gd name="connsiteY3" fmla="*/ 220220 h 557757"/>
                <a:gd name="connsiteX4" fmla="*/ 14 w 209753"/>
                <a:gd name="connsiteY4" fmla="*/ 1145 h 557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753" h="557757">
                  <a:moveTo>
                    <a:pt x="14" y="1145"/>
                  </a:moveTo>
                  <a:cubicBezTo>
                    <a:pt x="1602" y="16491"/>
                    <a:pt x="133364" y="219691"/>
                    <a:pt x="168289" y="312295"/>
                  </a:cubicBezTo>
                  <a:cubicBezTo>
                    <a:pt x="203214" y="404899"/>
                    <a:pt x="211152" y="572116"/>
                    <a:pt x="209564" y="556770"/>
                  </a:cubicBezTo>
                  <a:cubicBezTo>
                    <a:pt x="207977" y="541424"/>
                    <a:pt x="191572" y="312295"/>
                    <a:pt x="158764" y="220220"/>
                  </a:cubicBezTo>
                  <a:cubicBezTo>
                    <a:pt x="125956" y="128145"/>
                    <a:pt x="-1574" y="-14201"/>
                    <a:pt x="14" y="114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 1032">
              <a:extLst>
                <a:ext uri="{FF2B5EF4-FFF2-40B4-BE49-F238E27FC236}">
                  <a16:creationId xmlns:a16="http://schemas.microsoft.com/office/drawing/2014/main" id="{DC7C939C-0A1C-0416-1D68-EF155785B8E2}"/>
                </a:ext>
              </a:extLst>
            </p:cNvPr>
            <p:cNvSpPr/>
            <p:nvPr/>
          </p:nvSpPr>
          <p:spPr>
            <a:xfrm>
              <a:off x="7558346" y="2776414"/>
              <a:ext cx="384312" cy="1016540"/>
            </a:xfrm>
            <a:custGeom>
              <a:avLst/>
              <a:gdLst>
                <a:gd name="connsiteX0" fmla="*/ 59 w 384312"/>
                <a:gd name="connsiteY0" fmla="*/ 441 h 1016540"/>
                <a:gd name="connsiteX1" fmla="*/ 6409 w 384312"/>
                <a:gd name="connsiteY1" fmla="*/ 263966 h 1016540"/>
                <a:gd name="connsiteX2" fmla="*/ 12759 w 384312"/>
                <a:gd name="connsiteY2" fmla="*/ 213166 h 1016540"/>
                <a:gd name="connsiteX3" fmla="*/ 101659 w 384312"/>
                <a:gd name="connsiteY3" fmla="*/ 352866 h 1016540"/>
                <a:gd name="connsiteX4" fmla="*/ 69909 w 384312"/>
                <a:gd name="connsiteY4" fmla="*/ 235391 h 1016540"/>
                <a:gd name="connsiteX5" fmla="*/ 155634 w 384312"/>
                <a:gd name="connsiteY5" fmla="*/ 403666 h 1016540"/>
                <a:gd name="connsiteX6" fmla="*/ 320734 w 384312"/>
                <a:gd name="connsiteY6" fmla="*/ 625916 h 1016540"/>
                <a:gd name="connsiteX7" fmla="*/ 352484 w 384312"/>
                <a:gd name="connsiteY7" fmla="*/ 740216 h 1016540"/>
                <a:gd name="connsiteX8" fmla="*/ 384234 w 384312"/>
                <a:gd name="connsiteY8" fmla="*/ 676716 h 1016540"/>
                <a:gd name="connsiteX9" fmla="*/ 342959 w 384312"/>
                <a:gd name="connsiteY9" fmla="*/ 1016441 h 1016540"/>
                <a:gd name="connsiteX10" fmla="*/ 346134 w 384312"/>
                <a:gd name="connsiteY10" fmla="*/ 638616 h 1016540"/>
                <a:gd name="connsiteX11" fmla="*/ 346134 w 384312"/>
                <a:gd name="connsiteY11" fmla="*/ 686241 h 1016540"/>
                <a:gd name="connsiteX12" fmla="*/ 63559 w 384312"/>
                <a:gd name="connsiteY12" fmla="*/ 276666 h 1016540"/>
                <a:gd name="connsiteX13" fmla="*/ 9584 w 384312"/>
                <a:gd name="connsiteY13" fmla="*/ 295716 h 1016540"/>
                <a:gd name="connsiteX14" fmla="*/ 31809 w 384312"/>
                <a:gd name="connsiteY14" fmla="*/ 222691 h 1016540"/>
                <a:gd name="connsiteX15" fmla="*/ 9584 w 384312"/>
                <a:gd name="connsiteY15" fmla="*/ 248091 h 1016540"/>
                <a:gd name="connsiteX16" fmla="*/ 15934 w 384312"/>
                <a:gd name="connsiteY16" fmla="*/ 63941 h 1016540"/>
                <a:gd name="connsiteX17" fmla="*/ 3234 w 384312"/>
                <a:gd name="connsiteY17" fmla="*/ 197291 h 1016540"/>
                <a:gd name="connsiteX18" fmla="*/ 59 w 384312"/>
                <a:gd name="connsiteY18" fmla="*/ 441 h 101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84312" h="1016540">
                  <a:moveTo>
                    <a:pt x="59" y="441"/>
                  </a:moveTo>
                  <a:cubicBezTo>
                    <a:pt x="588" y="11553"/>
                    <a:pt x="4292" y="228512"/>
                    <a:pt x="6409" y="263966"/>
                  </a:cubicBezTo>
                  <a:cubicBezTo>
                    <a:pt x="8526" y="299420"/>
                    <a:pt x="-3116" y="198349"/>
                    <a:pt x="12759" y="213166"/>
                  </a:cubicBezTo>
                  <a:cubicBezTo>
                    <a:pt x="28634" y="227983"/>
                    <a:pt x="92134" y="349162"/>
                    <a:pt x="101659" y="352866"/>
                  </a:cubicBezTo>
                  <a:cubicBezTo>
                    <a:pt x="111184" y="356570"/>
                    <a:pt x="60913" y="226924"/>
                    <a:pt x="69909" y="235391"/>
                  </a:cubicBezTo>
                  <a:cubicBezTo>
                    <a:pt x="78905" y="243858"/>
                    <a:pt x="113830" y="338579"/>
                    <a:pt x="155634" y="403666"/>
                  </a:cubicBezTo>
                  <a:cubicBezTo>
                    <a:pt x="197438" y="468754"/>
                    <a:pt x="287926" y="569824"/>
                    <a:pt x="320734" y="625916"/>
                  </a:cubicBezTo>
                  <a:cubicBezTo>
                    <a:pt x="353542" y="682008"/>
                    <a:pt x="341901" y="731749"/>
                    <a:pt x="352484" y="740216"/>
                  </a:cubicBezTo>
                  <a:cubicBezTo>
                    <a:pt x="363067" y="748683"/>
                    <a:pt x="385821" y="630679"/>
                    <a:pt x="384234" y="676716"/>
                  </a:cubicBezTo>
                  <a:cubicBezTo>
                    <a:pt x="382647" y="722753"/>
                    <a:pt x="349309" y="1022791"/>
                    <a:pt x="342959" y="1016441"/>
                  </a:cubicBezTo>
                  <a:cubicBezTo>
                    <a:pt x="336609" y="1010091"/>
                    <a:pt x="345605" y="693649"/>
                    <a:pt x="346134" y="638616"/>
                  </a:cubicBezTo>
                  <a:cubicBezTo>
                    <a:pt x="346663" y="583583"/>
                    <a:pt x="393230" y="746566"/>
                    <a:pt x="346134" y="686241"/>
                  </a:cubicBezTo>
                  <a:cubicBezTo>
                    <a:pt x="299038" y="625916"/>
                    <a:pt x="119651" y="341753"/>
                    <a:pt x="63559" y="276666"/>
                  </a:cubicBezTo>
                  <a:cubicBezTo>
                    <a:pt x="7467" y="211579"/>
                    <a:pt x="14876" y="304712"/>
                    <a:pt x="9584" y="295716"/>
                  </a:cubicBezTo>
                  <a:cubicBezTo>
                    <a:pt x="4292" y="286720"/>
                    <a:pt x="31809" y="230628"/>
                    <a:pt x="31809" y="222691"/>
                  </a:cubicBezTo>
                  <a:cubicBezTo>
                    <a:pt x="31809" y="214754"/>
                    <a:pt x="12230" y="274549"/>
                    <a:pt x="9584" y="248091"/>
                  </a:cubicBezTo>
                  <a:cubicBezTo>
                    <a:pt x="6938" y="221633"/>
                    <a:pt x="16992" y="72408"/>
                    <a:pt x="15934" y="63941"/>
                  </a:cubicBezTo>
                  <a:cubicBezTo>
                    <a:pt x="14876" y="55474"/>
                    <a:pt x="3763" y="203112"/>
                    <a:pt x="3234" y="197291"/>
                  </a:cubicBezTo>
                  <a:cubicBezTo>
                    <a:pt x="2705" y="191470"/>
                    <a:pt x="-470" y="-10671"/>
                    <a:pt x="59" y="44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 1033">
              <a:extLst>
                <a:ext uri="{FF2B5EF4-FFF2-40B4-BE49-F238E27FC236}">
                  <a16:creationId xmlns:a16="http://schemas.microsoft.com/office/drawing/2014/main" id="{FEAC9BEB-2564-42BD-9431-0E03D39253D4}"/>
                </a:ext>
              </a:extLst>
            </p:cNvPr>
            <p:cNvSpPr/>
            <p:nvPr/>
          </p:nvSpPr>
          <p:spPr>
            <a:xfrm>
              <a:off x="8364826" y="2808574"/>
              <a:ext cx="105546" cy="491759"/>
            </a:xfrm>
            <a:custGeom>
              <a:avLst/>
              <a:gdLst>
                <a:gd name="connsiteX0" fmla="*/ 29 w 105546"/>
                <a:gd name="connsiteY0" fmla="*/ 31 h 491759"/>
                <a:gd name="connsiteX1" fmla="*/ 79404 w 105546"/>
                <a:gd name="connsiteY1" fmla="*/ 279431 h 491759"/>
                <a:gd name="connsiteX2" fmla="*/ 104804 w 105546"/>
                <a:gd name="connsiteY2" fmla="*/ 482631 h 491759"/>
                <a:gd name="connsiteX3" fmla="*/ 98454 w 105546"/>
                <a:gd name="connsiteY3" fmla="*/ 428656 h 491759"/>
                <a:gd name="connsiteX4" fmla="*/ 95279 w 105546"/>
                <a:gd name="connsiteY4" fmla="*/ 181006 h 491759"/>
                <a:gd name="connsiteX5" fmla="*/ 88929 w 105546"/>
                <a:gd name="connsiteY5" fmla="*/ 260381 h 491759"/>
                <a:gd name="connsiteX6" fmla="*/ 29 w 105546"/>
                <a:gd name="connsiteY6" fmla="*/ 31 h 49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546" h="491759">
                  <a:moveTo>
                    <a:pt x="29" y="31"/>
                  </a:moveTo>
                  <a:cubicBezTo>
                    <a:pt x="-1558" y="3206"/>
                    <a:pt x="61942" y="198998"/>
                    <a:pt x="79404" y="279431"/>
                  </a:cubicBezTo>
                  <a:cubicBezTo>
                    <a:pt x="96866" y="359864"/>
                    <a:pt x="101629" y="457760"/>
                    <a:pt x="104804" y="482631"/>
                  </a:cubicBezTo>
                  <a:cubicBezTo>
                    <a:pt x="107979" y="507502"/>
                    <a:pt x="100041" y="478927"/>
                    <a:pt x="98454" y="428656"/>
                  </a:cubicBezTo>
                  <a:cubicBezTo>
                    <a:pt x="96867" y="378385"/>
                    <a:pt x="96866" y="209052"/>
                    <a:pt x="95279" y="181006"/>
                  </a:cubicBezTo>
                  <a:cubicBezTo>
                    <a:pt x="93692" y="152960"/>
                    <a:pt x="101100" y="284194"/>
                    <a:pt x="88929" y="260381"/>
                  </a:cubicBezTo>
                  <a:cubicBezTo>
                    <a:pt x="76758" y="236569"/>
                    <a:pt x="1616" y="-3144"/>
                    <a:pt x="29" y="3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 1034">
              <a:extLst>
                <a:ext uri="{FF2B5EF4-FFF2-40B4-BE49-F238E27FC236}">
                  <a16:creationId xmlns:a16="http://schemas.microsoft.com/office/drawing/2014/main" id="{31A1930B-F51F-7543-75D6-8E1C2C046134}"/>
                </a:ext>
              </a:extLst>
            </p:cNvPr>
            <p:cNvSpPr/>
            <p:nvPr/>
          </p:nvSpPr>
          <p:spPr>
            <a:xfrm>
              <a:off x="7684841" y="3516630"/>
              <a:ext cx="514448" cy="762533"/>
            </a:xfrm>
            <a:custGeom>
              <a:avLst/>
              <a:gdLst>
                <a:gd name="connsiteX0" fmla="*/ 337114 w 514448"/>
                <a:gd name="connsiteY0" fmla="*/ 0 h 762533"/>
                <a:gd name="connsiteX1" fmla="*/ 175189 w 514448"/>
                <a:gd name="connsiteY1" fmla="*/ 336550 h 762533"/>
                <a:gd name="connsiteX2" fmla="*/ 225989 w 514448"/>
                <a:gd name="connsiteY2" fmla="*/ 260350 h 762533"/>
                <a:gd name="connsiteX3" fmla="*/ 184714 w 514448"/>
                <a:gd name="connsiteY3" fmla="*/ 371475 h 762533"/>
                <a:gd name="connsiteX4" fmla="*/ 279964 w 514448"/>
                <a:gd name="connsiteY4" fmla="*/ 244475 h 762533"/>
                <a:gd name="connsiteX5" fmla="*/ 159314 w 514448"/>
                <a:gd name="connsiteY5" fmla="*/ 447675 h 762533"/>
                <a:gd name="connsiteX6" fmla="*/ 302189 w 514448"/>
                <a:gd name="connsiteY6" fmla="*/ 295275 h 762533"/>
                <a:gd name="connsiteX7" fmla="*/ 238689 w 514448"/>
                <a:gd name="connsiteY7" fmla="*/ 403225 h 762533"/>
                <a:gd name="connsiteX8" fmla="*/ 241864 w 514448"/>
                <a:gd name="connsiteY8" fmla="*/ 441325 h 762533"/>
                <a:gd name="connsiteX9" fmla="*/ 10089 w 514448"/>
                <a:gd name="connsiteY9" fmla="*/ 749300 h 762533"/>
                <a:gd name="connsiteX10" fmla="*/ 89464 w 514448"/>
                <a:gd name="connsiteY10" fmla="*/ 666750 h 762533"/>
                <a:gd name="connsiteX11" fmla="*/ 511739 w 514448"/>
                <a:gd name="connsiteY11" fmla="*/ 311150 h 762533"/>
                <a:gd name="connsiteX12" fmla="*/ 270439 w 514448"/>
                <a:gd name="connsiteY12" fmla="*/ 511175 h 762533"/>
                <a:gd name="connsiteX13" fmla="*/ 267264 w 514448"/>
                <a:gd name="connsiteY13" fmla="*/ 355600 h 762533"/>
                <a:gd name="connsiteX14" fmla="*/ 251389 w 514448"/>
                <a:gd name="connsiteY14" fmla="*/ 311150 h 762533"/>
                <a:gd name="connsiteX15" fmla="*/ 264089 w 514448"/>
                <a:gd name="connsiteY15" fmla="*/ 209550 h 762533"/>
                <a:gd name="connsiteX16" fmla="*/ 203764 w 514448"/>
                <a:gd name="connsiteY16" fmla="*/ 250825 h 762533"/>
                <a:gd name="connsiteX17" fmla="*/ 251389 w 514448"/>
                <a:gd name="connsiteY17" fmla="*/ 146050 h 762533"/>
                <a:gd name="connsiteX18" fmla="*/ 203764 w 514448"/>
                <a:gd name="connsiteY18" fmla="*/ 206375 h 762533"/>
                <a:gd name="connsiteX19" fmla="*/ 337114 w 514448"/>
                <a:gd name="connsiteY19" fmla="*/ 0 h 76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14448" h="762533">
                  <a:moveTo>
                    <a:pt x="337114" y="0"/>
                  </a:moveTo>
                  <a:cubicBezTo>
                    <a:pt x="265412" y="146579"/>
                    <a:pt x="193710" y="293158"/>
                    <a:pt x="175189" y="336550"/>
                  </a:cubicBezTo>
                  <a:cubicBezTo>
                    <a:pt x="156668" y="379942"/>
                    <a:pt x="224401" y="254529"/>
                    <a:pt x="225989" y="260350"/>
                  </a:cubicBezTo>
                  <a:cubicBezTo>
                    <a:pt x="227576" y="266171"/>
                    <a:pt x="175718" y="374121"/>
                    <a:pt x="184714" y="371475"/>
                  </a:cubicBezTo>
                  <a:cubicBezTo>
                    <a:pt x="193710" y="368829"/>
                    <a:pt x="284197" y="231775"/>
                    <a:pt x="279964" y="244475"/>
                  </a:cubicBezTo>
                  <a:cubicBezTo>
                    <a:pt x="275731" y="257175"/>
                    <a:pt x="155610" y="439208"/>
                    <a:pt x="159314" y="447675"/>
                  </a:cubicBezTo>
                  <a:cubicBezTo>
                    <a:pt x="163018" y="456142"/>
                    <a:pt x="288960" y="302683"/>
                    <a:pt x="302189" y="295275"/>
                  </a:cubicBezTo>
                  <a:cubicBezTo>
                    <a:pt x="315418" y="287867"/>
                    <a:pt x="248743" y="378883"/>
                    <a:pt x="238689" y="403225"/>
                  </a:cubicBezTo>
                  <a:cubicBezTo>
                    <a:pt x="228635" y="427567"/>
                    <a:pt x="279964" y="383646"/>
                    <a:pt x="241864" y="441325"/>
                  </a:cubicBezTo>
                  <a:cubicBezTo>
                    <a:pt x="203764" y="499004"/>
                    <a:pt x="35489" y="711729"/>
                    <a:pt x="10089" y="749300"/>
                  </a:cubicBezTo>
                  <a:cubicBezTo>
                    <a:pt x="-15311" y="786871"/>
                    <a:pt x="5856" y="739775"/>
                    <a:pt x="89464" y="666750"/>
                  </a:cubicBezTo>
                  <a:cubicBezTo>
                    <a:pt x="173072" y="593725"/>
                    <a:pt x="481577" y="337079"/>
                    <a:pt x="511739" y="311150"/>
                  </a:cubicBezTo>
                  <a:cubicBezTo>
                    <a:pt x="541901" y="285221"/>
                    <a:pt x="311185" y="503767"/>
                    <a:pt x="270439" y="511175"/>
                  </a:cubicBezTo>
                  <a:cubicBezTo>
                    <a:pt x="229693" y="518583"/>
                    <a:pt x="270439" y="388937"/>
                    <a:pt x="267264" y="355600"/>
                  </a:cubicBezTo>
                  <a:cubicBezTo>
                    <a:pt x="264089" y="322263"/>
                    <a:pt x="251918" y="335492"/>
                    <a:pt x="251389" y="311150"/>
                  </a:cubicBezTo>
                  <a:cubicBezTo>
                    <a:pt x="250860" y="286808"/>
                    <a:pt x="272026" y="219604"/>
                    <a:pt x="264089" y="209550"/>
                  </a:cubicBezTo>
                  <a:cubicBezTo>
                    <a:pt x="256152" y="199496"/>
                    <a:pt x="205881" y="261408"/>
                    <a:pt x="203764" y="250825"/>
                  </a:cubicBezTo>
                  <a:cubicBezTo>
                    <a:pt x="201647" y="240242"/>
                    <a:pt x="251389" y="153458"/>
                    <a:pt x="251389" y="146050"/>
                  </a:cubicBezTo>
                  <a:cubicBezTo>
                    <a:pt x="251389" y="138642"/>
                    <a:pt x="203764" y="206375"/>
                    <a:pt x="203764" y="206375"/>
                  </a:cubicBezTo>
                  <a:lnTo>
                    <a:pt x="33711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 1035">
              <a:extLst>
                <a:ext uri="{FF2B5EF4-FFF2-40B4-BE49-F238E27FC236}">
                  <a16:creationId xmlns:a16="http://schemas.microsoft.com/office/drawing/2014/main" id="{27D1EE25-2F0F-D307-C6F3-61A54296A676}"/>
                </a:ext>
              </a:extLst>
            </p:cNvPr>
            <p:cNvSpPr/>
            <p:nvPr/>
          </p:nvSpPr>
          <p:spPr>
            <a:xfrm>
              <a:off x="8053439" y="3238708"/>
              <a:ext cx="541841" cy="872953"/>
            </a:xfrm>
            <a:custGeom>
              <a:avLst/>
              <a:gdLst>
                <a:gd name="connsiteX0" fmla="*/ 466991 w 541841"/>
                <a:gd name="connsiteY0" fmla="*/ 1697 h 872953"/>
                <a:gd name="connsiteX1" fmla="*/ 346341 w 541841"/>
                <a:gd name="connsiteY1" fmla="*/ 417622 h 872953"/>
                <a:gd name="connsiteX2" fmla="*/ 381266 w 541841"/>
                <a:gd name="connsiteY2" fmla="*/ 325547 h 872953"/>
                <a:gd name="connsiteX3" fmla="*/ 149491 w 541841"/>
                <a:gd name="connsiteY3" fmla="*/ 681147 h 872953"/>
                <a:gd name="connsiteX4" fmla="*/ 200291 w 541841"/>
                <a:gd name="connsiteY4" fmla="*/ 570022 h 872953"/>
                <a:gd name="connsiteX5" fmla="*/ 3441 w 541841"/>
                <a:gd name="connsiteY5" fmla="*/ 779572 h 872953"/>
                <a:gd name="connsiteX6" fmla="*/ 393966 w 541841"/>
                <a:gd name="connsiteY6" fmla="*/ 373172 h 872953"/>
                <a:gd name="connsiteX7" fmla="*/ 384441 w 541841"/>
                <a:gd name="connsiteY7" fmla="*/ 471597 h 872953"/>
                <a:gd name="connsiteX8" fmla="*/ 330466 w 541841"/>
                <a:gd name="connsiteY8" fmla="*/ 817672 h 872953"/>
                <a:gd name="connsiteX9" fmla="*/ 311416 w 541841"/>
                <a:gd name="connsiteY9" fmla="*/ 865297 h 872953"/>
                <a:gd name="connsiteX10" fmla="*/ 317766 w 541841"/>
                <a:gd name="connsiteY10" fmla="*/ 744647 h 872953"/>
                <a:gd name="connsiteX11" fmla="*/ 320941 w 541841"/>
                <a:gd name="connsiteY11" fmla="*/ 608122 h 872953"/>
                <a:gd name="connsiteX12" fmla="*/ 320941 w 541841"/>
                <a:gd name="connsiteY12" fmla="*/ 728772 h 872953"/>
                <a:gd name="connsiteX13" fmla="*/ 536841 w 541841"/>
                <a:gd name="connsiteY13" fmla="*/ 379522 h 872953"/>
                <a:gd name="connsiteX14" fmla="*/ 470166 w 541841"/>
                <a:gd name="connsiteY14" fmla="*/ 477947 h 872953"/>
                <a:gd name="connsiteX15" fmla="*/ 438416 w 541841"/>
                <a:gd name="connsiteY15" fmla="*/ 646222 h 872953"/>
                <a:gd name="connsiteX16" fmla="*/ 413016 w 541841"/>
                <a:gd name="connsiteY16" fmla="*/ 465247 h 872953"/>
                <a:gd name="connsiteX17" fmla="*/ 355866 w 541841"/>
                <a:gd name="connsiteY17" fmla="*/ 439847 h 872953"/>
                <a:gd name="connsiteX18" fmla="*/ 336816 w 541841"/>
                <a:gd name="connsiteY18" fmla="*/ 436672 h 872953"/>
                <a:gd name="connsiteX19" fmla="*/ 457466 w 541841"/>
                <a:gd name="connsiteY19" fmla="*/ 252522 h 872953"/>
                <a:gd name="connsiteX20" fmla="*/ 428891 w 541841"/>
                <a:gd name="connsiteY20" fmla="*/ 268397 h 872953"/>
                <a:gd name="connsiteX21" fmla="*/ 466991 w 541841"/>
                <a:gd name="connsiteY21" fmla="*/ 1697 h 872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41841" h="872953">
                  <a:moveTo>
                    <a:pt x="466991" y="1697"/>
                  </a:moveTo>
                  <a:cubicBezTo>
                    <a:pt x="453233" y="26568"/>
                    <a:pt x="360628" y="363647"/>
                    <a:pt x="346341" y="417622"/>
                  </a:cubicBezTo>
                  <a:cubicBezTo>
                    <a:pt x="332053" y="471597"/>
                    <a:pt x="414074" y="281626"/>
                    <a:pt x="381266" y="325547"/>
                  </a:cubicBezTo>
                  <a:cubicBezTo>
                    <a:pt x="348458" y="369468"/>
                    <a:pt x="179653" y="640401"/>
                    <a:pt x="149491" y="681147"/>
                  </a:cubicBezTo>
                  <a:cubicBezTo>
                    <a:pt x="119328" y="721893"/>
                    <a:pt x="224633" y="553618"/>
                    <a:pt x="200291" y="570022"/>
                  </a:cubicBezTo>
                  <a:cubicBezTo>
                    <a:pt x="175949" y="586426"/>
                    <a:pt x="-28838" y="812380"/>
                    <a:pt x="3441" y="779572"/>
                  </a:cubicBezTo>
                  <a:cubicBezTo>
                    <a:pt x="35720" y="746764"/>
                    <a:pt x="330466" y="424501"/>
                    <a:pt x="393966" y="373172"/>
                  </a:cubicBezTo>
                  <a:cubicBezTo>
                    <a:pt x="457466" y="321843"/>
                    <a:pt x="395024" y="397514"/>
                    <a:pt x="384441" y="471597"/>
                  </a:cubicBezTo>
                  <a:cubicBezTo>
                    <a:pt x="373858" y="545680"/>
                    <a:pt x="342637" y="752055"/>
                    <a:pt x="330466" y="817672"/>
                  </a:cubicBezTo>
                  <a:cubicBezTo>
                    <a:pt x="318295" y="883289"/>
                    <a:pt x="313533" y="877468"/>
                    <a:pt x="311416" y="865297"/>
                  </a:cubicBezTo>
                  <a:cubicBezTo>
                    <a:pt x="309299" y="853126"/>
                    <a:pt x="316179" y="787509"/>
                    <a:pt x="317766" y="744647"/>
                  </a:cubicBezTo>
                  <a:cubicBezTo>
                    <a:pt x="319353" y="701785"/>
                    <a:pt x="320412" y="610768"/>
                    <a:pt x="320941" y="608122"/>
                  </a:cubicBezTo>
                  <a:cubicBezTo>
                    <a:pt x="321470" y="605476"/>
                    <a:pt x="284958" y="766872"/>
                    <a:pt x="320941" y="728772"/>
                  </a:cubicBezTo>
                  <a:cubicBezTo>
                    <a:pt x="356924" y="690672"/>
                    <a:pt x="511970" y="421326"/>
                    <a:pt x="536841" y="379522"/>
                  </a:cubicBezTo>
                  <a:cubicBezTo>
                    <a:pt x="561712" y="337718"/>
                    <a:pt x="486570" y="433497"/>
                    <a:pt x="470166" y="477947"/>
                  </a:cubicBezTo>
                  <a:cubicBezTo>
                    <a:pt x="453762" y="522397"/>
                    <a:pt x="447941" y="648339"/>
                    <a:pt x="438416" y="646222"/>
                  </a:cubicBezTo>
                  <a:cubicBezTo>
                    <a:pt x="428891" y="644105"/>
                    <a:pt x="426774" y="499643"/>
                    <a:pt x="413016" y="465247"/>
                  </a:cubicBezTo>
                  <a:cubicBezTo>
                    <a:pt x="399258" y="430851"/>
                    <a:pt x="368566" y="444610"/>
                    <a:pt x="355866" y="439847"/>
                  </a:cubicBezTo>
                  <a:cubicBezTo>
                    <a:pt x="343166" y="435084"/>
                    <a:pt x="319883" y="467893"/>
                    <a:pt x="336816" y="436672"/>
                  </a:cubicBezTo>
                  <a:cubicBezTo>
                    <a:pt x="353749" y="405451"/>
                    <a:pt x="442120" y="280568"/>
                    <a:pt x="457466" y="252522"/>
                  </a:cubicBezTo>
                  <a:cubicBezTo>
                    <a:pt x="472812" y="224476"/>
                    <a:pt x="423070" y="303851"/>
                    <a:pt x="428891" y="268397"/>
                  </a:cubicBezTo>
                  <a:cubicBezTo>
                    <a:pt x="434712" y="232943"/>
                    <a:pt x="480749" y="-23174"/>
                    <a:pt x="466991" y="169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 1036">
              <a:extLst>
                <a:ext uri="{FF2B5EF4-FFF2-40B4-BE49-F238E27FC236}">
                  <a16:creationId xmlns:a16="http://schemas.microsoft.com/office/drawing/2014/main" id="{FD3F382E-BE04-B77F-DE25-6FEA61A31023}"/>
                </a:ext>
              </a:extLst>
            </p:cNvPr>
            <p:cNvSpPr/>
            <p:nvPr/>
          </p:nvSpPr>
          <p:spPr>
            <a:xfrm>
              <a:off x="7974330" y="2811770"/>
              <a:ext cx="431230" cy="1133779"/>
            </a:xfrm>
            <a:custGeom>
              <a:avLst/>
              <a:gdLst>
                <a:gd name="connsiteX0" fmla="*/ 279400 w 431230"/>
                <a:gd name="connsiteY0" fmla="*/ 10 h 1133779"/>
                <a:gd name="connsiteX1" fmla="*/ 374650 w 431230"/>
                <a:gd name="connsiteY1" fmla="*/ 396885 h 1133779"/>
                <a:gd name="connsiteX2" fmla="*/ 266700 w 431230"/>
                <a:gd name="connsiteY2" fmla="*/ 889010 h 1133779"/>
                <a:gd name="connsiteX3" fmla="*/ 279400 w 431230"/>
                <a:gd name="connsiteY3" fmla="*/ 669935 h 1133779"/>
                <a:gd name="connsiteX4" fmla="*/ 0 w 431230"/>
                <a:gd name="connsiteY4" fmla="*/ 1133485 h 1133779"/>
                <a:gd name="connsiteX5" fmla="*/ 282575 w 431230"/>
                <a:gd name="connsiteY5" fmla="*/ 590560 h 1133779"/>
                <a:gd name="connsiteX6" fmla="*/ 206375 w 431230"/>
                <a:gd name="connsiteY6" fmla="*/ 758835 h 1133779"/>
                <a:gd name="connsiteX7" fmla="*/ 320675 w 431230"/>
                <a:gd name="connsiteY7" fmla="*/ 606435 h 1133779"/>
                <a:gd name="connsiteX8" fmla="*/ 282575 w 431230"/>
                <a:gd name="connsiteY8" fmla="*/ 688985 h 1133779"/>
                <a:gd name="connsiteX9" fmla="*/ 425450 w 431230"/>
                <a:gd name="connsiteY9" fmla="*/ 384185 h 1133779"/>
                <a:gd name="connsiteX10" fmla="*/ 393700 w 431230"/>
                <a:gd name="connsiteY10" fmla="*/ 384185 h 1133779"/>
                <a:gd name="connsiteX11" fmla="*/ 279400 w 431230"/>
                <a:gd name="connsiteY11" fmla="*/ 10 h 1133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1230" h="1133779">
                  <a:moveTo>
                    <a:pt x="279400" y="10"/>
                  </a:moveTo>
                  <a:cubicBezTo>
                    <a:pt x="276225" y="2127"/>
                    <a:pt x="376767" y="248718"/>
                    <a:pt x="374650" y="396885"/>
                  </a:cubicBezTo>
                  <a:cubicBezTo>
                    <a:pt x="372533" y="545052"/>
                    <a:pt x="282575" y="843502"/>
                    <a:pt x="266700" y="889010"/>
                  </a:cubicBezTo>
                  <a:cubicBezTo>
                    <a:pt x="250825" y="934518"/>
                    <a:pt x="323850" y="629189"/>
                    <a:pt x="279400" y="669935"/>
                  </a:cubicBezTo>
                  <a:cubicBezTo>
                    <a:pt x="234950" y="710681"/>
                    <a:pt x="-529" y="1146714"/>
                    <a:pt x="0" y="1133485"/>
                  </a:cubicBezTo>
                  <a:cubicBezTo>
                    <a:pt x="529" y="1120256"/>
                    <a:pt x="248179" y="653002"/>
                    <a:pt x="282575" y="590560"/>
                  </a:cubicBezTo>
                  <a:cubicBezTo>
                    <a:pt x="316971" y="528118"/>
                    <a:pt x="200025" y="756189"/>
                    <a:pt x="206375" y="758835"/>
                  </a:cubicBezTo>
                  <a:cubicBezTo>
                    <a:pt x="212725" y="761481"/>
                    <a:pt x="307975" y="618077"/>
                    <a:pt x="320675" y="606435"/>
                  </a:cubicBezTo>
                  <a:cubicBezTo>
                    <a:pt x="333375" y="594793"/>
                    <a:pt x="265113" y="726027"/>
                    <a:pt x="282575" y="688985"/>
                  </a:cubicBezTo>
                  <a:cubicBezTo>
                    <a:pt x="300037" y="651943"/>
                    <a:pt x="406929" y="434985"/>
                    <a:pt x="425450" y="384185"/>
                  </a:cubicBezTo>
                  <a:cubicBezTo>
                    <a:pt x="443971" y="333385"/>
                    <a:pt x="413808" y="443452"/>
                    <a:pt x="393700" y="384185"/>
                  </a:cubicBezTo>
                  <a:cubicBezTo>
                    <a:pt x="373592" y="324918"/>
                    <a:pt x="282575" y="-2107"/>
                    <a:pt x="279400" y="1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 1037">
              <a:extLst>
                <a:ext uri="{FF2B5EF4-FFF2-40B4-BE49-F238E27FC236}">
                  <a16:creationId xmlns:a16="http://schemas.microsoft.com/office/drawing/2014/main" id="{13E95D1B-EEBA-D9E4-7509-F2AF20AF84E2}"/>
                </a:ext>
              </a:extLst>
            </p:cNvPr>
            <p:cNvSpPr/>
            <p:nvPr/>
          </p:nvSpPr>
          <p:spPr>
            <a:xfrm>
              <a:off x="6610719" y="1291731"/>
              <a:ext cx="324224" cy="1545501"/>
            </a:xfrm>
            <a:custGeom>
              <a:avLst/>
              <a:gdLst>
                <a:gd name="connsiteX0" fmla="*/ 290461 w 324224"/>
                <a:gd name="connsiteY0" fmla="*/ 46849 h 1545501"/>
                <a:gd name="connsiteX1" fmla="*/ 36461 w 324224"/>
                <a:gd name="connsiteY1" fmla="*/ 643749 h 1545501"/>
                <a:gd name="connsiteX2" fmla="*/ 23761 w 324224"/>
                <a:gd name="connsiteY2" fmla="*/ 1196199 h 1545501"/>
                <a:gd name="connsiteX3" fmla="*/ 61861 w 324224"/>
                <a:gd name="connsiteY3" fmla="*/ 1094599 h 1545501"/>
                <a:gd name="connsiteX4" fmla="*/ 42811 w 324224"/>
                <a:gd name="connsiteY4" fmla="*/ 1545449 h 1545501"/>
                <a:gd name="connsiteX5" fmla="*/ 150761 w 324224"/>
                <a:gd name="connsiteY5" fmla="*/ 1126349 h 1545501"/>
                <a:gd name="connsiteX6" fmla="*/ 68211 w 324224"/>
                <a:gd name="connsiteY6" fmla="*/ 1393049 h 1545501"/>
                <a:gd name="connsiteX7" fmla="*/ 4711 w 324224"/>
                <a:gd name="connsiteY7" fmla="*/ 1024749 h 1545501"/>
                <a:gd name="connsiteX8" fmla="*/ 11061 w 324224"/>
                <a:gd name="connsiteY8" fmla="*/ 611999 h 1545501"/>
                <a:gd name="connsiteX9" fmla="*/ 61861 w 324224"/>
                <a:gd name="connsiteY9" fmla="*/ 453249 h 1545501"/>
                <a:gd name="connsiteX10" fmla="*/ 17411 w 324224"/>
                <a:gd name="connsiteY10" fmla="*/ 592949 h 1545501"/>
                <a:gd name="connsiteX11" fmla="*/ 290461 w 324224"/>
                <a:gd name="connsiteY11" fmla="*/ 97649 h 1545501"/>
                <a:gd name="connsiteX12" fmla="*/ 290461 w 324224"/>
                <a:gd name="connsiteY12" fmla="*/ 46849 h 1545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224" h="1545501">
                  <a:moveTo>
                    <a:pt x="290461" y="46849"/>
                  </a:moveTo>
                  <a:cubicBezTo>
                    <a:pt x="248128" y="137866"/>
                    <a:pt x="80911" y="452191"/>
                    <a:pt x="36461" y="643749"/>
                  </a:cubicBezTo>
                  <a:cubicBezTo>
                    <a:pt x="-7989" y="835307"/>
                    <a:pt x="19528" y="1121057"/>
                    <a:pt x="23761" y="1196199"/>
                  </a:cubicBezTo>
                  <a:cubicBezTo>
                    <a:pt x="27994" y="1271341"/>
                    <a:pt x="58686" y="1036391"/>
                    <a:pt x="61861" y="1094599"/>
                  </a:cubicBezTo>
                  <a:cubicBezTo>
                    <a:pt x="65036" y="1152807"/>
                    <a:pt x="27994" y="1540157"/>
                    <a:pt x="42811" y="1545449"/>
                  </a:cubicBezTo>
                  <a:cubicBezTo>
                    <a:pt x="57628" y="1550741"/>
                    <a:pt x="146528" y="1151749"/>
                    <a:pt x="150761" y="1126349"/>
                  </a:cubicBezTo>
                  <a:cubicBezTo>
                    <a:pt x="154994" y="1100949"/>
                    <a:pt x="92553" y="1409982"/>
                    <a:pt x="68211" y="1393049"/>
                  </a:cubicBezTo>
                  <a:cubicBezTo>
                    <a:pt x="43869" y="1376116"/>
                    <a:pt x="14236" y="1154924"/>
                    <a:pt x="4711" y="1024749"/>
                  </a:cubicBezTo>
                  <a:cubicBezTo>
                    <a:pt x="-4814" y="894574"/>
                    <a:pt x="1536" y="707249"/>
                    <a:pt x="11061" y="611999"/>
                  </a:cubicBezTo>
                  <a:cubicBezTo>
                    <a:pt x="20586" y="516749"/>
                    <a:pt x="60803" y="456424"/>
                    <a:pt x="61861" y="453249"/>
                  </a:cubicBezTo>
                  <a:cubicBezTo>
                    <a:pt x="62919" y="450074"/>
                    <a:pt x="-20689" y="652216"/>
                    <a:pt x="17411" y="592949"/>
                  </a:cubicBezTo>
                  <a:cubicBezTo>
                    <a:pt x="55511" y="533682"/>
                    <a:pt x="242836" y="184432"/>
                    <a:pt x="290461" y="97649"/>
                  </a:cubicBezTo>
                  <a:cubicBezTo>
                    <a:pt x="338086" y="10866"/>
                    <a:pt x="332794" y="-44168"/>
                    <a:pt x="290461" y="4684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 1038">
              <a:extLst>
                <a:ext uri="{FF2B5EF4-FFF2-40B4-BE49-F238E27FC236}">
                  <a16:creationId xmlns:a16="http://schemas.microsoft.com/office/drawing/2014/main" id="{0B6AF7C1-9BEF-2CAC-5B87-4B4FBF1C2CB6}"/>
                </a:ext>
              </a:extLst>
            </p:cNvPr>
            <p:cNvSpPr/>
            <p:nvPr/>
          </p:nvSpPr>
          <p:spPr>
            <a:xfrm>
              <a:off x="7141746" y="1173478"/>
              <a:ext cx="326454" cy="1529750"/>
            </a:xfrm>
            <a:custGeom>
              <a:avLst/>
              <a:gdLst>
                <a:gd name="connsiteX0" fmla="*/ 51534 w 326454"/>
                <a:gd name="connsiteY0" fmla="*/ 2 h 1529750"/>
                <a:gd name="connsiteX1" fmla="*/ 273784 w 326454"/>
                <a:gd name="connsiteY1" fmla="*/ 514352 h 1529750"/>
                <a:gd name="connsiteX2" fmla="*/ 172184 w 326454"/>
                <a:gd name="connsiteY2" fmla="*/ 1035052 h 1529750"/>
                <a:gd name="connsiteX3" fmla="*/ 222984 w 326454"/>
                <a:gd name="connsiteY3" fmla="*/ 1504952 h 1529750"/>
                <a:gd name="connsiteX4" fmla="*/ 184884 w 326454"/>
                <a:gd name="connsiteY4" fmla="*/ 1428752 h 1529750"/>
                <a:gd name="connsiteX5" fmla="*/ 734 w 326454"/>
                <a:gd name="connsiteY5" fmla="*/ 1123952 h 1529750"/>
                <a:gd name="connsiteX6" fmla="*/ 121384 w 326454"/>
                <a:gd name="connsiteY6" fmla="*/ 1301752 h 1529750"/>
                <a:gd name="connsiteX7" fmla="*/ 146784 w 326454"/>
                <a:gd name="connsiteY7" fmla="*/ 1193802 h 1529750"/>
                <a:gd name="connsiteX8" fmla="*/ 318234 w 326454"/>
                <a:gd name="connsiteY8" fmla="*/ 552452 h 1529750"/>
                <a:gd name="connsiteX9" fmla="*/ 299184 w 326454"/>
                <a:gd name="connsiteY9" fmla="*/ 571502 h 1529750"/>
                <a:gd name="connsiteX10" fmla="*/ 299184 w 326454"/>
                <a:gd name="connsiteY10" fmla="*/ 508002 h 1529750"/>
                <a:gd name="connsiteX11" fmla="*/ 51534 w 326454"/>
                <a:gd name="connsiteY11" fmla="*/ 2 h 152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454" h="1529750">
                  <a:moveTo>
                    <a:pt x="51534" y="2"/>
                  </a:moveTo>
                  <a:cubicBezTo>
                    <a:pt x="47301" y="1060"/>
                    <a:pt x="253676" y="341844"/>
                    <a:pt x="273784" y="514352"/>
                  </a:cubicBezTo>
                  <a:cubicBezTo>
                    <a:pt x="293892" y="686860"/>
                    <a:pt x="180651" y="869952"/>
                    <a:pt x="172184" y="1035052"/>
                  </a:cubicBezTo>
                  <a:cubicBezTo>
                    <a:pt x="163717" y="1200152"/>
                    <a:pt x="220867" y="1439335"/>
                    <a:pt x="222984" y="1504952"/>
                  </a:cubicBezTo>
                  <a:cubicBezTo>
                    <a:pt x="225101" y="1570569"/>
                    <a:pt x="221926" y="1492252"/>
                    <a:pt x="184884" y="1428752"/>
                  </a:cubicBezTo>
                  <a:cubicBezTo>
                    <a:pt x="147842" y="1365252"/>
                    <a:pt x="11317" y="1145119"/>
                    <a:pt x="734" y="1123952"/>
                  </a:cubicBezTo>
                  <a:cubicBezTo>
                    <a:pt x="-9849" y="1102785"/>
                    <a:pt x="97042" y="1290110"/>
                    <a:pt x="121384" y="1301752"/>
                  </a:cubicBezTo>
                  <a:cubicBezTo>
                    <a:pt x="145726" y="1313394"/>
                    <a:pt x="113976" y="1318685"/>
                    <a:pt x="146784" y="1193802"/>
                  </a:cubicBezTo>
                  <a:cubicBezTo>
                    <a:pt x="179592" y="1068919"/>
                    <a:pt x="318234" y="552452"/>
                    <a:pt x="318234" y="552452"/>
                  </a:cubicBezTo>
                  <a:cubicBezTo>
                    <a:pt x="343634" y="448735"/>
                    <a:pt x="302359" y="578910"/>
                    <a:pt x="299184" y="571502"/>
                  </a:cubicBezTo>
                  <a:cubicBezTo>
                    <a:pt x="296009" y="564094"/>
                    <a:pt x="336226" y="601135"/>
                    <a:pt x="299184" y="508002"/>
                  </a:cubicBezTo>
                  <a:cubicBezTo>
                    <a:pt x="262142" y="414869"/>
                    <a:pt x="55767" y="-1056"/>
                    <a:pt x="51534" y="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 1039">
              <a:extLst>
                <a:ext uri="{FF2B5EF4-FFF2-40B4-BE49-F238E27FC236}">
                  <a16:creationId xmlns:a16="http://schemas.microsoft.com/office/drawing/2014/main" id="{31CAB0E6-97F0-D432-6606-B549B679B857}"/>
                </a:ext>
              </a:extLst>
            </p:cNvPr>
            <p:cNvSpPr/>
            <p:nvPr/>
          </p:nvSpPr>
          <p:spPr>
            <a:xfrm>
              <a:off x="7758426" y="2932404"/>
              <a:ext cx="243007" cy="635253"/>
            </a:xfrm>
            <a:custGeom>
              <a:avLst/>
              <a:gdLst>
                <a:gd name="connsiteX0" fmla="*/ 4 w 243007"/>
                <a:gd name="connsiteY0" fmla="*/ 26 h 635253"/>
                <a:gd name="connsiteX1" fmla="*/ 203204 w 243007"/>
                <a:gd name="connsiteY1" fmla="*/ 349276 h 635253"/>
                <a:gd name="connsiteX2" fmla="*/ 234954 w 243007"/>
                <a:gd name="connsiteY2" fmla="*/ 304826 h 635253"/>
                <a:gd name="connsiteX3" fmla="*/ 241304 w 243007"/>
                <a:gd name="connsiteY3" fmla="*/ 635026 h 635253"/>
                <a:gd name="connsiteX4" fmla="*/ 209554 w 243007"/>
                <a:gd name="connsiteY4" fmla="*/ 247676 h 635253"/>
                <a:gd name="connsiteX5" fmla="*/ 196854 w 243007"/>
                <a:gd name="connsiteY5" fmla="*/ 330226 h 635253"/>
                <a:gd name="connsiteX6" fmla="*/ 4 w 243007"/>
                <a:gd name="connsiteY6" fmla="*/ 26 h 63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007" h="635253">
                  <a:moveTo>
                    <a:pt x="4" y="26"/>
                  </a:moveTo>
                  <a:cubicBezTo>
                    <a:pt x="1062" y="3201"/>
                    <a:pt x="164046" y="298476"/>
                    <a:pt x="203204" y="349276"/>
                  </a:cubicBezTo>
                  <a:cubicBezTo>
                    <a:pt x="242362" y="400076"/>
                    <a:pt x="228604" y="257201"/>
                    <a:pt x="234954" y="304826"/>
                  </a:cubicBezTo>
                  <a:cubicBezTo>
                    <a:pt x="241304" y="352451"/>
                    <a:pt x="245537" y="644551"/>
                    <a:pt x="241304" y="635026"/>
                  </a:cubicBezTo>
                  <a:cubicBezTo>
                    <a:pt x="237071" y="625501"/>
                    <a:pt x="216962" y="298476"/>
                    <a:pt x="209554" y="247676"/>
                  </a:cubicBezTo>
                  <a:cubicBezTo>
                    <a:pt x="202146" y="196876"/>
                    <a:pt x="227546" y="375734"/>
                    <a:pt x="196854" y="330226"/>
                  </a:cubicBezTo>
                  <a:cubicBezTo>
                    <a:pt x="166162" y="284718"/>
                    <a:pt x="-1054" y="-3149"/>
                    <a:pt x="4" y="2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 1040">
              <a:extLst>
                <a:ext uri="{FF2B5EF4-FFF2-40B4-BE49-F238E27FC236}">
                  <a16:creationId xmlns:a16="http://schemas.microsoft.com/office/drawing/2014/main" id="{A5E70CEC-7820-2484-C7F4-233066F33BB3}"/>
                </a:ext>
              </a:extLst>
            </p:cNvPr>
            <p:cNvSpPr/>
            <p:nvPr/>
          </p:nvSpPr>
          <p:spPr>
            <a:xfrm>
              <a:off x="7826970" y="2391936"/>
              <a:ext cx="503908" cy="446207"/>
            </a:xfrm>
            <a:custGeom>
              <a:avLst/>
              <a:gdLst>
                <a:gd name="connsiteX0" fmla="*/ 1310 w 503908"/>
                <a:gd name="connsiteY0" fmla="*/ 744 h 446207"/>
                <a:gd name="connsiteX1" fmla="*/ 325160 w 503908"/>
                <a:gd name="connsiteY1" fmla="*/ 299194 h 446207"/>
                <a:gd name="connsiteX2" fmla="*/ 477560 w 503908"/>
                <a:gd name="connsiteY2" fmla="*/ 432544 h 446207"/>
                <a:gd name="connsiteX3" fmla="*/ 458510 w 503908"/>
                <a:gd name="connsiteY3" fmla="*/ 394444 h 446207"/>
                <a:gd name="connsiteX4" fmla="*/ 1310 w 503908"/>
                <a:gd name="connsiteY4" fmla="*/ 744 h 44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908" h="446207">
                  <a:moveTo>
                    <a:pt x="1310" y="744"/>
                  </a:moveTo>
                  <a:cubicBezTo>
                    <a:pt x="-20915" y="-15131"/>
                    <a:pt x="245785" y="227227"/>
                    <a:pt x="325160" y="299194"/>
                  </a:cubicBezTo>
                  <a:cubicBezTo>
                    <a:pt x="404535" y="371161"/>
                    <a:pt x="477560" y="432544"/>
                    <a:pt x="477560" y="432544"/>
                  </a:cubicBezTo>
                  <a:cubicBezTo>
                    <a:pt x="499785" y="448419"/>
                    <a:pt x="531535" y="464294"/>
                    <a:pt x="458510" y="394444"/>
                  </a:cubicBezTo>
                  <a:cubicBezTo>
                    <a:pt x="385485" y="324594"/>
                    <a:pt x="23535" y="16619"/>
                    <a:pt x="1310" y="74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 1041">
              <a:extLst>
                <a:ext uri="{FF2B5EF4-FFF2-40B4-BE49-F238E27FC236}">
                  <a16:creationId xmlns:a16="http://schemas.microsoft.com/office/drawing/2014/main" id="{57E5F45C-2ECC-4ED2-641A-AE96EF47FCBD}"/>
                </a:ext>
              </a:extLst>
            </p:cNvPr>
            <p:cNvSpPr/>
            <p:nvPr/>
          </p:nvSpPr>
          <p:spPr>
            <a:xfrm>
              <a:off x="7577975" y="1125851"/>
              <a:ext cx="79956" cy="110352"/>
            </a:xfrm>
            <a:custGeom>
              <a:avLst/>
              <a:gdLst>
                <a:gd name="connsiteX0" fmla="*/ 9005 w 79956"/>
                <a:gd name="connsiteY0" fmla="*/ 4 h 110352"/>
                <a:gd name="connsiteX1" fmla="*/ 24880 w 79956"/>
                <a:gd name="connsiteY1" fmla="*/ 66679 h 110352"/>
                <a:gd name="connsiteX2" fmla="*/ 78855 w 79956"/>
                <a:gd name="connsiteY2" fmla="*/ 107954 h 110352"/>
                <a:gd name="connsiteX3" fmla="*/ 56630 w 79956"/>
                <a:gd name="connsiteY3" fmla="*/ 101604 h 110352"/>
                <a:gd name="connsiteX4" fmla="*/ 2655 w 79956"/>
                <a:gd name="connsiteY4" fmla="*/ 69854 h 110352"/>
                <a:gd name="connsiteX5" fmla="*/ 9005 w 79956"/>
                <a:gd name="connsiteY5" fmla="*/ 4 h 11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956" h="110352">
                  <a:moveTo>
                    <a:pt x="9005" y="4"/>
                  </a:moveTo>
                  <a:cubicBezTo>
                    <a:pt x="12709" y="-525"/>
                    <a:pt x="13238" y="48687"/>
                    <a:pt x="24880" y="66679"/>
                  </a:cubicBezTo>
                  <a:cubicBezTo>
                    <a:pt x="36522" y="84671"/>
                    <a:pt x="73563" y="102133"/>
                    <a:pt x="78855" y="107954"/>
                  </a:cubicBezTo>
                  <a:cubicBezTo>
                    <a:pt x="84147" y="113775"/>
                    <a:pt x="69330" y="107954"/>
                    <a:pt x="56630" y="101604"/>
                  </a:cubicBezTo>
                  <a:cubicBezTo>
                    <a:pt x="43930" y="95254"/>
                    <a:pt x="10063" y="85200"/>
                    <a:pt x="2655" y="69854"/>
                  </a:cubicBezTo>
                  <a:cubicBezTo>
                    <a:pt x="-4753" y="54508"/>
                    <a:pt x="5301" y="533"/>
                    <a:pt x="9005" y="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 1042">
              <a:extLst>
                <a:ext uri="{FF2B5EF4-FFF2-40B4-BE49-F238E27FC236}">
                  <a16:creationId xmlns:a16="http://schemas.microsoft.com/office/drawing/2014/main" id="{3CA57805-590D-A284-5403-0F0A46D1010A}"/>
                </a:ext>
              </a:extLst>
            </p:cNvPr>
            <p:cNvSpPr/>
            <p:nvPr/>
          </p:nvSpPr>
          <p:spPr>
            <a:xfrm>
              <a:off x="7574219" y="1129030"/>
              <a:ext cx="117573" cy="70298"/>
            </a:xfrm>
            <a:custGeom>
              <a:avLst/>
              <a:gdLst>
                <a:gd name="connsiteX0" fmla="*/ 61 w 117573"/>
                <a:gd name="connsiteY0" fmla="*/ 0 h 70298"/>
                <a:gd name="connsiteX1" fmla="*/ 111186 w 117573"/>
                <a:gd name="connsiteY1" fmla="*/ 63500 h 70298"/>
                <a:gd name="connsiteX2" fmla="*/ 95311 w 117573"/>
                <a:gd name="connsiteY2" fmla="*/ 63500 h 70298"/>
                <a:gd name="connsiteX3" fmla="*/ 61 w 117573"/>
                <a:gd name="connsiteY3" fmla="*/ 0 h 7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573" h="70298">
                  <a:moveTo>
                    <a:pt x="61" y="0"/>
                  </a:moveTo>
                  <a:cubicBezTo>
                    <a:pt x="2707" y="0"/>
                    <a:pt x="111186" y="63500"/>
                    <a:pt x="111186" y="63500"/>
                  </a:cubicBezTo>
                  <a:cubicBezTo>
                    <a:pt x="127061" y="74083"/>
                    <a:pt x="110128" y="70908"/>
                    <a:pt x="95311" y="63500"/>
                  </a:cubicBezTo>
                  <a:cubicBezTo>
                    <a:pt x="80494" y="56092"/>
                    <a:pt x="-2585" y="0"/>
                    <a:pt x="61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 1043">
              <a:extLst>
                <a:ext uri="{FF2B5EF4-FFF2-40B4-BE49-F238E27FC236}">
                  <a16:creationId xmlns:a16="http://schemas.microsoft.com/office/drawing/2014/main" id="{B72EF7DE-A522-A345-3329-57A0411C328E}"/>
                </a:ext>
              </a:extLst>
            </p:cNvPr>
            <p:cNvSpPr/>
            <p:nvPr/>
          </p:nvSpPr>
          <p:spPr>
            <a:xfrm>
              <a:off x="7070836" y="2647727"/>
              <a:ext cx="696716" cy="1791369"/>
            </a:xfrm>
            <a:custGeom>
              <a:avLst/>
              <a:gdLst>
                <a:gd name="connsiteX0" fmla="*/ 1794 w 696716"/>
                <a:gd name="connsiteY0" fmla="*/ 5303 h 1791369"/>
                <a:gd name="connsiteX1" fmla="*/ 427244 w 696716"/>
                <a:gd name="connsiteY1" fmla="*/ 583153 h 1791369"/>
                <a:gd name="connsiteX2" fmla="*/ 643144 w 696716"/>
                <a:gd name="connsiteY2" fmla="*/ 856203 h 1791369"/>
                <a:gd name="connsiteX3" fmla="*/ 636794 w 696716"/>
                <a:gd name="connsiteY3" fmla="*/ 849853 h 1791369"/>
                <a:gd name="connsiteX4" fmla="*/ 274844 w 696716"/>
                <a:gd name="connsiteY4" fmla="*/ 1764253 h 1791369"/>
                <a:gd name="connsiteX5" fmla="*/ 414544 w 696716"/>
                <a:gd name="connsiteY5" fmla="*/ 1497553 h 1791369"/>
                <a:gd name="connsiteX6" fmla="*/ 674894 w 696716"/>
                <a:gd name="connsiteY6" fmla="*/ 957803 h 1791369"/>
                <a:gd name="connsiteX7" fmla="*/ 636794 w 696716"/>
                <a:gd name="connsiteY7" fmla="*/ 970503 h 1791369"/>
                <a:gd name="connsiteX8" fmla="*/ 274844 w 696716"/>
                <a:gd name="connsiteY8" fmla="*/ 208503 h 1791369"/>
                <a:gd name="connsiteX9" fmla="*/ 274844 w 696716"/>
                <a:gd name="connsiteY9" fmla="*/ 291053 h 1791369"/>
                <a:gd name="connsiteX10" fmla="*/ 1794 w 696716"/>
                <a:gd name="connsiteY10" fmla="*/ 5303 h 1791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6716" h="1791369">
                  <a:moveTo>
                    <a:pt x="1794" y="5303"/>
                  </a:moveTo>
                  <a:cubicBezTo>
                    <a:pt x="27194" y="53986"/>
                    <a:pt x="320352" y="441336"/>
                    <a:pt x="427244" y="583153"/>
                  </a:cubicBezTo>
                  <a:cubicBezTo>
                    <a:pt x="534136" y="724970"/>
                    <a:pt x="643144" y="856203"/>
                    <a:pt x="643144" y="856203"/>
                  </a:cubicBezTo>
                  <a:cubicBezTo>
                    <a:pt x="678069" y="900653"/>
                    <a:pt x="698177" y="698511"/>
                    <a:pt x="636794" y="849853"/>
                  </a:cubicBezTo>
                  <a:cubicBezTo>
                    <a:pt x="575411" y="1001195"/>
                    <a:pt x="311886" y="1656303"/>
                    <a:pt x="274844" y="1764253"/>
                  </a:cubicBezTo>
                  <a:cubicBezTo>
                    <a:pt x="237802" y="1872203"/>
                    <a:pt x="347869" y="1631961"/>
                    <a:pt x="414544" y="1497553"/>
                  </a:cubicBezTo>
                  <a:cubicBezTo>
                    <a:pt x="481219" y="1363145"/>
                    <a:pt x="637852" y="1045645"/>
                    <a:pt x="674894" y="957803"/>
                  </a:cubicBezTo>
                  <a:cubicBezTo>
                    <a:pt x="711936" y="869961"/>
                    <a:pt x="703469" y="1095386"/>
                    <a:pt x="636794" y="970503"/>
                  </a:cubicBezTo>
                  <a:cubicBezTo>
                    <a:pt x="570119" y="845620"/>
                    <a:pt x="335169" y="321745"/>
                    <a:pt x="274844" y="208503"/>
                  </a:cubicBezTo>
                  <a:cubicBezTo>
                    <a:pt x="214519" y="95261"/>
                    <a:pt x="321411" y="323861"/>
                    <a:pt x="274844" y="291053"/>
                  </a:cubicBezTo>
                  <a:cubicBezTo>
                    <a:pt x="228277" y="258245"/>
                    <a:pt x="-23606" y="-43380"/>
                    <a:pt x="1794" y="530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 1044">
              <a:extLst>
                <a:ext uri="{FF2B5EF4-FFF2-40B4-BE49-F238E27FC236}">
                  <a16:creationId xmlns:a16="http://schemas.microsoft.com/office/drawing/2014/main" id="{B9B349C3-ABD9-D061-6B11-4CBCF57AC34C}"/>
                </a:ext>
              </a:extLst>
            </p:cNvPr>
            <p:cNvSpPr/>
            <p:nvPr/>
          </p:nvSpPr>
          <p:spPr>
            <a:xfrm>
              <a:off x="6626189" y="2641214"/>
              <a:ext cx="423970" cy="757026"/>
            </a:xfrm>
            <a:custGeom>
              <a:avLst/>
              <a:gdLst>
                <a:gd name="connsiteX0" fmla="*/ 421041 w 423970"/>
                <a:gd name="connsiteY0" fmla="*/ 11816 h 757026"/>
                <a:gd name="connsiteX1" fmla="*/ 71791 w 423970"/>
                <a:gd name="connsiteY1" fmla="*/ 322966 h 757026"/>
                <a:gd name="connsiteX2" fmla="*/ 167041 w 423970"/>
                <a:gd name="connsiteY2" fmla="*/ 265816 h 757026"/>
                <a:gd name="connsiteX3" fmla="*/ 1941 w 423970"/>
                <a:gd name="connsiteY3" fmla="*/ 754766 h 757026"/>
                <a:gd name="connsiteX4" fmla="*/ 300391 w 423970"/>
                <a:gd name="connsiteY4" fmla="*/ 37216 h 757026"/>
                <a:gd name="connsiteX5" fmla="*/ 243241 w 423970"/>
                <a:gd name="connsiteY5" fmla="*/ 94366 h 757026"/>
                <a:gd name="connsiteX6" fmla="*/ 421041 w 423970"/>
                <a:gd name="connsiteY6" fmla="*/ 11816 h 75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3970" h="757026">
                  <a:moveTo>
                    <a:pt x="421041" y="11816"/>
                  </a:moveTo>
                  <a:cubicBezTo>
                    <a:pt x="392466" y="49916"/>
                    <a:pt x="114124" y="280633"/>
                    <a:pt x="71791" y="322966"/>
                  </a:cubicBezTo>
                  <a:cubicBezTo>
                    <a:pt x="29458" y="365299"/>
                    <a:pt x="178683" y="193849"/>
                    <a:pt x="167041" y="265816"/>
                  </a:cubicBezTo>
                  <a:cubicBezTo>
                    <a:pt x="155399" y="337783"/>
                    <a:pt x="-20284" y="792866"/>
                    <a:pt x="1941" y="754766"/>
                  </a:cubicBezTo>
                  <a:cubicBezTo>
                    <a:pt x="24166" y="716666"/>
                    <a:pt x="260174" y="147283"/>
                    <a:pt x="300391" y="37216"/>
                  </a:cubicBezTo>
                  <a:cubicBezTo>
                    <a:pt x="340608" y="-72851"/>
                    <a:pt x="226308" y="96483"/>
                    <a:pt x="243241" y="94366"/>
                  </a:cubicBezTo>
                  <a:cubicBezTo>
                    <a:pt x="260174" y="92249"/>
                    <a:pt x="449616" y="-26284"/>
                    <a:pt x="421041" y="1181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 1045">
              <a:extLst>
                <a:ext uri="{FF2B5EF4-FFF2-40B4-BE49-F238E27FC236}">
                  <a16:creationId xmlns:a16="http://schemas.microsoft.com/office/drawing/2014/main" id="{A0E8CF86-FF21-F5E2-C8AA-7C7B670D99AA}"/>
                </a:ext>
              </a:extLst>
            </p:cNvPr>
            <p:cNvSpPr/>
            <p:nvPr/>
          </p:nvSpPr>
          <p:spPr>
            <a:xfrm>
              <a:off x="5896184" y="2962607"/>
              <a:ext cx="969500" cy="954906"/>
            </a:xfrm>
            <a:custGeom>
              <a:avLst/>
              <a:gdLst>
                <a:gd name="connsiteX0" fmla="*/ 966896 w 969500"/>
                <a:gd name="connsiteY0" fmla="*/ 1573 h 954906"/>
                <a:gd name="connsiteX1" fmla="*/ 414446 w 969500"/>
                <a:gd name="connsiteY1" fmla="*/ 566723 h 954906"/>
                <a:gd name="connsiteX2" fmla="*/ 490646 w 969500"/>
                <a:gd name="connsiteY2" fmla="*/ 522273 h 954906"/>
                <a:gd name="connsiteX3" fmla="*/ 1696 w 969500"/>
                <a:gd name="connsiteY3" fmla="*/ 954073 h 954906"/>
                <a:gd name="connsiteX4" fmla="*/ 687496 w 969500"/>
                <a:gd name="connsiteY4" fmla="*/ 395273 h 954906"/>
                <a:gd name="connsiteX5" fmla="*/ 617646 w 969500"/>
                <a:gd name="connsiteY5" fmla="*/ 427023 h 954906"/>
                <a:gd name="connsiteX6" fmla="*/ 655746 w 969500"/>
                <a:gd name="connsiteY6" fmla="*/ 350823 h 954906"/>
                <a:gd name="connsiteX7" fmla="*/ 623996 w 969500"/>
                <a:gd name="connsiteY7" fmla="*/ 395273 h 954906"/>
                <a:gd name="connsiteX8" fmla="*/ 966896 w 969500"/>
                <a:gd name="connsiteY8" fmla="*/ 1573 h 95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500" h="954906">
                  <a:moveTo>
                    <a:pt x="966896" y="1573"/>
                  </a:moveTo>
                  <a:cubicBezTo>
                    <a:pt x="931971" y="30148"/>
                    <a:pt x="493821" y="479940"/>
                    <a:pt x="414446" y="566723"/>
                  </a:cubicBezTo>
                  <a:cubicBezTo>
                    <a:pt x="335071" y="653506"/>
                    <a:pt x="559438" y="457715"/>
                    <a:pt x="490646" y="522273"/>
                  </a:cubicBezTo>
                  <a:cubicBezTo>
                    <a:pt x="421854" y="586831"/>
                    <a:pt x="-31112" y="975240"/>
                    <a:pt x="1696" y="954073"/>
                  </a:cubicBezTo>
                  <a:cubicBezTo>
                    <a:pt x="34504" y="932906"/>
                    <a:pt x="584838" y="483115"/>
                    <a:pt x="687496" y="395273"/>
                  </a:cubicBezTo>
                  <a:cubicBezTo>
                    <a:pt x="790154" y="307431"/>
                    <a:pt x="622938" y="434431"/>
                    <a:pt x="617646" y="427023"/>
                  </a:cubicBezTo>
                  <a:cubicBezTo>
                    <a:pt x="612354" y="419615"/>
                    <a:pt x="654688" y="356114"/>
                    <a:pt x="655746" y="350823"/>
                  </a:cubicBezTo>
                  <a:cubicBezTo>
                    <a:pt x="656804" y="345532"/>
                    <a:pt x="573196" y="448190"/>
                    <a:pt x="623996" y="395273"/>
                  </a:cubicBezTo>
                  <a:cubicBezTo>
                    <a:pt x="674796" y="342356"/>
                    <a:pt x="1001821" y="-27002"/>
                    <a:pt x="966896" y="157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 1046">
              <a:extLst>
                <a:ext uri="{FF2B5EF4-FFF2-40B4-BE49-F238E27FC236}">
                  <a16:creationId xmlns:a16="http://schemas.microsoft.com/office/drawing/2014/main" id="{4E52F18E-8357-F6FB-AD25-D90407EF4C32}"/>
                </a:ext>
              </a:extLst>
            </p:cNvPr>
            <p:cNvSpPr/>
            <p:nvPr/>
          </p:nvSpPr>
          <p:spPr>
            <a:xfrm>
              <a:off x="6499438" y="2563961"/>
              <a:ext cx="105323" cy="681579"/>
            </a:xfrm>
            <a:custGeom>
              <a:avLst/>
              <a:gdLst>
                <a:gd name="connsiteX0" fmla="*/ 59923 w 105323"/>
                <a:gd name="connsiteY0" fmla="*/ 574 h 681579"/>
                <a:gd name="connsiteX1" fmla="*/ 46953 w 105323"/>
                <a:gd name="connsiteY1" fmla="*/ 373468 h 681579"/>
                <a:gd name="connsiteX2" fmla="*/ 105319 w 105323"/>
                <a:gd name="connsiteY2" fmla="*/ 655570 h 681579"/>
                <a:gd name="connsiteX3" fmla="*/ 50195 w 105323"/>
                <a:gd name="connsiteY3" fmla="*/ 525868 h 681579"/>
                <a:gd name="connsiteX4" fmla="*/ 40468 w 105323"/>
                <a:gd name="connsiteY4" fmla="*/ 675025 h 681579"/>
                <a:gd name="connsiteX5" fmla="*/ 1557 w 105323"/>
                <a:gd name="connsiteY5" fmla="*/ 263221 h 681579"/>
                <a:gd name="connsiteX6" fmla="*/ 8042 w 105323"/>
                <a:gd name="connsiteY6" fmla="*/ 418864 h 681579"/>
                <a:gd name="connsiteX7" fmla="*/ 11285 w 105323"/>
                <a:gd name="connsiteY7" fmla="*/ 263221 h 681579"/>
                <a:gd name="connsiteX8" fmla="*/ 21012 w 105323"/>
                <a:gd name="connsiteY8" fmla="*/ 366983 h 681579"/>
                <a:gd name="connsiteX9" fmla="*/ 24255 w 105323"/>
                <a:gd name="connsiteY9" fmla="*/ 217825 h 681579"/>
                <a:gd name="connsiteX10" fmla="*/ 24255 w 105323"/>
                <a:gd name="connsiteY10" fmla="*/ 285919 h 681579"/>
                <a:gd name="connsiteX11" fmla="*/ 59923 w 105323"/>
                <a:gd name="connsiteY11" fmla="*/ 574 h 681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323" h="681579">
                  <a:moveTo>
                    <a:pt x="59923" y="574"/>
                  </a:moveTo>
                  <a:cubicBezTo>
                    <a:pt x="63706" y="15166"/>
                    <a:pt x="39387" y="264302"/>
                    <a:pt x="46953" y="373468"/>
                  </a:cubicBezTo>
                  <a:cubicBezTo>
                    <a:pt x="54519" y="482634"/>
                    <a:pt x="104779" y="630170"/>
                    <a:pt x="105319" y="655570"/>
                  </a:cubicBezTo>
                  <a:cubicBezTo>
                    <a:pt x="105859" y="680970"/>
                    <a:pt x="61004" y="522626"/>
                    <a:pt x="50195" y="525868"/>
                  </a:cubicBezTo>
                  <a:cubicBezTo>
                    <a:pt x="39386" y="529111"/>
                    <a:pt x="48574" y="718799"/>
                    <a:pt x="40468" y="675025"/>
                  </a:cubicBezTo>
                  <a:cubicBezTo>
                    <a:pt x="32362" y="631251"/>
                    <a:pt x="6961" y="305915"/>
                    <a:pt x="1557" y="263221"/>
                  </a:cubicBezTo>
                  <a:cubicBezTo>
                    <a:pt x="-3847" y="220528"/>
                    <a:pt x="6421" y="418864"/>
                    <a:pt x="8042" y="418864"/>
                  </a:cubicBezTo>
                  <a:cubicBezTo>
                    <a:pt x="9663" y="418864"/>
                    <a:pt x="9123" y="271868"/>
                    <a:pt x="11285" y="263221"/>
                  </a:cubicBezTo>
                  <a:cubicBezTo>
                    <a:pt x="13447" y="254574"/>
                    <a:pt x="18850" y="374549"/>
                    <a:pt x="21012" y="366983"/>
                  </a:cubicBezTo>
                  <a:cubicBezTo>
                    <a:pt x="23174" y="359417"/>
                    <a:pt x="23714" y="231336"/>
                    <a:pt x="24255" y="217825"/>
                  </a:cubicBezTo>
                  <a:cubicBezTo>
                    <a:pt x="24795" y="204314"/>
                    <a:pt x="20472" y="317804"/>
                    <a:pt x="24255" y="285919"/>
                  </a:cubicBezTo>
                  <a:cubicBezTo>
                    <a:pt x="28038" y="254034"/>
                    <a:pt x="56140" y="-14018"/>
                    <a:pt x="59923" y="5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 1047">
              <a:extLst>
                <a:ext uri="{FF2B5EF4-FFF2-40B4-BE49-F238E27FC236}">
                  <a16:creationId xmlns:a16="http://schemas.microsoft.com/office/drawing/2014/main" id="{72079B4F-386D-3277-2B92-EE76F2CD4DDA}"/>
                </a:ext>
              </a:extLst>
            </p:cNvPr>
            <p:cNvSpPr/>
            <p:nvPr/>
          </p:nvSpPr>
          <p:spPr>
            <a:xfrm>
              <a:off x="7470343" y="3221925"/>
              <a:ext cx="410486" cy="1275695"/>
            </a:xfrm>
            <a:custGeom>
              <a:avLst/>
              <a:gdLst>
                <a:gd name="connsiteX0" fmla="*/ 200996 w 410486"/>
                <a:gd name="connsiteY0" fmla="*/ 10232 h 1275695"/>
                <a:gd name="connsiteX1" fmla="*/ 364464 w 410486"/>
                <a:gd name="connsiteY1" fmla="*/ 337168 h 1275695"/>
                <a:gd name="connsiteX2" fmla="*/ 308272 w 410486"/>
                <a:gd name="connsiteY2" fmla="*/ 664105 h 1275695"/>
                <a:gd name="connsiteX3" fmla="*/ 328706 w 410486"/>
                <a:gd name="connsiteY3" fmla="*/ 613021 h 1275695"/>
                <a:gd name="connsiteX4" fmla="*/ 119262 w 410486"/>
                <a:gd name="connsiteY4" fmla="*/ 1072775 h 1275695"/>
                <a:gd name="connsiteX5" fmla="*/ 1769 w 410486"/>
                <a:gd name="connsiteY5" fmla="*/ 1261785 h 1275695"/>
                <a:gd name="connsiteX6" fmla="*/ 206105 w 410486"/>
                <a:gd name="connsiteY6" fmla="*/ 720297 h 1275695"/>
                <a:gd name="connsiteX7" fmla="*/ 73287 w 410486"/>
                <a:gd name="connsiteY7" fmla="*/ 1128967 h 1275695"/>
                <a:gd name="connsiteX8" fmla="*/ 379790 w 410486"/>
                <a:gd name="connsiteY8" fmla="*/ 398469 h 1275695"/>
                <a:gd name="connsiteX9" fmla="*/ 400223 w 410486"/>
                <a:gd name="connsiteY9" fmla="*/ 337168 h 1275695"/>
                <a:gd name="connsiteX10" fmla="*/ 400223 w 410486"/>
                <a:gd name="connsiteY10" fmla="*/ 383144 h 1275695"/>
                <a:gd name="connsiteX11" fmla="*/ 272514 w 410486"/>
                <a:gd name="connsiteY11" fmla="*/ 107291 h 1275695"/>
                <a:gd name="connsiteX12" fmla="*/ 200996 w 410486"/>
                <a:gd name="connsiteY12" fmla="*/ 10232 h 127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486" h="1275695">
                  <a:moveTo>
                    <a:pt x="200996" y="10232"/>
                  </a:moveTo>
                  <a:cubicBezTo>
                    <a:pt x="216321" y="48545"/>
                    <a:pt x="346585" y="228189"/>
                    <a:pt x="364464" y="337168"/>
                  </a:cubicBezTo>
                  <a:cubicBezTo>
                    <a:pt x="382343" y="446147"/>
                    <a:pt x="314232" y="618130"/>
                    <a:pt x="308272" y="664105"/>
                  </a:cubicBezTo>
                  <a:cubicBezTo>
                    <a:pt x="302312" y="710080"/>
                    <a:pt x="360208" y="544909"/>
                    <a:pt x="328706" y="613021"/>
                  </a:cubicBezTo>
                  <a:cubicBezTo>
                    <a:pt x="297204" y="681133"/>
                    <a:pt x="173751" y="964648"/>
                    <a:pt x="119262" y="1072775"/>
                  </a:cubicBezTo>
                  <a:cubicBezTo>
                    <a:pt x="64772" y="1180902"/>
                    <a:pt x="-12705" y="1320531"/>
                    <a:pt x="1769" y="1261785"/>
                  </a:cubicBezTo>
                  <a:cubicBezTo>
                    <a:pt x="16243" y="1203039"/>
                    <a:pt x="194185" y="742433"/>
                    <a:pt x="206105" y="720297"/>
                  </a:cubicBezTo>
                  <a:cubicBezTo>
                    <a:pt x="218025" y="698161"/>
                    <a:pt x="44339" y="1182605"/>
                    <a:pt x="73287" y="1128967"/>
                  </a:cubicBezTo>
                  <a:cubicBezTo>
                    <a:pt x="102234" y="1075329"/>
                    <a:pt x="325301" y="530436"/>
                    <a:pt x="379790" y="398469"/>
                  </a:cubicBezTo>
                  <a:cubicBezTo>
                    <a:pt x="434279" y="266503"/>
                    <a:pt x="396818" y="339722"/>
                    <a:pt x="400223" y="337168"/>
                  </a:cubicBezTo>
                  <a:cubicBezTo>
                    <a:pt x="403628" y="334614"/>
                    <a:pt x="421508" y="421457"/>
                    <a:pt x="400223" y="383144"/>
                  </a:cubicBezTo>
                  <a:cubicBezTo>
                    <a:pt x="378938" y="344831"/>
                    <a:pt x="300610" y="165186"/>
                    <a:pt x="272514" y="107291"/>
                  </a:cubicBezTo>
                  <a:cubicBezTo>
                    <a:pt x="244418" y="49396"/>
                    <a:pt x="185671" y="-28081"/>
                    <a:pt x="200996" y="1023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 1048">
              <a:extLst>
                <a:ext uri="{FF2B5EF4-FFF2-40B4-BE49-F238E27FC236}">
                  <a16:creationId xmlns:a16="http://schemas.microsoft.com/office/drawing/2014/main" id="{AE82CEE6-01A1-C6F7-E96F-19B41BD01496}"/>
                </a:ext>
              </a:extLst>
            </p:cNvPr>
            <p:cNvSpPr/>
            <p:nvPr/>
          </p:nvSpPr>
          <p:spPr>
            <a:xfrm>
              <a:off x="5101155" y="3787913"/>
              <a:ext cx="976835" cy="719764"/>
            </a:xfrm>
            <a:custGeom>
              <a:avLst/>
              <a:gdLst>
                <a:gd name="connsiteX0" fmla="*/ 976370 w 976835"/>
                <a:gd name="connsiteY0" fmla="*/ 1058 h 719764"/>
                <a:gd name="connsiteX1" fmla="*/ 439990 w 976835"/>
                <a:gd name="connsiteY1" fmla="*/ 261585 h 719764"/>
                <a:gd name="connsiteX2" fmla="*/ 470640 w 976835"/>
                <a:gd name="connsiteY2" fmla="*/ 246260 h 719764"/>
                <a:gd name="connsiteX3" fmla="*/ 46645 w 976835"/>
                <a:gd name="connsiteY3" fmla="*/ 670255 h 719764"/>
                <a:gd name="connsiteX4" fmla="*/ 10886 w 976835"/>
                <a:gd name="connsiteY4" fmla="*/ 711122 h 719764"/>
                <a:gd name="connsiteX5" fmla="*/ 450207 w 976835"/>
                <a:gd name="connsiteY5" fmla="*/ 195176 h 719764"/>
                <a:gd name="connsiteX6" fmla="*/ 409340 w 976835"/>
                <a:gd name="connsiteY6" fmla="*/ 230935 h 719764"/>
                <a:gd name="connsiteX7" fmla="*/ 680084 w 976835"/>
                <a:gd name="connsiteY7" fmla="*/ 67466 h 719764"/>
                <a:gd name="connsiteX8" fmla="*/ 537049 w 976835"/>
                <a:gd name="connsiteY8" fmla="*/ 164526 h 719764"/>
                <a:gd name="connsiteX9" fmla="*/ 976370 w 976835"/>
                <a:gd name="connsiteY9" fmla="*/ 1058 h 71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835" h="719764">
                  <a:moveTo>
                    <a:pt x="976370" y="1058"/>
                  </a:moveTo>
                  <a:cubicBezTo>
                    <a:pt x="960194" y="17234"/>
                    <a:pt x="439990" y="261585"/>
                    <a:pt x="439990" y="261585"/>
                  </a:cubicBezTo>
                  <a:cubicBezTo>
                    <a:pt x="355702" y="302452"/>
                    <a:pt x="536197" y="178148"/>
                    <a:pt x="470640" y="246260"/>
                  </a:cubicBezTo>
                  <a:cubicBezTo>
                    <a:pt x="405083" y="314372"/>
                    <a:pt x="123271" y="592778"/>
                    <a:pt x="46645" y="670255"/>
                  </a:cubicBezTo>
                  <a:cubicBezTo>
                    <a:pt x="-29981" y="747732"/>
                    <a:pt x="10886" y="711122"/>
                    <a:pt x="10886" y="711122"/>
                  </a:cubicBezTo>
                  <a:lnTo>
                    <a:pt x="450207" y="195176"/>
                  </a:lnTo>
                  <a:cubicBezTo>
                    <a:pt x="516616" y="115145"/>
                    <a:pt x="371027" y="252220"/>
                    <a:pt x="409340" y="230935"/>
                  </a:cubicBezTo>
                  <a:cubicBezTo>
                    <a:pt x="447653" y="209650"/>
                    <a:pt x="658799" y="78534"/>
                    <a:pt x="680084" y="67466"/>
                  </a:cubicBezTo>
                  <a:cubicBezTo>
                    <a:pt x="701369" y="56398"/>
                    <a:pt x="491925" y="169634"/>
                    <a:pt x="537049" y="164526"/>
                  </a:cubicBezTo>
                  <a:cubicBezTo>
                    <a:pt x="582173" y="159418"/>
                    <a:pt x="992546" y="-15118"/>
                    <a:pt x="976370" y="105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 1049">
              <a:extLst>
                <a:ext uri="{FF2B5EF4-FFF2-40B4-BE49-F238E27FC236}">
                  <a16:creationId xmlns:a16="http://schemas.microsoft.com/office/drawing/2014/main" id="{73B474CE-CF4F-3C97-D15F-051C49D317CA}"/>
                </a:ext>
              </a:extLst>
            </p:cNvPr>
            <p:cNvSpPr/>
            <p:nvPr/>
          </p:nvSpPr>
          <p:spPr>
            <a:xfrm>
              <a:off x="6733611" y="3078904"/>
              <a:ext cx="126117" cy="720834"/>
            </a:xfrm>
            <a:custGeom>
              <a:avLst/>
              <a:gdLst>
                <a:gd name="connsiteX0" fmla="*/ 125496 w 126117"/>
                <a:gd name="connsiteY0" fmla="*/ 2 h 720834"/>
                <a:gd name="connsiteX1" fmla="*/ 59087 w 126117"/>
                <a:gd name="connsiteY1" fmla="*/ 234987 h 720834"/>
                <a:gd name="connsiteX2" fmla="*/ 74412 w 126117"/>
                <a:gd name="connsiteY2" fmla="*/ 720283 h 720834"/>
                <a:gd name="connsiteX3" fmla="*/ 8003 w 126117"/>
                <a:gd name="connsiteY3" fmla="*/ 132820 h 720834"/>
                <a:gd name="connsiteX4" fmla="*/ 13111 w 126117"/>
                <a:gd name="connsiteY4" fmla="*/ 229879 h 720834"/>
                <a:gd name="connsiteX5" fmla="*/ 125496 w 126117"/>
                <a:gd name="connsiteY5" fmla="*/ 2 h 72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117" h="720834">
                  <a:moveTo>
                    <a:pt x="125496" y="2"/>
                  </a:moveTo>
                  <a:cubicBezTo>
                    <a:pt x="133159" y="853"/>
                    <a:pt x="67601" y="114940"/>
                    <a:pt x="59087" y="234987"/>
                  </a:cubicBezTo>
                  <a:cubicBezTo>
                    <a:pt x="50573" y="355034"/>
                    <a:pt x="82926" y="737311"/>
                    <a:pt x="74412" y="720283"/>
                  </a:cubicBezTo>
                  <a:cubicBezTo>
                    <a:pt x="65898" y="703255"/>
                    <a:pt x="18220" y="214554"/>
                    <a:pt x="8003" y="132820"/>
                  </a:cubicBezTo>
                  <a:cubicBezTo>
                    <a:pt x="-2214" y="51086"/>
                    <a:pt x="-4768" y="247758"/>
                    <a:pt x="13111" y="229879"/>
                  </a:cubicBezTo>
                  <a:cubicBezTo>
                    <a:pt x="30990" y="212000"/>
                    <a:pt x="117833" y="-849"/>
                    <a:pt x="125496" y="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 1050">
              <a:extLst>
                <a:ext uri="{FF2B5EF4-FFF2-40B4-BE49-F238E27FC236}">
                  <a16:creationId xmlns:a16="http://schemas.microsoft.com/office/drawing/2014/main" id="{8994D628-15D7-ABA5-7DCB-370728FE64DD}"/>
                </a:ext>
              </a:extLst>
            </p:cNvPr>
            <p:cNvSpPr/>
            <p:nvPr/>
          </p:nvSpPr>
          <p:spPr>
            <a:xfrm>
              <a:off x="6470573" y="3543762"/>
              <a:ext cx="368182" cy="1129381"/>
            </a:xfrm>
            <a:custGeom>
              <a:avLst/>
              <a:gdLst>
                <a:gd name="connsiteX0" fmla="*/ 368100 w 368182"/>
                <a:gd name="connsiteY0" fmla="*/ 6 h 1129381"/>
                <a:gd name="connsiteX1" fmla="*/ 148440 w 368182"/>
                <a:gd name="connsiteY1" fmla="*/ 444435 h 1129381"/>
                <a:gd name="connsiteX2" fmla="*/ 297 w 368182"/>
                <a:gd name="connsiteY2" fmla="*/ 679421 h 1129381"/>
                <a:gd name="connsiteX3" fmla="*/ 107573 w 368182"/>
                <a:gd name="connsiteY3" fmla="*/ 567036 h 1129381"/>
                <a:gd name="connsiteX4" fmla="*/ 10514 w 368182"/>
                <a:gd name="connsiteY4" fmla="*/ 745830 h 1129381"/>
                <a:gd name="connsiteX5" fmla="*/ 71814 w 368182"/>
                <a:gd name="connsiteY5" fmla="*/ 674312 h 1129381"/>
                <a:gd name="connsiteX6" fmla="*/ 61598 w 368182"/>
                <a:gd name="connsiteY6" fmla="*/ 766263 h 1129381"/>
                <a:gd name="connsiteX7" fmla="*/ 107573 w 368182"/>
                <a:gd name="connsiteY7" fmla="*/ 1128958 h 1129381"/>
                <a:gd name="connsiteX8" fmla="*/ 102465 w 368182"/>
                <a:gd name="connsiteY8" fmla="*/ 842889 h 1129381"/>
                <a:gd name="connsiteX9" fmla="*/ 117790 w 368182"/>
                <a:gd name="connsiteY9" fmla="*/ 1016574 h 1129381"/>
                <a:gd name="connsiteX10" fmla="*/ 117790 w 368182"/>
                <a:gd name="connsiteY10" fmla="*/ 802022 h 1129381"/>
                <a:gd name="connsiteX11" fmla="*/ 71814 w 368182"/>
                <a:gd name="connsiteY11" fmla="*/ 970598 h 1129381"/>
                <a:gd name="connsiteX12" fmla="*/ 56489 w 368182"/>
                <a:gd name="connsiteY12" fmla="*/ 510844 h 1129381"/>
                <a:gd name="connsiteX13" fmla="*/ 46272 w 368182"/>
                <a:gd name="connsiteY13" fmla="*/ 638554 h 1129381"/>
                <a:gd name="connsiteX14" fmla="*/ 194415 w 368182"/>
                <a:gd name="connsiteY14" fmla="*/ 240100 h 1129381"/>
                <a:gd name="connsiteX15" fmla="*/ 122898 w 368182"/>
                <a:gd name="connsiteY15" fmla="*/ 454652 h 1129381"/>
                <a:gd name="connsiteX16" fmla="*/ 368100 w 368182"/>
                <a:gd name="connsiteY16" fmla="*/ 6 h 112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8182" h="1129381">
                  <a:moveTo>
                    <a:pt x="368100" y="6"/>
                  </a:moveTo>
                  <a:cubicBezTo>
                    <a:pt x="372357" y="-1697"/>
                    <a:pt x="209740" y="331199"/>
                    <a:pt x="148440" y="444435"/>
                  </a:cubicBezTo>
                  <a:cubicBezTo>
                    <a:pt x="87140" y="557671"/>
                    <a:pt x="7108" y="658988"/>
                    <a:pt x="297" y="679421"/>
                  </a:cubicBezTo>
                  <a:cubicBezTo>
                    <a:pt x="-6514" y="699854"/>
                    <a:pt x="105870" y="555968"/>
                    <a:pt x="107573" y="567036"/>
                  </a:cubicBezTo>
                  <a:cubicBezTo>
                    <a:pt x="109276" y="578104"/>
                    <a:pt x="16474" y="727951"/>
                    <a:pt x="10514" y="745830"/>
                  </a:cubicBezTo>
                  <a:cubicBezTo>
                    <a:pt x="4554" y="763709"/>
                    <a:pt x="63300" y="670906"/>
                    <a:pt x="71814" y="674312"/>
                  </a:cubicBezTo>
                  <a:cubicBezTo>
                    <a:pt x="80328" y="677718"/>
                    <a:pt x="55638" y="690489"/>
                    <a:pt x="61598" y="766263"/>
                  </a:cubicBezTo>
                  <a:cubicBezTo>
                    <a:pt x="67558" y="842037"/>
                    <a:pt x="100762" y="1116187"/>
                    <a:pt x="107573" y="1128958"/>
                  </a:cubicBezTo>
                  <a:cubicBezTo>
                    <a:pt x="114384" y="1141729"/>
                    <a:pt x="100762" y="861620"/>
                    <a:pt x="102465" y="842889"/>
                  </a:cubicBezTo>
                  <a:cubicBezTo>
                    <a:pt x="104168" y="824158"/>
                    <a:pt x="115236" y="1023385"/>
                    <a:pt x="117790" y="1016574"/>
                  </a:cubicBezTo>
                  <a:cubicBezTo>
                    <a:pt x="120344" y="1009763"/>
                    <a:pt x="125453" y="809685"/>
                    <a:pt x="117790" y="802022"/>
                  </a:cubicBezTo>
                  <a:cubicBezTo>
                    <a:pt x="110127" y="794359"/>
                    <a:pt x="82031" y="1019128"/>
                    <a:pt x="71814" y="970598"/>
                  </a:cubicBezTo>
                  <a:cubicBezTo>
                    <a:pt x="61597" y="922068"/>
                    <a:pt x="60746" y="566185"/>
                    <a:pt x="56489" y="510844"/>
                  </a:cubicBezTo>
                  <a:cubicBezTo>
                    <a:pt x="52232" y="455503"/>
                    <a:pt x="23284" y="683678"/>
                    <a:pt x="46272" y="638554"/>
                  </a:cubicBezTo>
                  <a:cubicBezTo>
                    <a:pt x="69260" y="593430"/>
                    <a:pt x="181644" y="270750"/>
                    <a:pt x="194415" y="240100"/>
                  </a:cubicBezTo>
                  <a:cubicBezTo>
                    <a:pt x="207186" y="209450"/>
                    <a:pt x="97356" y="490411"/>
                    <a:pt x="122898" y="454652"/>
                  </a:cubicBezTo>
                  <a:cubicBezTo>
                    <a:pt x="148440" y="418893"/>
                    <a:pt x="363843" y="1709"/>
                    <a:pt x="368100" y="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 1051">
              <a:extLst>
                <a:ext uri="{FF2B5EF4-FFF2-40B4-BE49-F238E27FC236}">
                  <a16:creationId xmlns:a16="http://schemas.microsoft.com/office/drawing/2014/main" id="{0494916F-1600-F6EF-B613-1929B38CD620}"/>
                </a:ext>
              </a:extLst>
            </p:cNvPr>
            <p:cNvSpPr/>
            <p:nvPr/>
          </p:nvSpPr>
          <p:spPr>
            <a:xfrm>
              <a:off x="4839808" y="4079164"/>
              <a:ext cx="580034" cy="1474318"/>
            </a:xfrm>
            <a:custGeom>
              <a:avLst/>
              <a:gdLst>
                <a:gd name="connsiteX0" fmla="*/ 578736 w 580034"/>
                <a:gd name="connsiteY0" fmla="*/ 6093 h 1474318"/>
                <a:gd name="connsiteX1" fmla="*/ 144523 w 580034"/>
                <a:gd name="connsiteY1" fmla="*/ 675290 h 1474318"/>
                <a:gd name="connsiteX2" fmla="*/ 216041 w 580034"/>
                <a:gd name="connsiteY2" fmla="*/ 613990 h 1474318"/>
                <a:gd name="connsiteX3" fmla="*/ 154740 w 580034"/>
                <a:gd name="connsiteY3" fmla="*/ 935818 h 1474318"/>
                <a:gd name="connsiteX4" fmla="*/ 47464 w 580034"/>
                <a:gd name="connsiteY4" fmla="*/ 1349596 h 1474318"/>
                <a:gd name="connsiteX5" fmla="*/ 16814 w 580034"/>
                <a:gd name="connsiteY5" fmla="*/ 1456872 h 1474318"/>
                <a:gd name="connsiteX6" fmla="*/ 108765 w 580034"/>
                <a:gd name="connsiteY6" fmla="*/ 1037985 h 1474318"/>
                <a:gd name="connsiteX7" fmla="*/ 1489 w 580034"/>
                <a:gd name="connsiteY7" fmla="*/ 1405789 h 1474318"/>
                <a:gd name="connsiteX8" fmla="*/ 205824 w 580034"/>
                <a:gd name="connsiteY8" fmla="*/ 588448 h 1474318"/>
                <a:gd name="connsiteX9" fmla="*/ 399942 w 580034"/>
                <a:gd name="connsiteY9" fmla="*/ 241078 h 1474318"/>
                <a:gd name="connsiteX10" fmla="*/ 282450 w 580034"/>
                <a:gd name="connsiteY10" fmla="*/ 338137 h 1474318"/>
                <a:gd name="connsiteX11" fmla="*/ 578736 w 580034"/>
                <a:gd name="connsiteY11" fmla="*/ 6093 h 1474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0034" h="1474318">
                  <a:moveTo>
                    <a:pt x="578736" y="6093"/>
                  </a:moveTo>
                  <a:cubicBezTo>
                    <a:pt x="555748" y="62285"/>
                    <a:pt x="204972" y="573974"/>
                    <a:pt x="144523" y="675290"/>
                  </a:cubicBezTo>
                  <a:cubicBezTo>
                    <a:pt x="84074" y="776606"/>
                    <a:pt x="214338" y="570569"/>
                    <a:pt x="216041" y="613990"/>
                  </a:cubicBezTo>
                  <a:cubicBezTo>
                    <a:pt x="217744" y="657411"/>
                    <a:pt x="182836" y="813217"/>
                    <a:pt x="154740" y="935818"/>
                  </a:cubicBezTo>
                  <a:cubicBezTo>
                    <a:pt x="126644" y="1058419"/>
                    <a:pt x="70452" y="1262754"/>
                    <a:pt x="47464" y="1349596"/>
                  </a:cubicBezTo>
                  <a:cubicBezTo>
                    <a:pt x="24476" y="1436438"/>
                    <a:pt x="6597" y="1508807"/>
                    <a:pt x="16814" y="1456872"/>
                  </a:cubicBezTo>
                  <a:cubicBezTo>
                    <a:pt x="27031" y="1404937"/>
                    <a:pt x="111319" y="1046499"/>
                    <a:pt x="108765" y="1037985"/>
                  </a:cubicBezTo>
                  <a:cubicBezTo>
                    <a:pt x="106211" y="1029471"/>
                    <a:pt x="-14688" y="1480712"/>
                    <a:pt x="1489" y="1405789"/>
                  </a:cubicBezTo>
                  <a:cubicBezTo>
                    <a:pt x="17665" y="1330866"/>
                    <a:pt x="139415" y="782566"/>
                    <a:pt x="205824" y="588448"/>
                  </a:cubicBezTo>
                  <a:cubicBezTo>
                    <a:pt x="272233" y="394330"/>
                    <a:pt x="387171" y="282796"/>
                    <a:pt x="399942" y="241078"/>
                  </a:cubicBezTo>
                  <a:cubicBezTo>
                    <a:pt x="412713" y="199360"/>
                    <a:pt x="252651" y="376450"/>
                    <a:pt x="282450" y="338137"/>
                  </a:cubicBezTo>
                  <a:cubicBezTo>
                    <a:pt x="312249" y="299824"/>
                    <a:pt x="601724" y="-50099"/>
                    <a:pt x="578736" y="609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 1052">
              <a:extLst>
                <a:ext uri="{FF2B5EF4-FFF2-40B4-BE49-F238E27FC236}">
                  <a16:creationId xmlns:a16="http://schemas.microsoft.com/office/drawing/2014/main" id="{8378BA74-CE08-D213-6A1D-B2E399091104}"/>
                </a:ext>
              </a:extLst>
            </p:cNvPr>
            <p:cNvSpPr/>
            <p:nvPr/>
          </p:nvSpPr>
          <p:spPr>
            <a:xfrm>
              <a:off x="5091607" y="4487658"/>
              <a:ext cx="613787" cy="1069119"/>
            </a:xfrm>
            <a:custGeom>
              <a:avLst/>
              <a:gdLst>
                <a:gd name="connsiteX0" fmla="*/ 613006 w 613787"/>
                <a:gd name="connsiteY0" fmla="*/ 1161 h 1069119"/>
                <a:gd name="connsiteX1" fmla="*/ 423996 w 613787"/>
                <a:gd name="connsiteY1" fmla="*/ 343422 h 1069119"/>
                <a:gd name="connsiteX2" fmla="*/ 286070 w 613787"/>
                <a:gd name="connsiteY2" fmla="*/ 649925 h 1069119"/>
                <a:gd name="connsiteX3" fmla="*/ 332045 w 613787"/>
                <a:gd name="connsiteY3" fmla="*/ 547757 h 1069119"/>
                <a:gd name="connsiteX4" fmla="*/ 0 w 613787"/>
                <a:gd name="connsiteY4" fmla="*/ 1068812 h 1069119"/>
                <a:gd name="connsiteX5" fmla="*/ 332045 w 613787"/>
                <a:gd name="connsiteY5" fmla="*/ 624383 h 1069119"/>
                <a:gd name="connsiteX6" fmla="*/ 296286 w 613787"/>
                <a:gd name="connsiteY6" fmla="*/ 660142 h 1069119"/>
                <a:gd name="connsiteX7" fmla="*/ 398454 w 613787"/>
                <a:gd name="connsiteY7" fmla="*/ 246363 h 1069119"/>
                <a:gd name="connsiteX8" fmla="*/ 347370 w 613787"/>
                <a:gd name="connsiteY8" fmla="*/ 466023 h 1069119"/>
                <a:gd name="connsiteX9" fmla="*/ 613006 w 613787"/>
                <a:gd name="connsiteY9" fmla="*/ 1161 h 106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3787" h="1069119">
                  <a:moveTo>
                    <a:pt x="613006" y="1161"/>
                  </a:moveTo>
                  <a:cubicBezTo>
                    <a:pt x="625777" y="-19272"/>
                    <a:pt x="478485" y="235295"/>
                    <a:pt x="423996" y="343422"/>
                  </a:cubicBezTo>
                  <a:cubicBezTo>
                    <a:pt x="369507" y="451549"/>
                    <a:pt x="286070" y="649925"/>
                    <a:pt x="286070" y="649925"/>
                  </a:cubicBezTo>
                  <a:cubicBezTo>
                    <a:pt x="270745" y="683981"/>
                    <a:pt x="379723" y="477943"/>
                    <a:pt x="332045" y="547757"/>
                  </a:cubicBezTo>
                  <a:cubicBezTo>
                    <a:pt x="284367" y="617571"/>
                    <a:pt x="0" y="1056041"/>
                    <a:pt x="0" y="1068812"/>
                  </a:cubicBezTo>
                  <a:cubicBezTo>
                    <a:pt x="0" y="1081583"/>
                    <a:pt x="282664" y="692495"/>
                    <a:pt x="332045" y="624383"/>
                  </a:cubicBezTo>
                  <a:cubicBezTo>
                    <a:pt x="381426" y="556271"/>
                    <a:pt x="285218" y="723145"/>
                    <a:pt x="296286" y="660142"/>
                  </a:cubicBezTo>
                  <a:cubicBezTo>
                    <a:pt x="307354" y="597139"/>
                    <a:pt x="389940" y="278716"/>
                    <a:pt x="398454" y="246363"/>
                  </a:cubicBezTo>
                  <a:cubicBezTo>
                    <a:pt x="406968" y="214010"/>
                    <a:pt x="315868" y="504336"/>
                    <a:pt x="347370" y="466023"/>
                  </a:cubicBezTo>
                  <a:cubicBezTo>
                    <a:pt x="378872" y="427710"/>
                    <a:pt x="600235" y="21594"/>
                    <a:pt x="613006" y="116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 1053">
              <a:extLst>
                <a:ext uri="{FF2B5EF4-FFF2-40B4-BE49-F238E27FC236}">
                  <a16:creationId xmlns:a16="http://schemas.microsoft.com/office/drawing/2014/main" id="{EF2BD6B3-9A7D-0C97-3DF2-0632A1C62070}"/>
                </a:ext>
              </a:extLst>
            </p:cNvPr>
            <p:cNvSpPr/>
            <p:nvPr/>
          </p:nvSpPr>
          <p:spPr>
            <a:xfrm>
              <a:off x="5402763" y="4494094"/>
              <a:ext cx="368449" cy="608301"/>
            </a:xfrm>
            <a:custGeom>
              <a:avLst/>
              <a:gdLst>
                <a:gd name="connsiteX0" fmla="*/ 263342 w 368449"/>
                <a:gd name="connsiteY0" fmla="*/ 436 h 608301"/>
                <a:gd name="connsiteX1" fmla="*/ 101417 w 368449"/>
                <a:gd name="connsiteY1" fmla="*/ 305236 h 608301"/>
                <a:gd name="connsiteX2" fmla="*/ 133167 w 368449"/>
                <a:gd name="connsiteY2" fmla="*/ 251261 h 608301"/>
                <a:gd name="connsiteX3" fmla="*/ 2992 w 368449"/>
                <a:gd name="connsiteY3" fmla="*/ 600511 h 608301"/>
                <a:gd name="connsiteX4" fmla="*/ 69667 w 368449"/>
                <a:gd name="connsiteY4" fmla="*/ 470336 h 608301"/>
                <a:gd name="connsiteX5" fmla="*/ 368117 w 368449"/>
                <a:gd name="connsiteY5" fmla="*/ 200461 h 608301"/>
                <a:gd name="connsiteX6" fmla="*/ 133167 w 368449"/>
                <a:gd name="connsiteY6" fmla="*/ 368736 h 608301"/>
                <a:gd name="connsiteX7" fmla="*/ 136342 w 368449"/>
                <a:gd name="connsiteY7" fmla="*/ 343336 h 608301"/>
                <a:gd name="connsiteX8" fmla="*/ 218892 w 368449"/>
                <a:gd name="connsiteY8" fmla="*/ 162361 h 608301"/>
                <a:gd name="connsiteX9" fmla="*/ 161742 w 368449"/>
                <a:gd name="connsiteY9" fmla="*/ 235386 h 608301"/>
                <a:gd name="connsiteX10" fmla="*/ 263342 w 368449"/>
                <a:gd name="connsiteY10" fmla="*/ 436 h 608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449" h="608301">
                  <a:moveTo>
                    <a:pt x="263342" y="436"/>
                  </a:moveTo>
                  <a:cubicBezTo>
                    <a:pt x="253288" y="12078"/>
                    <a:pt x="123113" y="263432"/>
                    <a:pt x="101417" y="305236"/>
                  </a:cubicBezTo>
                  <a:cubicBezTo>
                    <a:pt x="79721" y="347040"/>
                    <a:pt x="149571" y="202049"/>
                    <a:pt x="133167" y="251261"/>
                  </a:cubicBezTo>
                  <a:cubicBezTo>
                    <a:pt x="116763" y="300474"/>
                    <a:pt x="13575" y="563999"/>
                    <a:pt x="2992" y="600511"/>
                  </a:cubicBezTo>
                  <a:cubicBezTo>
                    <a:pt x="-7591" y="637023"/>
                    <a:pt x="8813" y="537011"/>
                    <a:pt x="69667" y="470336"/>
                  </a:cubicBezTo>
                  <a:cubicBezTo>
                    <a:pt x="130521" y="403661"/>
                    <a:pt x="357534" y="217394"/>
                    <a:pt x="368117" y="200461"/>
                  </a:cubicBezTo>
                  <a:cubicBezTo>
                    <a:pt x="378700" y="183528"/>
                    <a:pt x="133167" y="368736"/>
                    <a:pt x="133167" y="368736"/>
                  </a:cubicBezTo>
                  <a:cubicBezTo>
                    <a:pt x="94538" y="392549"/>
                    <a:pt x="122054" y="377732"/>
                    <a:pt x="136342" y="343336"/>
                  </a:cubicBezTo>
                  <a:cubicBezTo>
                    <a:pt x="150629" y="308940"/>
                    <a:pt x="214659" y="180353"/>
                    <a:pt x="218892" y="162361"/>
                  </a:cubicBezTo>
                  <a:cubicBezTo>
                    <a:pt x="223125" y="144369"/>
                    <a:pt x="154334" y="257082"/>
                    <a:pt x="161742" y="235386"/>
                  </a:cubicBezTo>
                  <a:cubicBezTo>
                    <a:pt x="169150" y="213690"/>
                    <a:pt x="273396" y="-11206"/>
                    <a:pt x="263342" y="43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 1054">
              <a:extLst>
                <a:ext uri="{FF2B5EF4-FFF2-40B4-BE49-F238E27FC236}">
                  <a16:creationId xmlns:a16="http://schemas.microsoft.com/office/drawing/2014/main" id="{83AB5AD4-4508-45CC-4E20-220D670944D5}"/>
                </a:ext>
              </a:extLst>
            </p:cNvPr>
            <p:cNvSpPr/>
            <p:nvPr/>
          </p:nvSpPr>
          <p:spPr>
            <a:xfrm>
              <a:off x="4750014" y="5319751"/>
              <a:ext cx="126522" cy="304604"/>
            </a:xfrm>
            <a:custGeom>
              <a:avLst/>
              <a:gdLst>
                <a:gd name="connsiteX0" fmla="*/ 122341 w 126522"/>
                <a:gd name="connsiteY0" fmla="*/ 3454 h 304604"/>
                <a:gd name="connsiteX1" fmla="*/ 1691 w 126522"/>
                <a:gd name="connsiteY1" fmla="*/ 298729 h 304604"/>
                <a:gd name="connsiteX2" fmla="*/ 55666 w 126522"/>
                <a:gd name="connsiteY2" fmla="*/ 193954 h 304604"/>
                <a:gd name="connsiteX3" fmla="*/ 112816 w 126522"/>
                <a:gd name="connsiteY3" fmla="*/ 114579 h 304604"/>
                <a:gd name="connsiteX4" fmla="*/ 100116 w 126522"/>
                <a:gd name="connsiteY4" fmla="*/ 133629 h 304604"/>
                <a:gd name="connsiteX5" fmla="*/ 122341 w 126522"/>
                <a:gd name="connsiteY5" fmla="*/ 3454 h 30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522" h="304604">
                  <a:moveTo>
                    <a:pt x="122341" y="3454"/>
                  </a:moveTo>
                  <a:cubicBezTo>
                    <a:pt x="105937" y="30971"/>
                    <a:pt x="12803" y="266979"/>
                    <a:pt x="1691" y="298729"/>
                  </a:cubicBezTo>
                  <a:cubicBezTo>
                    <a:pt x="-9421" y="330479"/>
                    <a:pt x="37145" y="224645"/>
                    <a:pt x="55666" y="193954"/>
                  </a:cubicBezTo>
                  <a:cubicBezTo>
                    <a:pt x="74187" y="163263"/>
                    <a:pt x="105408" y="124633"/>
                    <a:pt x="112816" y="114579"/>
                  </a:cubicBezTo>
                  <a:cubicBezTo>
                    <a:pt x="120224" y="104525"/>
                    <a:pt x="98529" y="145800"/>
                    <a:pt x="100116" y="133629"/>
                  </a:cubicBezTo>
                  <a:cubicBezTo>
                    <a:pt x="101703" y="121458"/>
                    <a:pt x="138745" y="-24063"/>
                    <a:pt x="122341" y="345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 1055">
              <a:extLst>
                <a:ext uri="{FF2B5EF4-FFF2-40B4-BE49-F238E27FC236}">
                  <a16:creationId xmlns:a16="http://schemas.microsoft.com/office/drawing/2014/main" id="{A2B0D6EF-8F63-735F-63CC-B5C11864C4ED}"/>
                </a:ext>
              </a:extLst>
            </p:cNvPr>
            <p:cNvSpPr/>
            <p:nvPr/>
          </p:nvSpPr>
          <p:spPr>
            <a:xfrm>
              <a:off x="4469798" y="5264114"/>
              <a:ext cx="443427" cy="1281123"/>
            </a:xfrm>
            <a:custGeom>
              <a:avLst/>
              <a:gdLst>
                <a:gd name="connsiteX0" fmla="*/ 440657 w 443427"/>
                <a:gd name="connsiteY0" fmla="*/ 1941 h 1281123"/>
                <a:gd name="connsiteX1" fmla="*/ 167607 w 443427"/>
                <a:gd name="connsiteY1" fmla="*/ 405166 h 1281123"/>
                <a:gd name="connsiteX2" fmla="*/ 189832 w 443427"/>
                <a:gd name="connsiteY2" fmla="*/ 382941 h 1281123"/>
                <a:gd name="connsiteX3" fmla="*/ 139032 w 443427"/>
                <a:gd name="connsiteY3" fmla="*/ 509941 h 1281123"/>
                <a:gd name="connsiteX4" fmla="*/ 81882 w 443427"/>
                <a:gd name="connsiteY4" fmla="*/ 824266 h 1281123"/>
                <a:gd name="connsiteX5" fmla="*/ 100932 w 443427"/>
                <a:gd name="connsiteY5" fmla="*/ 773466 h 1281123"/>
                <a:gd name="connsiteX6" fmla="*/ 2507 w 443427"/>
                <a:gd name="connsiteY6" fmla="*/ 1259241 h 1281123"/>
                <a:gd name="connsiteX7" fmla="*/ 40607 w 443427"/>
                <a:gd name="connsiteY7" fmla="*/ 1125891 h 1281123"/>
                <a:gd name="connsiteX8" fmla="*/ 161257 w 443427"/>
                <a:gd name="connsiteY8" fmla="*/ 494066 h 1281123"/>
                <a:gd name="connsiteX9" fmla="*/ 148557 w 443427"/>
                <a:gd name="connsiteY9" fmla="*/ 554391 h 1281123"/>
                <a:gd name="connsiteX10" fmla="*/ 278732 w 443427"/>
                <a:gd name="connsiteY10" fmla="*/ 303566 h 1281123"/>
                <a:gd name="connsiteX11" fmla="*/ 218407 w 443427"/>
                <a:gd name="connsiteY11" fmla="*/ 389291 h 1281123"/>
                <a:gd name="connsiteX12" fmla="*/ 323182 w 443427"/>
                <a:gd name="connsiteY12" fmla="*/ 227366 h 1281123"/>
                <a:gd name="connsiteX13" fmla="*/ 310482 w 443427"/>
                <a:gd name="connsiteY13" fmla="*/ 249591 h 1281123"/>
                <a:gd name="connsiteX14" fmla="*/ 440657 w 443427"/>
                <a:gd name="connsiteY14" fmla="*/ 1941 h 1281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3427" h="1281123">
                  <a:moveTo>
                    <a:pt x="440657" y="1941"/>
                  </a:moveTo>
                  <a:cubicBezTo>
                    <a:pt x="416845" y="27870"/>
                    <a:pt x="209411" y="341666"/>
                    <a:pt x="167607" y="405166"/>
                  </a:cubicBezTo>
                  <a:cubicBezTo>
                    <a:pt x="125803" y="468666"/>
                    <a:pt x="194595" y="365478"/>
                    <a:pt x="189832" y="382941"/>
                  </a:cubicBezTo>
                  <a:cubicBezTo>
                    <a:pt x="185069" y="400404"/>
                    <a:pt x="157024" y="436387"/>
                    <a:pt x="139032" y="509941"/>
                  </a:cubicBezTo>
                  <a:cubicBezTo>
                    <a:pt x="121040" y="583495"/>
                    <a:pt x="88232" y="780345"/>
                    <a:pt x="81882" y="824266"/>
                  </a:cubicBezTo>
                  <a:cubicBezTo>
                    <a:pt x="75532" y="868187"/>
                    <a:pt x="114161" y="700970"/>
                    <a:pt x="100932" y="773466"/>
                  </a:cubicBezTo>
                  <a:cubicBezTo>
                    <a:pt x="87703" y="845962"/>
                    <a:pt x="12561" y="1200504"/>
                    <a:pt x="2507" y="1259241"/>
                  </a:cubicBezTo>
                  <a:cubicBezTo>
                    <a:pt x="-7547" y="1317978"/>
                    <a:pt x="14149" y="1253420"/>
                    <a:pt x="40607" y="1125891"/>
                  </a:cubicBezTo>
                  <a:cubicBezTo>
                    <a:pt x="67065" y="998362"/>
                    <a:pt x="143265" y="589316"/>
                    <a:pt x="161257" y="494066"/>
                  </a:cubicBezTo>
                  <a:cubicBezTo>
                    <a:pt x="179249" y="398816"/>
                    <a:pt x="128978" y="586141"/>
                    <a:pt x="148557" y="554391"/>
                  </a:cubicBezTo>
                  <a:cubicBezTo>
                    <a:pt x="168136" y="522641"/>
                    <a:pt x="267090" y="331083"/>
                    <a:pt x="278732" y="303566"/>
                  </a:cubicBezTo>
                  <a:cubicBezTo>
                    <a:pt x="290374" y="276049"/>
                    <a:pt x="210999" y="401991"/>
                    <a:pt x="218407" y="389291"/>
                  </a:cubicBezTo>
                  <a:cubicBezTo>
                    <a:pt x="225815" y="376591"/>
                    <a:pt x="307836" y="250649"/>
                    <a:pt x="323182" y="227366"/>
                  </a:cubicBezTo>
                  <a:cubicBezTo>
                    <a:pt x="338528" y="204083"/>
                    <a:pt x="293549" y="281341"/>
                    <a:pt x="310482" y="249591"/>
                  </a:cubicBezTo>
                  <a:cubicBezTo>
                    <a:pt x="327415" y="217841"/>
                    <a:pt x="464469" y="-23988"/>
                    <a:pt x="440657" y="194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 1056">
              <a:extLst>
                <a:ext uri="{FF2B5EF4-FFF2-40B4-BE49-F238E27FC236}">
                  <a16:creationId xmlns:a16="http://schemas.microsoft.com/office/drawing/2014/main" id="{083916E6-1637-E8C0-1FB7-9AD91A6A9DE6}"/>
                </a:ext>
              </a:extLst>
            </p:cNvPr>
            <p:cNvSpPr/>
            <p:nvPr/>
          </p:nvSpPr>
          <p:spPr>
            <a:xfrm>
              <a:off x="4850740" y="5481399"/>
              <a:ext cx="292895" cy="794404"/>
            </a:xfrm>
            <a:custGeom>
              <a:avLst/>
              <a:gdLst>
                <a:gd name="connsiteX0" fmla="*/ 291490 w 292895"/>
                <a:gd name="connsiteY0" fmla="*/ 3731 h 794404"/>
                <a:gd name="connsiteX1" fmla="*/ 47015 w 292895"/>
                <a:gd name="connsiteY1" fmla="*/ 445056 h 794404"/>
                <a:gd name="connsiteX2" fmla="*/ 69240 w 292895"/>
                <a:gd name="connsiteY2" fmla="*/ 419656 h 794404"/>
                <a:gd name="connsiteX3" fmla="*/ 2565 w 292895"/>
                <a:gd name="connsiteY3" fmla="*/ 784781 h 794404"/>
                <a:gd name="connsiteX4" fmla="*/ 21615 w 292895"/>
                <a:gd name="connsiteY4" fmla="*/ 664131 h 794404"/>
                <a:gd name="connsiteX5" fmla="*/ 94640 w 292895"/>
                <a:gd name="connsiteY5" fmla="*/ 403781 h 794404"/>
                <a:gd name="connsiteX6" fmla="*/ 97815 w 292895"/>
                <a:gd name="connsiteY6" fmla="*/ 416481 h 794404"/>
                <a:gd name="connsiteX7" fmla="*/ 161315 w 292895"/>
                <a:gd name="connsiteY7" fmla="*/ 187881 h 794404"/>
                <a:gd name="connsiteX8" fmla="*/ 148615 w 292895"/>
                <a:gd name="connsiteY8" fmla="*/ 229156 h 794404"/>
                <a:gd name="connsiteX9" fmla="*/ 291490 w 292895"/>
                <a:gd name="connsiteY9" fmla="*/ 3731 h 794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2895" h="794404">
                  <a:moveTo>
                    <a:pt x="291490" y="3731"/>
                  </a:moveTo>
                  <a:cubicBezTo>
                    <a:pt x="274557" y="39714"/>
                    <a:pt x="84057" y="375735"/>
                    <a:pt x="47015" y="445056"/>
                  </a:cubicBezTo>
                  <a:cubicBezTo>
                    <a:pt x="9973" y="514377"/>
                    <a:pt x="76648" y="363035"/>
                    <a:pt x="69240" y="419656"/>
                  </a:cubicBezTo>
                  <a:cubicBezTo>
                    <a:pt x="61832" y="476277"/>
                    <a:pt x="10502" y="744035"/>
                    <a:pt x="2565" y="784781"/>
                  </a:cubicBezTo>
                  <a:cubicBezTo>
                    <a:pt x="-5372" y="825527"/>
                    <a:pt x="6269" y="727631"/>
                    <a:pt x="21615" y="664131"/>
                  </a:cubicBezTo>
                  <a:cubicBezTo>
                    <a:pt x="36961" y="600631"/>
                    <a:pt x="81940" y="445056"/>
                    <a:pt x="94640" y="403781"/>
                  </a:cubicBezTo>
                  <a:cubicBezTo>
                    <a:pt x="107340" y="362506"/>
                    <a:pt x="86702" y="452464"/>
                    <a:pt x="97815" y="416481"/>
                  </a:cubicBezTo>
                  <a:cubicBezTo>
                    <a:pt x="108928" y="380498"/>
                    <a:pt x="152848" y="219102"/>
                    <a:pt x="161315" y="187881"/>
                  </a:cubicBezTo>
                  <a:cubicBezTo>
                    <a:pt x="169782" y="156660"/>
                    <a:pt x="130094" y="255085"/>
                    <a:pt x="148615" y="229156"/>
                  </a:cubicBezTo>
                  <a:cubicBezTo>
                    <a:pt x="167136" y="203227"/>
                    <a:pt x="308423" y="-32252"/>
                    <a:pt x="291490" y="373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 1057">
              <a:extLst>
                <a:ext uri="{FF2B5EF4-FFF2-40B4-BE49-F238E27FC236}">
                  <a16:creationId xmlns:a16="http://schemas.microsoft.com/office/drawing/2014/main" id="{CF469F01-9B34-2108-50C9-2FDA9527B879}"/>
                </a:ext>
              </a:extLst>
            </p:cNvPr>
            <p:cNvSpPr/>
            <p:nvPr/>
          </p:nvSpPr>
          <p:spPr>
            <a:xfrm>
              <a:off x="5605313" y="4476595"/>
              <a:ext cx="924780" cy="342479"/>
            </a:xfrm>
            <a:custGeom>
              <a:avLst/>
              <a:gdLst>
                <a:gd name="connsiteX0" fmla="*/ 467 w 924780"/>
                <a:gd name="connsiteY0" fmla="*/ 341785 h 342479"/>
                <a:gd name="connsiteX1" fmla="*/ 279867 w 924780"/>
                <a:gd name="connsiteY1" fmla="*/ 154460 h 342479"/>
                <a:gd name="connsiteX2" fmla="*/ 152867 w 924780"/>
                <a:gd name="connsiteY2" fmla="*/ 252885 h 342479"/>
                <a:gd name="connsiteX3" fmla="*/ 159217 w 924780"/>
                <a:gd name="connsiteY3" fmla="*/ 284635 h 342479"/>
                <a:gd name="connsiteX4" fmla="*/ 460842 w 924780"/>
                <a:gd name="connsiteY4" fmla="*/ 217960 h 342479"/>
                <a:gd name="connsiteX5" fmla="*/ 356067 w 924780"/>
                <a:gd name="connsiteY5" fmla="*/ 306860 h 342479"/>
                <a:gd name="connsiteX6" fmla="*/ 584667 w 924780"/>
                <a:gd name="connsiteY6" fmla="*/ 195735 h 342479"/>
                <a:gd name="connsiteX7" fmla="*/ 476717 w 924780"/>
                <a:gd name="connsiteY7" fmla="*/ 281460 h 342479"/>
                <a:gd name="connsiteX8" fmla="*/ 543392 w 924780"/>
                <a:gd name="connsiteY8" fmla="*/ 259235 h 342479"/>
                <a:gd name="connsiteX9" fmla="*/ 914867 w 924780"/>
                <a:gd name="connsiteY9" fmla="*/ 5235 h 342479"/>
                <a:gd name="connsiteX10" fmla="*/ 825967 w 924780"/>
                <a:gd name="connsiteY10" fmla="*/ 81435 h 342479"/>
                <a:gd name="connsiteX11" fmla="*/ 616417 w 924780"/>
                <a:gd name="connsiteY11" fmla="*/ 262410 h 342479"/>
                <a:gd name="connsiteX12" fmla="*/ 489417 w 924780"/>
                <a:gd name="connsiteY12" fmla="*/ 300510 h 342479"/>
                <a:gd name="connsiteX13" fmla="*/ 479892 w 924780"/>
                <a:gd name="connsiteY13" fmla="*/ 271935 h 342479"/>
                <a:gd name="connsiteX14" fmla="*/ 349717 w 924780"/>
                <a:gd name="connsiteY14" fmla="*/ 297335 h 342479"/>
                <a:gd name="connsiteX15" fmla="*/ 375117 w 924780"/>
                <a:gd name="connsiteY15" fmla="*/ 249710 h 342479"/>
                <a:gd name="connsiteX16" fmla="*/ 213192 w 924780"/>
                <a:gd name="connsiteY16" fmla="*/ 313210 h 342479"/>
                <a:gd name="connsiteX17" fmla="*/ 295742 w 924780"/>
                <a:gd name="connsiteY17" fmla="*/ 240185 h 342479"/>
                <a:gd name="connsiteX18" fmla="*/ 111592 w 924780"/>
                <a:gd name="connsiteY18" fmla="*/ 306860 h 342479"/>
                <a:gd name="connsiteX19" fmla="*/ 210017 w 924780"/>
                <a:gd name="connsiteY19" fmla="*/ 221135 h 342479"/>
                <a:gd name="connsiteX20" fmla="*/ 467 w 924780"/>
                <a:gd name="connsiteY20" fmla="*/ 341785 h 34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24780" h="342479">
                  <a:moveTo>
                    <a:pt x="467" y="341785"/>
                  </a:moveTo>
                  <a:cubicBezTo>
                    <a:pt x="12109" y="330672"/>
                    <a:pt x="254467" y="169277"/>
                    <a:pt x="279867" y="154460"/>
                  </a:cubicBezTo>
                  <a:cubicBezTo>
                    <a:pt x="305267" y="139643"/>
                    <a:pt x="172975" y="231189"/>
                    <a:pt x="152867" y="252885"/>
                  </a:cubicBezTo>
                  <a:cubicBezTo>
                    <a:pt x="132759" y="274581"/>
                    <a:pt x="107888" y="290456"/>
                    <a:pt x="159217" y="284635"/>
                  </a:cubicBezTo>
                  <a:cubicBezTo>
                    <a:pt x="210546" y="278814"/>
                    <a:pt x="428034" y="214256"/>
                    <a:pt x="460842" y="217960"/>
                  </a:cubicBezTo>
                  <a:cubicBezTo>
                    <a:pt x="493650" y="221664"/>
                    <a:pt x="335429" y="310564"/>
                    <a:pt x="356067" y="306860"/>
                  </a:cubicBezTo>
                  <a:cubicBezTo>
                    <a:pt x="376705" y="303156"/>
                    <a:pt x="564559" y="199968"/>
                    <a:pt x="584667" y="195735"/>
                  </a:cubicBezTo>
                  <a:cubicBezTo>
                    <a:pt x="604775" y="191502"/>
                    <a:pt x="483596" y="270877"/>
                    <a:pt x="476717" y="281460"/>
                  </a:cubicBezTo>
                  <a:cubicBezTo>
                    <a:pt x="469838" y="292043"/>
                    <a:pt x="470367" y="305272"/>
                    <a:pt x="543392" y="259235"/>
                  </a:cubicBezTo>
                  <a:cubicBezTo>
                    <a:pt x="616417" y="213197"/>
                    <a:pt x="867771" y="34868"/>
                    <a:pt x="914867" y="5235"/>
                  </a:cubicBezTo>
                  <a:cubicBezTo>
                    <a:pt x="961963" y="-24398"/>
                    <a:pt x="825967" y="81435"/>
                    <a:pt x="825967" y="81435"/>
                  </a:cubicBezTo>
                  <a:cubicBezTo>
                    <a:pt x="776225" y="124297"/>
                    <a:pt x="672509" y="225898"/>
                    <a:pt x="616417" y="262410"/>
                  </a:cubicBezTo>
                  <a:cubicBezTo>
                    <a:pt x="560325" y="298922"/>
                    <a:pt x="512171" y="298923"/>
                    <a:pt x="489417" y="300510"/>
                  </a:cubicBezTo>
                  <a:cubicBezTo>
                    <a:pt x="466663" y="302097"/>
                    <a:pt x="503175" y="272464"/>
                    <a:pt x="479892" y="271935"/>
                  </a:cubicBezTo>
                  <a:cubicBezTo>
                    <a:pt x="456609" y="271406"/>
                    <a:pt x="367179" y="301039"/>
                    <a:pt x="349717" y="297335"/>
                  </a:cubicBezTo>
                  <a:cubicBezTo>
                    <a:pt x="332255" y="293631"/>
                    <a:pt x="397871" y="247064"/>
                    <a:pt x="375117" y="249710"/>
                  </a:cubicBezTo>
                  <a:cubicBezTo>
                    <a:pt x="352363" y="252356"/>
                    <a:pt x="226421" y="314797"/>
                    <a:pt x="213192" y="313210"/>
                  </a:cubicBezTo>
                  <a:cubicBezTo>
                    <a:pt x="199963" y="311623"/>
                    <a:pt x="312675" y="241243"/>
                    <a:pt x="295742" y="240185"/>
                  </a:cubicBezTo>
                  <a:cubicBezTo>
                    <a:pt x="278809" y="239127"/>
                    <a:pt x="125879" y="310035"/>
                    <a:pt x="111592" y="306860"/>
                  </a:cubicBezTo>
                  <a:cubicBezTo>
                    <a:pt x="97305" y="303685"/>
                    <a:pt x="221659" y="215314"/>
                    <a:pt x="210017" y="221135"/>
                  </a:cubicBezTo>
                  <a:cubicBezTo>
                    <a:pt x="198375" y="226956"/>
                    <a:pt x="-11175" y="352898"/>
                    <a:pt x="467" y="34178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 1058">
              <a:extLst>
                <a:ext uri="{FF2B5EF4-FFF2-40B4-BE49-F238E27FC236}">
                  <a16:creationId xmlns:a16="http://schemas.microsoft.com/office/drawing/2014/main" id="{356BCE27-765A-C5F3-FA3F-303839F1E4FB}"/>
                </a:ext>
              </a:extLst>
            </p:cNvPr>
            <p:cNvSpPr/>
            <p:nvPr/>
          </p:nvSpPr>
          <p:spPr>
            <a:xfrm>
              <a:off x="5434226" y="4919727"/>
              <a:ext cx="1220039" cy="165353"/>
            </a:xfrm>
            <a:custGeom>
              <a:avLst/>
              <a:gdLst>
                <a:gd name="connsiteX0" fmla="*/ 104 w 1220039"/>
                <a:gd name="connsiteY0" fmla="*/ 41528 h 165353"/>
                <a:gd name="connsiteX1" fmla="*/ 228704 w 1220039"/>
                <a:gd name="connsiteY1" fmla="*/ 32003 h 165353"/>
                <a:gd name="connsiteX2" fmla="*/ 396979 w 1220039"/>
                <a:gd name="connsiteY2" fmla="*/ 89153 h 165353"/>
                <a:gd name="connsiteX3" fmla="*/ 247754 w 1220039"/>
                <a:gd name="connsiteY3" fmla="*/ 76453 h 165353"/>
                <a:gd name="connsiteX4" fmla="*/ 543029 w 1220039"/>
                <a:gd name="connsiteY4" fmla="*/ 111378 h 165353"/>
                <a:gd name="connsiteX5" fmla="*/ 708129 w 1220039"/>
                <a:gd name="connsiteY5" fmla="*/ 152653 h 165353"/>
                <a:gd name="connsiteX6" fmla="*/ 479529 w 1220039"/>
                <a:gd name="connsiteY6" fmla="*/ 139953 h 165353"/>
                <a:gd name="connsiteX7" fmla="*/ 530329 w 1220039"/>
                <a:gd name="connsiteY7" fmla="*/ 143128 h 165353"/>
                <a:gd name="connsiteX8" fmla="*/ 762104 w 1220039"/>
                <a:gd name="connsiteY8" fmla="*/ 149478 h 165353"/>
                <a:gd name="connsiteX9" fmla="*/ 787504 w 1220039"/>
                <a:gd name="connsiteY9" fmla="*/ 152653 h 165353"/>
                <a:gd name="connsiteX10" fmla="*/ 755754 w 1220039"/>
                <a:gd name="connsiteY10" fmla="*/ 165353 h 165353"/>
                <a:gd name="connsiteX11" fmla="*/ 1219304 w 1220039"/>
                <a:gd name="connsiteY11" fmla="*/ 253 h 165353"/>
                <a:gd name="connsiteX12" fmla="*/ 860529 w 1220039"/>
                <a:gd name="connsiteY12" fmla="*/ 127253 h 165353"/>
                <a:gd name="connsiteX13" fmla="*/ 752579 w 1220039"/>
                <a:gd name="connsiteY13" fmla="*/ 111378 h 165353"/>
                <a:gd name="connsiteX14" fmla="*/ 1019279 w 1220039"/>
                <a:gd name="connsiteY14" fmla="*/ 19303 h 165353"/>
                <a:gd name="connsiteX15" fmla="*/ 724004 w 1220039"/>
                <a:gd name="connsiteY15" fmla="*/ 120903 h 165353"/>
                <a:gd name="connsiteX16" fmla="*/ 558904 w 1220039"/>
                <a:gd name="connsiteY16" fmla="*/ 89153 h 165353"/>
                <a:gd name="connsiteX17" fmla="*/ 304904 w 1220039"/>
                <a:gd name="connsiteY17" fmla="*/ 32003 h 165353"/>
                <a:gd name="connsiteX18" fmla="*/ 466829 w 1220039"/>
                <a:gd name="connsiteY18" fmla="*/ 89153 h 165353"/>
                <a:gd name="connsiteX19" fmla="*/ 289029 w 1220039"/>
                <a:gd name="connsiteY19" fmla="*/ 54228 h 165353"/>
                <a:gd name="connsiteX20" fmla="*/ 200129 w 1220039"/>
                <a:gd name="connsiteY20" fmla="*/ 28828 h 165353"/>
                <a:gd name="connsiteX21" fmla="*/ 104 w 1220039"/>
                <a:gd name="connsiteY21" fmla="*/ 41528 h 165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20039" h="165353">
                  <a:moveTo>
                    <a:pt x="104" y="41528"/>
                  </a:moveTo>
                  <a:cubicBezTo>
                    <a:pt x="4867" y="42057"/>
                    <a:pt x="162558" y="24066"/>
                    <a:pt x="228704" y="32003"/>
                  </a:cubicBezTo>
                  <a:cubicBezTo>
                    <a:pt x="294850" y="39940"/>
                    <a:pt x="393804" y="81745"/>
                    <a:pt x="396979" y="89153"/>
                  </a:cubicBezTo>
                  <a:cubicBezTo>
                    <a:pt x="400154" y="96561"/>
                    <a:pt x="223412" y="72749"/>
                    <a:pt x="247754" y="76453"/>
                  </a:cubicBezTo>
                  <a:cubicBezTo>
                    <a:pt x="272096" y="80157"/>
                    <a:pt x="466300" y="98678"/>
                    <a:pt x="543029" y="111378"/>
                  </a:cubicBezTo>
                  <a:cubicBezTo>
                    <a:pt x="619758" y="124078"/>
                    <a:pt x="718712" y="147891"/>
                    <a:pt x="708129" y="152653"/>
                  </a:cubicBezTo>
                  <a:cubicBezTo>
                    <a:pt x="697546" y="157416"/>
                    <a:pt x="509162" y="141540"/>
                    <a:pt x="479529" y="139953"/>
                  </a:cubicBezTo>
                  <a:lnTo>
                    <a:pt x="530329" y="143128"/>
                  </a:lnTo>
                  <a:lnTo>
                    <a:pt x="762104" y="149478"/>
                  </a:lnTo>
                  <a:cubicBezTo>
                    <a:pt x="804966" y="151065"/>
                    <a:pt x="788562" y="150007"/>
                    <a:pt x="787504" y="152653"/>
                  </a:cubicBezTo>
                  <a:cubicBezTo>
                    <a:pt x="786446" y="155299"/>
                    <a:pt x="755754" y="165353"/>
                    <a:pt x="755754" y="165353"/>
                  </a:cubicBezTo>
                  <a:lnTo>
                    <a:pt x="1219304" y="253"/>
                  </a:lnTo>
                  <a:cubicBezTo>
                    <a:pt x="1236766" y="-6097"/>
                    <a:pt x="938316" y="108732"/>
                    <a:pt x="860529" y="127253"/>
                  </a:cubicBezTo>
                  <a:cubicBezTo>
                    <a:pt x="782742" y="145774"/>
                    <a:pt x="726121" y="129370"/>
                    <a:pt x="752579" y="111378"/>
                  </a:cubicBezTo>
                  <a:cubicBezTo>
                    <a:pt x="779037" y="93386"/>
                    <a:pt x="1024041" y="17716"/>
                    <a:pt x="1019279" y="19303"/>
                  </a:cubicBezTo>
                  <a:cubicBezTo>
                    <a:pt x="1014517" y="20890"/>
                    <a:pt x="800733" y="109261"/>
                    <a:pt x="724004" y="120903"/>
                  </a:cubicBezTo>
                  <a:cubicBezTo>
                    <a:pt x="647275" y="132545"/>
                    <a:pt x="628754" y="103970"/>
                    <a:pt x="558904" y="89153"/>
                  </a:cubicBezTo>
                  <a:cubicBezTo>
                    <a:pt x="489054" y="74336"/>
                    <a:pt x="320250" y="32003"/>
                    <a:pt x="304904" y="32003"/>
                  </a:cubicBezTo>
                  <a:cubicBezTo>
                    <a:pt x="289558" y="32003"/>
                    <a:pt x="469475" y="85449"/>
                    <a:pt x="466829" y="89153"/>
                  </a:cubicBezTo>
                  <a:cubicBezTo>
                    <a:pt x="464183" y="92857"/>
                    <a:pt x="333479" y="64282"/>
                    <a:pt x="289029" y="54228"/>
                  </a:cubicBezTo>
                  <a:cubicBezTo>
                    <a:pt x="244579" y="44174"/>
                    <a:pt x="245108" y="26711"/>
                    <a:pt x="200129" y="28828"/>
                  </a:cubicBezTo>
                  <a:cubicBezTo>
                    <a:pt x="155150" y="30945"/>
                    <a:pt x="-4659" y="40999"/>
                    <a:pt x="104" y="4152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 1059">
              <a:extLst>
                <a:ext uri="{FF2B5EF4-FFF2-40B4-BE49-F238E27FC236}">
                  <a16:creationId xmlns:a16="http://schemas.microsoft.com/office/drawing/2014/main" id="{E2EFF6AB-E06D-C28D-8952-1480CD24BBCA}"/>
                </a:ext>
              </a:extLst>
            </p:cNvPr>
            <p:cNvSpPr/>
            <p:nvPr/>
          </p:nvSpPr>
          <p:spPr>
            <a:xfrm>
              <a:off x="5144924" y="4457588"/>
              <a:ext cx="429538" cy="660171"/>
            </a:xfrm>
            <a:custGeom>
              <a:avLst/>
              <a:gdLst>
                <a:gd name="connsiteX0" fmla="*/ 429106 w 429538"/>
                <a:gd name="connsiteY0" fmla="*/ 2017 h 660171"/>
                <a:gd name="connsiteX1" fmla="*/ 222731 w 429538"/>
                <a:gd name="connsiteY1" fmla="*/ 379842 h 660171"/>
                <a:gd name="connsiteX2" fmla="*/ 102081 w 429538"/>
                <a:gd name="connsiteY2" fmla="*/ 649717 h 660171"/>
                <a:gd name="connsiteX3" fmla="*/ 289406 w 429538"/>
                <a:gd name="connsiteY3" fmla="*/ 259192 h 660171"/>
                <a:gd name="connsiteX4" fmla="*/ 481 w 429538"/>
                <a:gd name="connsiteY4" fmla="*/ 659242 h 660171"/>
                <a:gd name="connsiteX5" fmla="*/ 371956 w 429538"/>
                <a:gd name="connsiteY5" fmla="*/ 119492 h 660171"/>
                <a:gd name="connsiteX6" fmla="*/ 279881 w 429538"/>
                <a:gd name="connsiteY6" fmla="*/ 224267 h 660171"/>
                <a:gd name="connsiteX7" fmla="*/ 429106 w 429538"/>
                <a:gd name="connsiteY7" fmla="*/ 2017 h 660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9538" h="660171">
                  <a:moveTo>
                    <a:pt x="429106" y="2017"/>
                  </a:moveTo>
                  <a:cubicBezTo>
                    <a:pt x="419581" y="27946"/>
                    <a:pt x="277235" y="271892"/>
                    <a:pt x="222731" y="379842"/>
                  </a:cubicBezTo>
                  <a:cubicBezTo>
                    <a:pt x="168227" y="487792"/>
                    <a:pt x="90969" y="669825"/>
                    <a:pt x="102081" y="649717"/>
                  </a:cubicBezTo>
                  <a:cubicBezTo>
                    <a:pt x="113193" y="629609"/>
                    <a:pt x="306339" y="257605"/>
                    <a:pt x="289406" y="259192"/>
                  </a:cubicBezTo>
                  <a:cubicBezTo>
                    <a:pt x="272473" y="260780"/>
                    <a:pt x="-13277" y="682525"/>
                    <a:pt x="481" y="659242"/>
                  </a:cubicBezTo>
                  <a:cubicBezTo>
                    <a:pt x="14239" y="635959"/>
                    <a:pt x="325389" y="191988"/>
                    <a:pt x="371956" y="119492"/>
                  </a:cubicBezTo>
                  <a:cubicBezTo>
                    <a:pt x="418523" y="46996"/>
                    <a:pt x="271944" y="240142"/>
                    <a:pt x="279881" y="224267"/>
                  </a:cubicBezTo>
                  <a:cubicBezTo>
                    <a:pt x="287818" y="208392"/>
                    <a:pt x="438631" y="-23912"/>
                    <a:pt x="429106" y="201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 1060">
              <a:extLst>
                <a:ext uri="{FF2B5EF4-FFF2-40B4-BE49-F238E27FC236}">
                  <a16:creationId xmlns:a16="http://schemas.microsoft.com/office/drawing/2014/main" id="{F6F68122-85CA-A0F5-9B4A-0530A76258B1}"/>
                </a:ext>
              </a:extLst>
            </p:cNvPr>
            <p:cNvSpPr/>
            <p:nvPr/>
          </p:nvSpPr>
          <p:spPr>
            <a:xfrm>
              <a:off x="5202530" y="3970645"/>
              <a:ext cx="596937" cy="527070"/>
            </a:xfrm>
            <a:custGeom>
              <a:avLst/>
              <a:gdLst>
                <a:gd name="connsiteX0" fmla="*/ 596925 w 596937"/>
                <a:gd name="connsiteY0" fmla="*/ 10 h 527070"/>
                <a:gd name="connsiteX1" fmla="*/ 234975 w 596937"/>
                <a:gd name="connsiteY1" fmla="*/ 266710 h 527070"/>
                <a:gd name="connsiteX2" fmla="*/ 25 w 596937"/>
                <a:gd name="connsiteY2" fmla="*/ 527060 h 527070"/>
                <a:gd name="connsiteX3" fmla="*/ 222275 w 596937"/>
                <a:gd name="connsiteY3" fmla="*/ 257185 h 527070"/>
                <a:gd name="connsiteX4" fmla="*/ 596925 w 596937"/>
                <a:gd name="connsiteY4" fmla="*/ 10 h 527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937" h="527070">
                  <a:moveTo>
                    <a:pt x="596925" y="10"/>
                  </a:moveTo>
                  <a:cubicBezTo>
                    <a:pt x="599042" y="1598"/>
                    <a:pt x="334458" y="178868"/>
                    <a:pt x="234975" y="266710"/>
                  </a:cubicBezTo>
                  <a:cubicBezTo>
                    <a:pt x="135492" y="354552"/>
                    <a:pt x="2142" y="528648"/>
                    <a:pt x="25" y="527060"/>
                  </a:cubicBezTo>
                  <a:cubicBezTo>
                    <a:pt x="-2092" y="525472"/>
                    <a:pt x="127025" y="343968"/>
                    <a:pt x="222275" y="257185"/>
                  </a:cubicBezTo>
                  <a:cubicBezTo>
                    <a:pt x="317525" y="170402"/>
                    <a:pt x="594808" y="-1578"/>
                    <a:pt x="596925" y="1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 1061">
              <a:extLst>
                <a:ext uri="{FF2B5EF4-FFF2-40B4-BE49-F238E27FC236}">
                  <a16:creationId xmlns:a16="http://schemas.microsoft.com/office/drawing/2014/main" id="{F7ACBDBA-CB55-335B-1B1E-563D05E7A050}"/>
                </a:ext>
              </a:extLst>
            </p:cNvPr>
            <p:cNvSpPr/>
            <p:nvPr/>
          </p:nvSpPr>
          <p:spPr>
            <a:xfrm>
              <a:off x="6225471" y="4512933"/>
              <a:ext cx="307866" cy="252709"/>
            </a:xfrm>
            <a:custGeom>
              <a:avLst/>
              <a:gdLst>
                <a:gd name="connsiteX0" fmla="*/ 307409 w 307866"/>
                <a:gd name="connsiteY0" fmla="*/ 647 h 252709"/>
                <a:gd name="connsiteX1" fmla="*/ 12134 w 307866"/>
                <a:gd name="connsiteY1" fmla="*/ 245122 h 252709"/>
                <a:gd name="connsiteX2" fmla="*/ 78809 w 307866"/>
                <a:gd name="connsiteY2" fmla="*/ 175272 h 252709"/>
                <a:gd name="connsiteX3" fmla="*/ 307409 w 307866"/>
                <a:gd name="connsiteY3" fmla="*/ 647 h 25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866" h="252709">
                  <a:moveTo>
                    <a:pt x="307409" y="647"/>
                  </a:moveTo>
                  <a:cubicBezTo>
                    <a:pt x="296296" y="12289"/>
                    <a:pt x="50234" y="216018"/>
                    <a:pt x="12134" y="245122"/>
                  </a:cubicBezTo>
                  <a:cubicBezTo>
                    <a:pt x="-25966" y="274226"/>
                    <a:pt x="33830" y="212843"/>
                    <a:pt x="78809" y="175272"/>
                  </a:cubicBezTo>
                  <a:cubicBezTo>
                    <a:pt x="123788" y="137701"/>
                    <a:pt x="318522" y="-10995"/>
                    <a:pt x="307409" y="64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 1062">
              <a:extLst>
                <a:ext uri="{FF2B5EF4-FFF2-40B4-BE49-F238E27FC236}">
                  <a16:creationId xmlns:a16="http://schemas.microsoft.com/office/drawing/2014/main" id="{F1A78A07-D9B2-F8CA-5A58-6B1930B80D6C}"/>
                </a:ext>
              </a:extLst>
            </p:cNvPr>
            <p:cNvSpPr/>
            <p:nvPr/>
          </p:nvSpPr>
          <p:spPr>
            <a:xfrm>
              <a:off x="5779953" y="4983476"/>
              <a:ext cx="107821" cy="471459"/>
            </a:xfrm>
            <a:custGeom>
              <a:avLst/>
              <a:gdLst>
                <a:gd name="connsiteX0" fmla="*/ 452 w 107821"/>
                <a:gd name="connsiteY0" fmla="*/ 4 h 471459"/>
                <a:gd name="connsiteX1" fmla="*/ 67127 w 107821"/>
                <a:gd name="connsiteY1" fmla="*/ 234954 h 471459"/>
                <a:gd name="connsiteX2" fmla="*/ 63952 w 107821"/>
                <a:gd name="connsiteY2" fmla="*/ 187329 h 471459"/>
                <a:gd name="connsiteX3" fmla="*/ 92527 w 107821"/>
                <a:gd name="connsiteY3" fmla="*/ 457204 h 471459"/>
                <a:gd name="connsiteX4" fmla="*/ 92527 w 107821"/>
                <a:gd name="connsiteY4" fmla="*/ 406404 h 471459"/>
                <a:gd name="connsiteX5" fmla="*/ 86177 w 107821"/>
                <a:gd name="connsiteY5" fmla="*/ 171454 h 471459"/>
                <a:gd name="connsiteX6" fmla="*/ 105227 w 107821"/>
                <a:gd name="connsiteY6" fmla="*/ 228604 h 471459"/>
                <a:gd name="connsiteX7" fmla="*/ 452 w 107821"/>
                <a:gd name="connsiteY7" fmla="*/ 4 h 47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821" h="471459">
                  <a:moveTo>
                    <a:pt x="452" y="4"/>
                  </a:moveTo>
                  <a:cubicBezTo>
                    <a:pt x="-5898" y="1062"/>
                    <a:pt x="56544" y="203733"/>
                    <a:pt x="67127" y="234954"/>
                  </a:cubicBezTo>
                  <a:cubicBezTo>
                    <a:pt x="77710" y="266175"/>
                    <a:pt x="59719" y="150287"/>
                    <a:pt x="63952" y="187329"/>
                  </a:cubicBezTo>
                  <a:cubicBezTo>
                    <a:pt x="68185" y="224371"/>
                    <a:pt x="87765" y="420692"/>
                    <a:pt x="92527" y="457204"/>
                  </a:cubicBezTo>
                  <a:cubicBezTo>
                    <a:pt x="97290" y="493717"/>
                    <a:pt x="93585" y="454029"/>
                    <a:pt x="92527" y="406404"/>
                  </a:cubicBezTo>
                  <a:cubicBezTo>
                    <a:pt x="91469" y="358779"/>
                    <a:pt x="84060" y="201087"/>
                    <a:pt x="86177" y="171454"/>
                  </a:cubicBezTo>
                  <a:cubicBezTo>
                    <a:pt x="88294" y="141821"/>
                    <a:pt x="116339" y="255591"/>
                    <a:pt x="105227" y="228604"/>
                  </a:cubicBezTo>
                  <a:cubicBezTo>
                    <a:pt x="94115" y="201617"/>
                    <a:pt x="6802" y="-1054"/>
                    <a:pt x="452" y="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 1063">
              <a:extLst>
                <a:ext uri="{FF2B5EF4-FFF2-40B4-BE49-F238E27FC236}">
                  <a16:creationId xmlns:a16="http://schemas.microsoft.com/office/drawing/2014/main" id="{C59C05AC-97B2-AEFE-0405-1A66A31F9E41}"/>
                </a:ext>
              </a:extLst>
            </p:cNvPr>
            <p:cNvSpPr/>
            <p:nvPr/>
          </p:nvSpPr>
          <p:spPr>
            <a:xfrm>
              <a:off x="6166703" y="5040403"/>
              <a:ext cx="187216" cy="1070526"/>
            </a:xfrm>
            <a:custGeom>
              <a:avLst/>
              <a:gdLst>
                <a:gd name="connsiteX0" fmla="*/ 185202 w 187216"/>
                <a:gd name="connsiteY0" fmla="*/ 227 h 1070526"/>
                <a:gd name="connsiteX1" fmla="*/ 182027 w 187216"/>
                <a:gd name="connsiteY1" fmla="*/ 171677 h 1070526"/>
                <a:gd name="connsiteX2" fmla="*/ 166152 w 187216"/>
                <a:gd name="connsiteY2" fmla="*/ 162152 h 1070526"/>
                <a:gd name="connsiteX3" fmla="*/ 121702 w 187216"/>
                <a:gd name="connsiteY3" fmla="*/ 295502 h 1070526"/>
                <a:gd name="connsiteX4" fmla="*/ 134402 w 187216"/>
                <a:gd name="connsiteY4" fmla="*/ 273277 h 1070526"/>
                <a:gd name="connsiteX5" fmla="*/ 26452 w 187216"/>
                <a:gd name="connsiteY5" fmla="*/ 539977 h 1070526"/>
                <a:gd name="connsiteX6" fmla="*/ 55027 w 187216"/>
                <a:gd name="connsiteY6" fmla="*/ 514577 h 1070526"/>
                <a:gd name="connsiteX7" fmla="*/ 26452 w 187216"/>
                <a:gd name="connsiteY7" fmla="*/ 616177 h 1070526"/>
                <a:gd name="connsiteX8" fmla="*/ 45502 w 187216"/>
                <a:gd name="connsiteY8" fmla="*/ 822552 h 1070526"/>
                <a:gd name="connsiteX9" fmla="*/ 23277 w 187216"/>
                <a:gd name="connsiteY9" fmla="*/ 762227 h 1070526"/>
                <a:gd name="connsiteX10" fmla="*/ 89952 w 187216"/>
                <a:gd name="connsiteY10" fmla="*/ 1070202 h 1070526"/>
                <a:gd name="connsiteX11" fmla="*/ 1052 w 187216"/>
                <a:gd name="connsiteY11" fmla="*/ 695552 h 1070526"/>
                <a:gd name="connsiteX12" fmla="*/ 162977 w 187216"/>
                <a:gd name="connsiteY12" fmla="*/ 289152 h 1070526"/>
                <a:gd name="connsiteX13" fmla="*/ 143927 w 187216"/>
                <a:gd name="connsiteY13" fmla="*/ 333602 h 1070526"/>
                <a:gd name="connsiteX14" fmla="*/ 156627 w 187216"/>
                <a:gd name="connsiteY14" fmla="*/ 127227 h 1070526"/>
                <a:gd name="connsiteX15" fmla="*/ 153452 w 187216"/>
                <a:gd name="connsiteY15" fmla="*/ 212952 h 1070526"/>
                <a:gd name="connsiteX16" fmla="*/ 185202 w 187216"/>
                <a:gd name="connsiteY16" fmla="*/ 227 h 1070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7216" h="1070526">
                  <a:moveTo>
                    <a:pt x="185202" y="227"/>
                  </a:moveTo>
                  <a:cubicBezTo>
                    <a:pt x="189964" y="-6652"/>
                    <a:pt x="185202" y="144689"/>
                    <a:pt x="182027" y="171677"/>
                  </a:cubicBezTo>
                  <a:cubicBezTo>
                    <a:pt x="178852" y="198665"/>
                    <a:pt x="176206" y="141514"/>
                    <a:pt x="166152" y="162152"/>
                  </a:cubicBezTo>
                  <a:cubicBezTo>
                    <a:pt x="156098" y="182790"/>
                    <a:pt x="121702" y="295502"/>
                    <a:pt x="121702" y="295502"/>
                  </a:cubicBezTo>
                  <a:cubicBezTo>
                    <a:pt x="116410" y="314023"/>
                    <a:pt x="150277" y="232531"/>
                    <a:pt x="134402" y="273277"/>
                  </a:cubicBezTo>
                  <a:cubicBezTo>
                    <a:pt x="118527" y="314023"/>
                    <a:pt x="39681" y="499760"/>
                    <a:pt x="26452" y="539977"/>
                  </a:cubicBezTo>
                  <a:cubicBezTo>
                    <a:pt x="13223" y="580194"/>
                    <a:pt x="55027" y="501877"/>
                    <a:pt x="55027" y="514577"/>
                  </a:cubicBezTo>
                  <a:cubicBezTo>
                    <a:pt x="55027" y="527277"/>
                    <a:pt x="28039" y="564848"/>
                    <a:pt x="26452" y="616177"/>
                  </a:cubicBezTo>
                  <a:cubicBezTo>
                    <a:pt x="24865" y="667506"/>
                    <a:pt x="46031" y="798210"/>
                    <a:pt x="45502" y="822552"/>
                  </a:cubicBezTo>
                  <a:cubicBezTo>
                    <a:pt x="44973" y="846894"/>
                    <a:pt x="15869" y="720952"/>
                    <a:pt x="23277" y="762227"/>
                  </a:cubicBezTo>
                  <a:cubicBezTo>
                    <a:pt x="30685" y="803502"/>
                    <a:pt x="93656" y="1081314"/>
                    <a:pt x="89952" y="1070202"/>
                  </a:cubicBezTo>
                  <a:cubicBezTo>
                    <a:pt x="86248" y="1059090"/>
                    <a:pt x="-11119" y="825727"/>
                    <a:pt x="1052" y="695552"/>
                  </a:cubicBezTo>
                  <a:cubicBezTo>
                    <a:pt x="13223" y="565377"/>
                    <a:pt x="139165" y="349477"/>
                    <a:pt x="162977" y="289152"/>
                  </a:cubicBezTo>
                  <a:cubicBezTo>
                    <a:pt x="186789" y="228827"/>
                    <a:pt x="144985" y="360589"/>
                    <a:pt x="143927" y="333602"/>
                  </a:cubicBezTo>
                  <a:cubicBezTo>
                    <a:pt x="142869" y="306615"/>
                    <a:pt x="155039" y="147335"/>
                    <a:pt x="156627" y="127227"/>
                  </a:cubicBezTo>
                  <a:cubicBezTo>
                    <a:pt x="158214" y="107119"/>
                    <a:pt x="151864" y="229885"/>
                    <a:pt x="153452" y="212952"/>
                  </a:cubicBezTo>
                  <a:cubicBezTo>
                    <a:pt x="155039" y="196019"/>
                    <a:pt x="180440" y="7106"/>
                    <a:pt x="185202" y="22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 1064">
              <a:extLst>
                <a:ext uri="{FF2B5EF4-FFF2-40B4-BE49-F238E27FC236}">
                  <a16:creationId xmlns:a16="http://schemas.microsoft.com/office/drawing/2014/main" id="{8F9E5590-8DF4-DFB6-D919-839D799C364C}"/>
                </a:ext>
              </a:extLst>
            </p:cNvPr>
            <p:cNvSpPr/>
            <p:nvPr/>
          </p:nvSpPr>
          <p:spPr>
            <a:xfrm>
              <a:off x="5674855" y="5272120"/>
              <a:ext cx="318275" cy="898810"/>
            </a:xfrm>
            <a:custGeom>
              <a:avLst/>
              <a:gdLst>
                <a:gd name="connsiteX0" fmla="*/ 184925 w 318275"/>
                <a:gd name="connsiteY0" fmla="*/ 285 h 898810"/>
                <a:gd name="connsiteX1" fmla="*/ 38875 w 318275"/>
                <a:gd name="connsiteY1" fmla="*/ 235235 h 898810"/>
                <a:gd name="connsiteX2" fmla="*/ 57925 w 318275"/>
                <a:gd name="connsiteY2" fmla="*/ 225710 h 898810"/>
                <a:gd name="connsiteX3" fmla="*/ 51575 w 318275"/>
                <a:gd name="connsiteY3" fmla="*/ 260635 h 898810"/>
                <a:gd name="connsiteX4" fmla="*/ 127775 w 318275"/>
                <a:gd name="connsiteY4" fmla="*/ 498760 h 898810"/>
                <a:gd name="connsiteX5" fmla="*/ 73800 w 318275"/>
                <a:gd name="connsiteY5" fmla="*/ 409860 h 898810"/>
                <a:gd name="connsiteX6" fmla="*/ 226200 w 318275"/>
                <a:gd name="connsiteY6" fmla="*/ 698785 h 898810"/>
                <a:gd name="connsiteX7" fmla="*/ 318275 w 318275"/>
                <a:gd name="connsiteY7" fmla="*/ 898810 h 898810"/>
                <a:gd name="connsiteX8" fmla="*/ 13475 w 318275"/>
                <a:gd name="connsiteY8" fmla="*/ 238410 h 898810"/>
                <a:gd name="connsiteX9" fmla="*/ 57925 w 318275"/>
                <a:gd name="connsiteY9" fmla="*/ 330485 h 898810"/>
                <a:gd name="connsiteX10" fmla="*/ 96025 w 318275"/>
                <a:gd name="connsiteY10" fmla="*/ 146335 h 898810"/>
                <a:gd name="connsiteX11" fmla="*/ 45225 w 318275"/>
                <a:gd name="connsiteY11" fmla="*/ 289210 h 898810"/>
                <a:gd name="connsiteX12" fmla="*/ 184925 w 318275"/>
                <a:gd name="connsiteY12" fmla="*/ 285 h 89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275" h="898810">
                  <a:moveTo>
                    <a:pt x="184925" y="285"/>
                  </a:moveTo>
                  <a:cubicBezTo>
                    <a:pt x="183867" y="-8711"/>
                    <a:pt x="60042" y="197664"/>
                    <a:pt x="38875" y="235235"/>
                  </a:cubicBezTo>
                  <a:cubicBezTo>
                    <a:pt x="17708" y="272806"/>
                    <a:pt x="55808" y="221477"/>
                    <a:pt x="57925" y="225710"/>
                  </a:cubicBezTo>
                  <a:cubicBezTo>
                    <a:pt x="60042" y="229943"/>
                    <a:pt x="39933" y="215127"/>
                    <a:pt x="51575" y="260635"/>
                  </a:cubicBezTo>
                  <a:cubicBezTo>
                    <a:pt x="63217" y="306143"/>
                    <a:pt x="124071" y="473889"/>
                    <a:pt x="127775" y="498760"/>
                  </a:cubicBezTo>
                  <a:cubicBezTo>
                    <a:pt x="131479" y="523631"/>
                    <a:pt x="57396" y="376522"/>
                    <a:pt x="73800" y="409860"/>
                  </a:cubicBezTo>
                  <a:cubicBezTo>
                    <a:pt x="90204" y="443198"/>
                    <a:pt x="185454" y="617293"/>
                    <a:pt x="226200" y="698785"/>
                  </a:cubicBezTo>
                  <a:cubicBezTo>
                    <a:pt x="266946" y="780277"/>
                    <a:pt x="318275" y="898810"/>
                    <a:pt x="318275" y="898810"/>
                  </a:cubicBezTo>
                  <a:lnTo>
                    <a:pt x="13475" y="238410"/>
                  </a:lnTo>
                  <a:cubicBezTo>
                    <a:pt x="-29917" y="143689"/>
                    <a:pt x="44167" y="345831"/>
                    <a:pt x="57925" y="330485"/>
                  </a:cubicBezTo>
                  <a:cubicBezTo>
                    <a:pt x="71683" y="315139"/>
                    <a:pt x="98142" y="153214"/>
                    <a:pt x="96025" y="146335"/>
                  </a:cubicBezTo>
                  <a:cubicBezTo>
                    <a:pt x="93908" y="139456"/>
                    <a:pt x="28821" y="309318"/>
                    <a:pt x="45225" y="289210"/>
                  </a:cubicBezTo>
                  <a:cubicBezTo>
                    <a:pt x="61629" y="269102"/>
                    <a:pt x="185983" y="9281"/>
                    <a:pt x="184925" y="28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 1065">
              <a:extLst>
                <a:ext uri="{FF2B5EF4-FFF2-40B4-BE49-F238E27FC236}">
                  <a16:creationId xmlns:a16="http://schemas.microsoft.com/office/drawing/2014/main" id="{0901F1F8-4BF6-3D7C-47E3-B922AEE1B6DC}"/>
                </a:ext>
              </a:extLst>
            </p:cNvPr>
            <p:cNvSpPr/>
            <p:nvPr/>
          </p:nvSpPr>
          <p:spPr>
            <a:xfrm>
              <a:off x="5977249" y="5110607"/>
              <a:ext cx="333728" cy="768223"/>
            </a:xfrm>
            <a:custGeom>
              <a:avLst/>
              <a:gdLst>
                <a:gd name="connsiteX0" fmla="*/ 6 w 333728"/>
                <a:gd name="connsiteY0" fmla="*/ 9398 h 768223"/>
                <a:gd name="connsiteX1" fmla="*/ 317506 w 333728"/>
                <a:gd name="connsiteY1" fmla="*/ 3048 h 768223"/>
                <a:gd name="connsiteX2" fmla="*/ 279406 w 333728"/>
                <a:gd name="connsiteY2" fmla="*/ 57023 h 768223"/>
                <a:gd name="connsiteX3" fmla="*/ 209556 w 333728"/>
                <a:gd name="connsiteY3" fmla="*/ 241173 h 768223"/>
                <a:gd name="connsiteX4" fmla="*/ 222256 w 333728"/>
                <a:gd name="connsiteY4" fmla="*/ 225298 h 768223"/>
                <a:gd name="connsiteX5" fmla="*/ 117481 w 333728"/>
                <a:gd name="connsiteY5" fmla="*/ 523748 h 768223"/>
                <a:gd name="connsiteX6" fmla="*/ 161931 w 333728"/>
                <a:gd name="connsiteY6" fmla="*/ 768223 h 768223"/>
                <a:gd name="connsiteX7" fmla="*/ 101606 w 333728"/>
                <a:gd name="connsiteY7" fmla="*/ 523748 h 768223"/>
                <a:gd name="connsiteX8" fmla="*/ 292106 w 333728"/>
                <a:gd name="connsiteY8" fmla="*/ 91948 h 768223"/>
                <a:gd name="connsiteX9" fmla="*/ 269881 w 333728"/>
                <a:gd name="connsiteY9" fmla="*/ 76073 h 768223"/>
                <a:gd name="connsiteX10" fmla="*/ 307981 w 333728"/>
                <a:gd name="connsiteY10" fmla="*/ 31623 h 768223"/>
                <a:gd name="connsiteX11" fmla="*/ 6 w 333728"/>
                <a:gd name="connsiteY11" fmla="*/ 9398 h 7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3728" h="768223">
                  <a:moveTo>
                    <a:pt x="6" y="9398"/>
                  </a:moveTo>
                  <a:cubicBezTo>
                    <a:pt x="1593" y="4636"/>
                    <a:pt x="270939" y="-4889"/>
                    <a:pt x="317506" y="3048"/>
                  </a:cubicBezTo>
                  <a:cubicBezTo>
                    <a:pt x="364073" y="10985"/>
                    <a:pt x="297398" y="17335"/>
                    <a:pt x="279406" y="57023"/>
                  </a:cubicBezTo>
                  <a:cubicBezTo>
                    <a:pt x="261414" y="96711"/>
                    <a:pt x="219081" y="213127"/>
                    <a:pt x="209556" y="241173"/>
                  </a:cubicBezTo>
                  <a:cubicBezTo>
                    <a:pt x="200031" y="269219"/>
                    <a:pt x="237602" y="178202"/>
                    <a:pt x="222256" y="225298"/>
                  </a:cubicBezTo>
                  <a:cubicBezTo>
                    <a:pt x="206910" y="272394"/>
                    <a:pt x="127535" y="433260"/>
                    <a:pt x="117481" y="523748"/>
                  </a:cubicBezTo>
                  <a:cubicBezTo>
                    <a:pt x="107427" y="614236"/>
                    <a:pt x="164577" y="768223"/>
                    <a:pt x="161931" y="768223"/>
                  </a:cubicBezTo>
                  <a:cubicBezTo>
                    <a:pt x="159285" y="768223"/>
                    <a:pt x="79910" y="636461"/>
                    <a:pt x="101606" y="523748"/>
                  </a:cubicBezTo>
                  <a:cubicBezTo>
                    <a:pt x="123302" y="411036"/>
                    <a:pt x="264060" y="166560"/>
                    <a:pt x="292106" y="91948"/>
                  </a:cubicBezTo>
                  <a:cubicBezTo>
                    <a:pt x="320152" y="17336"/>
                    <a:pt x="267235" y="86127"/>
                    <a:pt x="269881" y="76073"/>
                  </a:cubicBezTo>
                  <a:cubicBezTo>
                    <a:pt x="272527" y="66019"/>
                    <a:pt x="348198" y="42206"/>
                    <a:pt x="307981" y="31623"/>
                  </a:cubicBezTo>
                  <a:cubicBezTo>
                    <a:pt x="267764" y="21040"/>
                    <a:pt x="-1581" y="14160"/>
                    <a:pt x="6" y="939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 1066">
              <a:extLst>
                <a:ext uri="{FF2B5EF4-FFF2-40B4-BE49-F238E27FC236}">
                  <a16:creationId xmlns:a16="http://schemas.microsoft.com/office/drawing/2014/main" id="{9CE15BF6-002C-EBD7-DA36-15E4312C4B93}"/>
                </a:ext>
              </a:extLst>
            </p:cNvPr>
            <p:cNvSpPr/>
            <p:nvPr/>
          </p:nvSpPr>
          <p:spPr>
            <a:xfrm>
              <a:off x="4456351" y="6269378"/>
              <a:ext cx="512319" cy="276658"/>
            </a:xfrm>
            <a:custGeom>
              <a:avLst/>
              <a:gdLst>
                <a:gd name="connsiteX0" fmla="*/ 79 w 512319"/>
                <a:gd name="connsiteY0" fmla="*/ 276202 h 276658"/>
                <a:gd name="connsiteX1" fmla="*/ 155654 w 512319"/>
                <a:gd name="connsiteY1" fmla="*/ 31727 h 276658"/>
                <a:gd name="connsiteX2" fmla="*/ 184229 w 512319"/>
                <a:gd name="connsiteY2" fmla="*/ 60302 h 276658"/>
                <a:gd name="connsiteX3" fmla="*/ 215979 w 512319"/>
                <a:gd name="connsiteY3" fmla="*/ 44427 h 276658"/>
                <a:gd name="connsiteX4" fmla="*/ 250904 w 512319"/>
                <a:gd name="connsiteY4" fmla="*/ 212702 h 276658"/>
                <a:gd name="connsiteX5" fmla="*/ 247729 w 512319"/>
                <a:gd name="connsiteY5" fmla="*/ 101577 h 276658"/>
                <a:gd name="connsiteX6" fmla="*/ 295354 w 512319"/>
                <a:gd name="connsiteY6" fmla="*/ 38077 h 276658"/>
                <a:gd name="connsiteX7" fmla="*/ 260429 w 512319"/>
                <a:gd name="connsiteY7" fmla="*/ 57127 h 276658"/>
                <a:gd name="connsiteX8" fmla="*/ 349329 w 512319"/>
                <a:gd name="connsiteY8" fmla="*/ 9502 h 276658"/>
                <a:gd name="connsiteX9" fmla="*/ 428704 w 512319"/>
                <a:gd name="connsiteY9" fmla="*/ 161902 h 276658"/>
                <a:gd name="connsiteX10" fmla="*/ 431879 w 512319"/>
                <a:gd name="connsiteY10" fmla="*/ 28552 h 276658"/>
                <a:gd name="connsiteX11" fmla="*/ 511254 w 512319"/>
                <a:gd name="connsiteY11" fmla="*/ 107927 h 276658"/>
                <a:gd name="connsiteX12" fmla="*/ 473154 w 512319"/>
                <a:gd name="connsiteY12" fmla="*/ 3152 h 276658"/>
                <a:gd name="connsiteX13" fmla="*/ 409654 w 512319"/>
                <a:gd name="connsiteY13" fmla="*/ 28552 h 276658"/>
                <a:gd name="connsiteX14" fmla="*/ 282654 w 512319"/>
                <a:gd name="connsiteY14" fmla="*/ 41252 h 276658"/>
                <a:gd name="connsiteX15" fmla="*/ 231854 w 512319"/>
                <a:gd name="connsiteY15" fmla="*/ 82527 h 276658"/>
                <a:gd name="connsiteX16" fmla="*/ 241379 w 512319"/>
                <a:gd name="connsiteY16" fmla="*/ 28552 h 276658"/>
                <a:gd name="connsiteX17" fmla="*/ 136604 w 512319"/>
                <a:gd name="connsiteY17" fmla="*/ 136502 h 276658"/>
                <a:gd name="connsiteX18" fmla="*/ 66754 w 512319"/>
                <a:gd name="connsiteY18" fmla="*/ 200002 h 276658"/>
                <a:gd name="connsiteX19" fmla="*/ 133429 w 512319"/>
                <a:gd name="connsiteY19" fmla="*/ 95227 h 276658"/>
                <a:gd name="connsiteX20" fmla="*/ 79 w 512319"/>
                <a:gd name="connsiteY20" fmla="*/ 276202 h 276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2319" h="276658">
                  <a:moveTo>
                    <a:pt x="79" y="276202"/>
                  </a:moveTo>
                  <a:cubicBezTo>
                    <a:pt x="3783" y="265619"/>
                    <a:pt x="124962" y="67710"/>
                    <a:pt x="155654" y="31727"/>
                  </a:cubicBezTo>
                  <a:cubicBezTo>
                    <a:pt x="186346" y="-4256"/>
                    <a:pt x="174175" y="58185"/>
                    <a:pt x="184229" y="60302"/>
                  </a:cubicBezTo>
                  <a:cubicBezTo>
                    <a:pt x="194283" y="62419"/>
                    <a:pt x="204867" y="19027"/>
                    <a:pt x="215979" y="44427"/>
                  </a:cubicBezTo>
                  <a:cubicBezTo>
                    <a:pt x="227091" y="69827"/>
                    <a:pt x="245612" y="203177"/>
                    <a:pt x="250904" y="212702"/>
                  </a:cubicBezTo>
                  <a:cubicBezTo>
                    <a:pt x="256196" y="222227"/>
                    <a:pt x="240321" y="130681"/>
                    <a:pt x="247729" y="101577"/>
                  </a:cubicBezTo>
                  <a:cubicBezTo>
                    <a:pt x="255137" y="72473"/>
                    <a:pt x="293237" y="45485"/>
                    <a:pt x="295354" y="38077"/>
                  </a:cubicBezTo>
                  <a:cubicBezTo>
                    <a:pt x="297471" y="30669"/>
                    <a:pt x="260429" y="57127"/>
                    <a:pt x="260429" y="57127"/>
                  </a:cubicBezTo>
                  <a:cubicBezTo>
                    <a:pt x="269425" y="52365"/>
                    <a:pt x="321283" y="-7961"/>
                    <a:pt x="349329" y="9502"/>
                  </a:cubicBezTo>
                  <a:cubicBezTo>
                    <a:pt x="377375" y="26964"/>
                    <a:pt x="414946" y="158727"/>
                    <a:pt x="428704" y="161902"/>
                  </a:cubicBezTo>
                  <a:cubicBezTo>
                    <a:pt x="442462" y="165077"/>
                    <a:pt x="418121" y="37548"/>
                    <a:pt x="431879" y="28552"/>
                  </a:cubicBezTo>
                  <a:cubicBezTo>
                    <a:pt x="445637" y="19556"/>
                    <a:pt x="504375" y="112160"/>
                    <a:pt x="511254" y="107927"/>
                  </a:cubicBezTo>
                  <a:cubicBezTo>
                    <a:pt x="518133" y="103694"/>
                    <a:pt x="490087" y="16381"/>
                    <a:pt x="473154" y="3152"/>
                  </a:cubicBezTo>
                  <a:cubicBezTo>
                    <a:pt x="456221" y="-10077"/>
                    <a:pt x="441404" y="22202"/>
                    <a:pt x="409654" y="28552"/>
                  </a:cubicBezTo>
                  <a:cubicBezTo>
                    <a:pt x="377904" y="34902"/>
                    <a:pt x="312287" y="32256"/>
                    <a:pt x="282654" y="41252"/>
                  </a:cubicBezTo>
                  <a:cubicBezTo>
                    <a:pt x="253021" y="50248"/>
                    <a:pt x="238733" y="84644"/>
                    <a:pt x="231854" y="82527"/>
                  </a:cubicBezTo>
                  <a:cubicBezTo>
                    <a:pt x="224975" y="80410"/>
                    <a:pt x="257254" y="19556"/>
                    <a:pt x="241379" y="28552"/>
                  </a:cubicBezTo>
                  <a:cubicBezTo>
                    <a:pt x="225504" y="37548"/>
                    <a:pt x="165708" y="107927"/>
                    <a:pt x="136604" y="136502"/>
                  </a:cubicBezTo>
                  <a:cubicBezTo>
                    <a:pt x="107500" y="165077"/>
                    <a:pt x="67283" y="206881"/>
                    <a:pt x="66754" y="200002"/>
                  </a:cubicBezTo>
                  <a:cubicBezTo>
                    <a:pt x="66225" y="193123"/>
                    <a:pt x="143483" y="80410"/>
                    <a:pt x="133429" y="95227"/>
                  </a:cubicBezTo>
                  <a:cubicBezTo>
                    <a:pt x="123375" y="110044"/>
                    <a:pt x="-3625" y="286785"/>
                    <a:pt x="79" y="27620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 1067">
              <a:extLst>
                <a:ext uri="{FF2B5EF4-FFF2-40B4-BE49-F238E27FC236}">
                  <a16:creationId xmlns:a16="http://schemas.microsoft.com/office/drawing/2014/main" id="{CB7DB327-5EC3-2516-F8B2-C46560259C3C}"/>
                </a:ext>
              </a:extLst>
            </p:cNvPr>
            <p:cNvSpPr/>
            <p:nvPr/>
          </p:nvSpPr>
          <p:spPr>
            <a:xfrm>
              <a:off x="4799315" y="6234140"/>
              <a:ext cx="244984" cy="179072"/>
            </a:xfrm>
            <a:custGeom>
              <a:avLst/>
              <a:gdLst>
                <a:gd name="connsiteX0" fmla="*/ 15 w 244984"/>
                <a:gd name="connsiteY0" fmla="*/ 98715 h 179072"/>
                <a:gd name="connsiteX1" fmla="*/ 82565 w 244984"/>
                <a:gd name="connsiteY1" fmla="*/ 19340 h 179072"/>
                <a:gd name="connsiteX2" fmla="*/ 120665 w 244984"/>
                <a:gd name="connsiteY2" fmla="*/ 57440 h 179072"/>
                <a:gd name="connsiteX3" fmla="*/ 130190 w 244984"/>
                <a:gd name="connsiteY3" fmla="*/ 19340 h 179072"/>
                <a:gd name="connsiteX4" fmla="*/ 184165 w 244984"/>
                <a:gd name="connsiteY4" fmla="*/ 76490 h 179072"/>
                <a:gd name="connsiteX5" fmla="*/ 244490 w 244984"/>
                <a:gd name="connsiteY5" fmla="*/ 178090 h 179072"/>
                <a:gd name="connsiteX6" fmla="*/ 149240 w 244984"/>
                <a:gd name="connsiteY6" fmla="*/ 9815 h 179072"/>
                <a:gd name="connsiteX7" fmla="*/ 76215 w 244984"/>
                <a:gd name="connsiteY7" fmla="*/ 25690 h 179072"/>
                <a:gd name="connsiteX8" fmla="*/ 15 w 244984"/>
                <a:gd name="connsiteY8" fmla="*/ 98715 h 17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984" h="179072">
                  <a:moveTo>
                    <a:pt x="15" y="98715"/>
                  </a:moveTo>
                  <a:cubicBezTo>
                    <a:pt x="1073" y="97657"/>
                    <a:pt x="62457" y="26219"/>
                    <a:pt x="82565" y="19340"/>
                  </a:cubicBezTo>
                  <a:cubicBezTo>
                    <a:pt x="102673" y="12461"/>
                    <a:pt x="112728" y="57440"/>
                    <a:pt x="120665" y="57440"/>
                  </a:cubicBezTo>
                  <a:cubicBezTo>
                    <a:pt x="128602" y="57440"/>
                    <a:pt x="119607" y="16165"/>
                    <a:pt x="130190" y="19340"/>
                  </a:cubicBezTo>
                  <a:cubicBezTo>
                    <a:pt x="140773" y="22515"/>
                    <a:pt x="165115" y="50032"/>
                    <a:pt x="184165" y="76490"/>
                  </a:cubicBezTo>
                  <a:cubicBezTo>
                    <a:pt x="203215" y="102948"/>
                    <a:pt x="250311" y="189202"/>
                    <a:pt x="244490" y="178090"/>
                  </a:cubicBezTo>
                  <a:cubicBezTo>
                    <a:pt x="238669" y="166978"/>
                    <a:pt x="177286" y="35215"/>
                    <a:pt x="149240" y="9815"/>
                  </a:cubicBezTo>
                  <a:cubicBezTo>
                    <a:pt x="121194" y="-15585"/>
                    <a:pt x="98969" y="15107"/>
                    <a:pt x="76215" y="25690"/>
                  </a:cubicBezTo>
                  <a:cubicBezTo>
                    <a:pt x="53461" y="36273"/>
                    <a:pt x="-1043" y="99773"/>
                    <a:pt x="15" y="9871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 1068">
              <a:extLst>
                <a:ext uri="{FF2B5EF4-FFF2-40B4-BE49-F238E27FC236}">
                  <a16:creationId xmlns:a16="http://schemas.microsoft.com/office/drawing/2014/main" id="{756F5E5C-1B5A-1F73-4EE5-5432852C59E1}"/>
                </a:ext>
              </a:extLst>
            </p:cNvPr>
            <p:cNvSpPr/>
            <p:nvPr/>
          </p:nvSpPr>
          <p:spPr>
            <a:xfrm>
              <a:off x="4726192" y="5716893"/>
              <a:ext cx="120793" cy="466749"/>
            </a:xfrm>
            <a:custGeom>
              <a:avLst/>
              <a:gdLst>
                <a:gd name="connsiteX0" fmla="*/ 120763 w 120793"/>
                <a:gd name="connsiteY0" fmla="*/ 12 h 466749"/>
                <a:gd name="connsiteX1" fmla="*/ 41388 w 120793"/>
                <a:gd name="connsiteY1" fmla="*/ 238137 h 466749"/>
                <a:gd name="connsiteX2" fmla="*/ 113 w 120793"/>
                <a:gd name="connsiteY2" fmla="*/ 466737 h 466749"/>
                <a:gd name="connsiteX3" fmla="*/ 31863 w 120793"/>
                <a:gd name="connsiteY3" fmla="*/ 228612 h 466749"/>
                <a:gd name="connsiteX4" fmla="*/ 120763 w 120793"/>
                <a:gd name="connsiteY4" fmla="*/ 12 h 466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93" h="466749">
                  <a:moveTo>
                    <a:pt x="120763" y="12"/>
                  </a:moveTo>
                  <a:cubicBezTo>
                    <a:pt x="122350" y="1599"/>
                    <a:pt x="61496" y="160350"/>
                    <a:pt x="41388" y="238137"/>
                  </a:cubicBezTo>
                  <a:cubicBezTo>
                    <a:pt x="21280" y="315925"/>
                    <a:pt x="1700" y="468324"/>
                    <a:pt x="113" y="466737"/>
                  </a:cubicBezTo>
                  <a:cubicBezTo>
                    <a:pt x="-1474" y="465150"/>
                    <a:pt x="13871" y="303754"/>
                    <a:pt x="31863" y="228612"/>
                  </a:cubicBezTo>
                  <a:cubicBezTo>
                    <a:pt x="49855" y="153470"/>
                    <a:pt x="119176" y="-1575"/>
                    <a:pt x="120763" y="1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 1069">
              <a:extLst>
                <a:ext uri="{FF2B5EF4-FFF2-40B4-BE49-F238E27FC236}">
                  <a16:creationId xmlns:a16="http://schemas.microsoft.com/office/drawing/2014/main" id="{87BF3A63-2017-1F7B-C4C2-8C1E40EF32C3}"/>
                </a:ext>
              </a:extLst>
            </p:cNvPr>
            <p:cNvSpPr/>
            <p:nvPr/>
          </p:nvSpPr>
          <p:spPr>
            <a:xfrm>
              <a:off x="5732753" y="5668966"/>
              <a:ext cx="262191" cy="515756"/>
            </a:xfrm>
            <a:custGeom>
              <a:avLst/>
              <a:gdLst>
                <a:gd name="connsiteX0" fmla="*/ 27 w 262191"/>
                <a:gd name="connsiteY0" fmla="*/ 314 h 515756"/>
                <a:gd name="connsiteX1" fmla="*/ 241327 w 262191"/>
                <a:gd name="connsiteY1" fmla="*/ 486089 h 515756"/>
                <a:gd name="connsiteX2" fmla="*/ 225452 w 262191"/>
                <a:gd name="connsiteY2" fmla="*/ 413064 h 515756"/>
                <a:gd name="connsiteX3" fmla="*/ 27 w 262191"/>
                <a:gd name="connsiteY3" fmla="*/ 314 h 51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191" h="515756">
                  <a:moveTo>
                    <a:pt x="27" y="314"/>
                  </a:moveTo>
                  <a:cubicBezTo>
                    <a:pt x="2673" y="12485"/>
                    <a:pt x="203756" y="417297"/>
                    <a:pt x="241327" y="486089"/>
                  </a:cubicBezTo>
                  <a:cubicBezTo>
                    <a:pt x="278898" y="554881"/>
                    <a:pt x="260906" y="492968"/>
                    <a:pt x="225452" y="413064"/>
                  </a:cubicBezTo>
                  <a:cubicBezTo>
                    <a:pt x="189998" y="333160"/>
                    <a:pt x="-2619" y="-11857"/>
                    <a:pt x="27" y="31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 1070">
              <a:extLst>
                <a:ext uri="{FF2B5EF4-FFF2-40B4-BE49-F238E27FC236}">
                  <a16:creationId xmlns:a16="http://schemas.microsoft.com/office/drawing/2014/main" id="{77884207-A212-F7E1-47D3-C3584886CC2E}"/>
                </a:ext>
              </a:extLst>
            </p:cNvPr>
            <p:cNvSpPr/>
            <p:nvPr/>
          </p:nvSpPr>
          <p:spPr>
            <a:xfrm>
              <a:off x="7318519" y="3957946"/>
              <a:ext cx="1064454" cy="619904"/>
            </a:xfrm>
            <a:custGeom>
              <a:avLst/>
              <a:gdLst>
                <a:gd name="connsiteX0" fmla="*/ 1761 w 1064454"/>
                <a:gd name="connsiteY0" fmla="*/ 619134 h 619904"/>
                <a:gd name="connsiteX1" fmla="*/ 573261 w 1064454"/>
                <a:gd name="connsiteY1" fmla="*/ 193684 h 619904"/>
                <a:gd name="connsiteX2" fmla="*/ 484361 w 1064454"/>
                <a:gd name="connsiteY2" fmla="*/ 257184 h 619904"/>
                <a:gd name="connsiteX3" fmla="*/ 335136 w 1064454"/>
                <a:gd name="connsiteY3" fmla="*/ 409584 h 619904"/>
                <a:gd name="connsiteX4" fmla="*/ 839961 w 1064454"/>
                <a:gd name="connsiteY4" fmla="*/ 120659 h 619904"/>
                <a:gd name="connsiteX5" fmla="*/ 509761 w 1064454"/>
                <a:gd name="connsiteY5" fmla="*/ 403234 h 619904"/>
                <a:gd name="connsiteX6" fmla="*/ 811386 w 1064454"/>
                <a:gd name="connsiteY6" fmla="*/ 155584 h 619904"/>
                <a:gd name="connsiteX7" fmla="*/ 1055861 w 1064454"/>
                <a:gd name="connsiteY7" fmla="*/ 3184 h 619904"/>
                <a:gd name="connsiteX8" fmla="*/ 998711 w 1064454"/>
                <a:gd name="connsiteY8" fmla="*/ 63509 h 619904"/>
                <a:gd name="connsiteX9" fmla="*/ 897111 w 1064454"/>
                <a:gd name="connsiteY9" fmla="*/ 196859 h 619904"/>
                <a:gd name="connsiteX10" fmla="*/ 989186 w 1064454"/>
                <a:gd name="connsiteY10" fmla="*/ 28584 h 619904"/>
                <a:gd name="connsiteX11" fmla="*/ 789161 w 1064454"/>
                <a:gd name="connsiteY11" fmla="*/ 180984 h 619904"/>
                <a:gd name="connsiteX12" fmla="*/ 684386 w 1064454"/>
                <a:gd name="connsiteY12" fmla="*/ 244484 h 619904"/>
                <a:gd name="connsiteX13" fmla="*/ 722486 w 1064454"/>
                <a:gd name="connsiteY13" fmla="*/ 177809 h 619904"/>
                <a:gd name="connsiteX14" fmla="*/ 389111 w 1064454"/>
                <a:gd name="connsiteY14" fmla="*/ 368309 h 619904"/>
                <a:gd name="connsiteX15" fmla="*/ 481186 w 1064454"/>
                <a:gd name="connsiteY15" fmla="*/ 292109 h 619904"/>
                <a:gd name="connsiteX16" fmla="*/ 360536 w 1064454"/>
                <a:gd name="connsiteY16" fmla="*/ 374659 h 619904"/>
                <a:gd name="connsiteX17" fmla="*/ 487536 w 1064454"/>
                <a:gd name="connsiteY17" fmla="*/ 257184 h 619904"/>
                <a:gd name="connsiteX18" fmla="*/ 246236 w 1064454"/>
                <a:gd name="connsiteY18" fmla="*/ 406409 h 619904"/>
                <a:gd name="connsiteX19" fmla="*/ 389111 w 1064454"/>
                <a:gd name="connsiteY19" fmla="*/ 301634 h 619904"/>
                <a:gd name="connsiteX20" fmla="*/ 1761 w 1064454"/>
                <a:gd name="connsiteY20" fmla="*/ 619134 h 61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64454" h="619904">
                  <a:moveTo>
                    <a:pt x="1761" y="619134"/>
                  </a:moveTo>
                  <a:cubicBezTo>
                    <a:pt x="32453" y="601142"/>
                    <a:pt x="492828" y="254009"/>
                    <a:pt x="573261" y="193684"/>
                  </a:cubicBezTo>
                  <a:cubicBezTo>
                    <a:pt x="653694" y="133359"/>
                    <a:pt x="524048" y="221201"/>
                    <a:pt x="484361" y="257184"/>
                  </a:cubicBezTo>
                  <a:cubicBezTo>
                    <a:pt x="444674" y="293167"/>
                    <a:pt x="275869" y="432338"/>
                    <a:pt x="335136" y="409584"/>
                  </a:cubicBezTo>
                  <a:cubicBezTo>
                    <a:pt x="394403" y="386830"/>
                    <a:pt x="810857" y="121717"/>
                    <a:pt x="839961" y="120659"/>
                  </a:cubicBezTo>
                  <a:cubicBezTo>
                    <a:pt x="869065" y="119601"/>
                    <a:pt x="514523" y="397413"/>
                    <a:pt x="509761" y="403234"/>
                  </a:cubicBezTo>
                  <a:cubicBezTo>
                    <a:pt x="504999" y="409055"/>
                    <a:pt x="720369" y="222259"/>
                    <a:pt x="811386" y="155584"/>
                  </a:cubicBezTo>
                  <a:cubicBezTo>
                    <a:pt x="902403" y="88909"/>
                    <a:pt x="1024640" y="18530"/>
                    <a:pt x="1055861" y="3184"/>
                  </a:cubicBezTo>
                  <a:cubicBezTo>
                    <a:pt x="1087082" y="-12162"/>
                    <a:pt x="1025169" y="31230"/>
                    <a:pt x="998711" y="63509"/>
                  </a:cubicBezTo>
                  <a:cubicBezTo>
                    <a:pt x="972253" y="95788"/>
                    <a:pt x="898699" y="202680"/>
                    <a:pt x="897111" y="196859"/>
                  </a:cubicBezTo>
                  <a:cubicBezTo>
                    <a:pt x="895524" y="191038"/>
                    <a:pt x="1007178" y="31230"/>
                    <a:pt x="989186" y="28584"/>
                  </a:cubicBezTo>
                  <a:cubicBezTo>
                    <a:pt x="971194" y="25938"/>
                    <a:pt x="839961" y="145001"/>
                    <a:pt x="789161" y="180984"/>
                  </a:cubicBezTo>
                  <a:cubicBezTo>
                    <a:pt x="738361" y="216967"/>
                    <a:pt x="695498" y="245013"/>
                    <a:pt x="684386" y="244484"/>
                  </a:cubicBezTo>
                  <a:cubicBezTo>
                    <a:pt x="673274" y="243955"/>
                    <a:pt x="771698" y="157172"/>
                    <a:pt x="722486" y="177809"/>
                  </a:cubicBezTo>
                  <a:cubicBezTo>
                    <a:pt x="673274" y="198446"/>
                    <a:pt x="429328" y="349259"/>
                    <a:pt x="389111" y="368309"/>
                  </a:cubicBezTo>
                  <a:cubicBezTo>
                    <a:pt x="348894" y="387359"/>
                    <a:pt x="485948" y="291051"/>
                    <a:pt x="481186" y="292109"/>
                  </a:cubicBezTo>
                  <a:cubicBezTo>
                    <a:pt x="476424" y="293167"/>
                    <a:pt x="359478" y="380480"/>
                    <a:pt x="360536" y="374659"/>
                  </a:cubicBezTo>
                  <a:cubicBezTo>
                    <a:pt x="361594" y="368838"/>
                    <a:pt x="506586" y="251892"/>
                    <a:pt x="487536" y="257184"/>
                  </a:cubicBezTo>
                  <a:cubicBezTo>
                    <a:pt x="468486" y="262476"/>
                    <a:pt x="262640" y="399001"/>
                    <a:pt x="246236" y="406409"/>
                  </a:cubicBezTo>
                  <a:cubicBezTo>
                    <a:pt x="229832" y="413817"/>
                    <a:pt x="427211" y="268826"/>
                    <a:pt x="389111" y="301634"/>
                  </a:cubicBezTo>
                  <a:cubicBezTo>
                    <a:pt x="351011" y="334442"/>
                    <a:pt x="-28931" y="637126"/>
                    <a:pt x="1761" y="61913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 1071">
              <a:extLst>
                <a:ext uri="{FF2B5EF4-FFF2-40B4-BE49-F238E27FC236}">
                  <a16:creationId xmlns:a16="http://schemas.microsoft.com/office/drawing/2014/main" id="{1373DD12-C1B0-194A-FA9B-94A2E9D993C4}"/>
                </a:ext>
              </a:extLst>
            </p:cNvPr>
            <p:cNvSpPr/>
            <p:nvPr/>
          </p:nvSpPr>
          <p:spPr>
            <a:xfrm>
              <a:off x="6392235" y="3499951"/>
              <a:ext cx="284677" cy="779254"/>
            </a:xfrm>
            <a:custGeom>
              <a:avLst/>
              <a:gdLst>
                <a:gd name="connsiteX0" fmla="*/ 284578 w 284677"/>
                <a:gd name="connsiteY0" fmla="*/ 169 h 779254"/>
                <a:gd name="connsiteX1" fmla="*/ 98312 w 284677"/>
                <a:gd name="connsiteY1" fmla="*/ 535262 h 779254"/>
                <a:gd name="connsiteX2" fmla="*/ 40738 w 284677"/>
                <a:gd name="connsiteY2" fmla="*/ 779102 h 779254"/>
                <a:gd name="connsiteX3" fmla="*/ 77992 w 284677"/>
                <a:gd name="connsiteY3" fmla="*/ 569129 h 779254"/>
                <a:gd name="connsiteX4" fmla="*/ 125405 w 284677"/>
                <a:gd name="connsiteY4" fmla="*/ 399796 h 779254"/>
                <a:gd name="connsiteX5" fmla="*/ 98 w 284677"/>
                <a:gd name="connsiteY5" fmla="*/ 606382 h 779254"/>
                <a:gd name="connsiteX6" fmla="*/ 149112 w 284677"/>
                <a:gd name="connsiteY6" fmla="*/ 250782 h 779254"/>
                <a:gd name="connsiteX7" fmla="*/ 71218 w 284677"/>
                <a:gd name="connsiteY7" fmla="*/ 474302 h 779254"/>
                <a:gd name="connsiteX8" fmla="*/ 284578 w 284677"/>
                <a:gd name="connsiteY8" fmla="*/ 169 h 77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4677" h="779254">
                  <a:moveTo>
                    <a:pt x="284578" y="169"/>
                  </a:moveTo>
                  <a:cubicBezTo>
                    <a:pt x="289094" y="10329"/>
                    <a:pt x="138952" y="405440"/>
                    <a:pt x="98312" y="535262"/>
                  </a:cubicBezTo>
                  <a:cubicBezTo>
                    <a:pt x="57672" y="665084"/>
                    <a:pt x="44125" y="773458"/>
                    <a:pt x="40738" y="779102"/>
                  </a:cubicBezTo>
                  <a:cubicBezTo>
                    <a:pt x="37351" y="784747"/>
                    <a:pt x="63881" y="632347"/>
                    <a:pt x="77992" y="569129"/>
                  </a:cubicBezTo>
                  <a:cubicBezTo>
                    <a:pt x="92103" y="505911"/>
                    <a:pt x="138387" y="393587"/>
                    <a:pt x="125405" y="399796"/>
                  </a:cubicBezTo>
                  <a:cubicBezTo>
                    <a:pt x="112423" y="406005"/>
                    <a:pt x="-3853" y="631218"/>
                    <a:pt x="98" y="606382"/>
                  </a:cubicBezTo>
                  <a:cubicBezTo>
                    <a:pt x="4049" y="581546"/>
                    <a:pt x="137259" y="272795"/>
                    <a:pt x="149112" y="250782"/>
                  </a:cubicBezTo>
                  <a:cubicBezTo>
                    <a:pt x="160965" y="228769"/>
                    <a:pt x="49769" y="509862"/>
                    <a:pt x="71218" y="474302"/>
                  </a:cubicBezTo>
                  <a:cubicBezTo>
                    <a:pt x="92667" y="438742"/>
                    <a:pt x="280062" y="-9991"/>
                    <a:pt x="284578" y="16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 1072">
              <a:extLst>
                <a:ext uri="{FF2B5EF4-FFF2-40B4-BE49-F238E27FC236}">
                  <a16:creationId xmlns:a16="http://schemas.microsoft.com/office/drawing/2014/main" id="{1613FDD8-9871-5206-F0D2-82D9E4749091}"/>
                </a:ext>
              </a:extLst>
            </p:cNvPr>
            <p:cNvSpPr/>
            <p:nvPr/>
          </p:nvSpPr>
          <p:spPr>
            <a:xfrm>
              <a:off x="5782240" y="4262095"/>
              <a:ext cx="119085" cy="267596"/>
            </a:xfrm>
            <a:custGeom>
              <a:avLst/>
              <a:gdLst>
                <a:gd name="connsiteX0" fmla="*/ 119027 w 119085"/>
                <a:gd name="connsiteY0" fmla="*/ 25 h 267596"/>
                <a:gd name="connsiteX1" fmla="*/ 37747 w 119085"/>
                <a:gd name="connsiteY1" fmla="*/ 125332 h 267596"/>
                <a:gd name="connsiteX2" fmla="*/ 493 w 119085"/>
                <a:gd name="connsiteY2" fmla="*/ 267572 h 267596"/>
                <a:gd name="connsiteX3" fmla="*/ 24200 w 119085"/>
                <a:gd name="connsiteY3" fmla="*/ 135492 h 267596"/>
                <a:gd name="connsiteX4" fmla="*/ 119027 w 119085"/>
                <a:gd name="connsiteY4" fmla="*/ 25 h 26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85" h="267596">
                  <a:moveTo>
                    <a:pt x="119027" y="25"/>
                  </a:moveTo>
                  <a:cubicBezTo>
                    <a:pt x="121285" y="-1668"/>
                    <a:pt x="57503" y="80741"/>
                    <a:pt x="37747" y="125332"/>
                  </a:cubicBezTo>
                  <a:cubicBezTo>
                    <a:pt x="17991" y="169923"/>
                    <a:pt x="2751" y="265879"/>
                    <a:pt x="493" y="267572"/>
                  </a:cubicBezTo>
                  <a:cubicBezTo>
                    <a:pt x="-1765" y="269265"/>
                    <a:pt x="3316" y="182341"/>
                    <a:pt x="24200" y="135492"/>
                  </a:cubicBezTo>
                  <a:cubicBezTo>
                    <a:pt x="45084" y="88643"/>
                    <a:pt x="116769" y="1718"/>
                    <a:pt x="119027" y="2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 1073">
              <a:extLst>
                <a:ext uri="{FF2B5EF4-FFF2-40B4-BE49-F238E27FC236}">
                  <a16:creationId xmlns:a16="http://schemas.microsoft.com/office/drawing/2014/main" id="{98FB1756-7B94-4B49-F6F1-DE068E442D85}"/>
                </a:ext>
              </a:extLst>
            </p:cNvPr>
            <p:cNvSpPr/>
            <p:nvPr/>
          </p:nvSpPr>
          <p:spPr>
            <a:xfrm>
              <a:off x="6323610" y="4180633"/>
              <a:ext cx="86256" cy="308735"/>
            </a:xfrm>
            <a:custGeom>
              <a:avLst/>
              <a:gdLst>
                <a:gd name="connsiteX0" fmla="*/ 85657 w 86256"/>
                <a:gd name="connsiteY0" fmla="*/ 207 h 308735"/>
                <a:gd name="connsiteX1" fmla="*/ 58563 w 86256"/>
                <a:gd name="connsiteY1" fmla="*/ 172927 h 308735"/>
                <a:gd name="connsiteX2" fmla="*/ 65337 w 86256"/>
                <a:gd name="connsiteY2" fmla="*/ 305007 h 308735"/>
                <a:gd name="connsiteX3" fmla="*/ 61950 w 86256"/>
                <a:gd name="connsiteY3" fmla="*/ 254207 h 308735"/>
                <a:gd name="connsiteX4" fmla="*/ 990 w 86256"/>
                <a:gd name="connsiteY4" fmla="*/ 67940 h 308735"/>
                <a:gd name="connsiteX5" fmla="*/ 28083 w 86256"/>
                <a:gd name="connsiteY5" fmla="*/ 135674 h 308735"/>
                <a:gd name="connsiteX6" fmla="*/ 85657 w 86256"/>
                <a:gd name="connsiteY6" fmla="*/ 207 h 30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256" h="308735">
                  <a:moveTo>
                    <a:pt x="85657" y="207"/>
                  </a:moveTo>
                  <a:cubicBezTo>
                    <a:pt x="90737" y="6416"/>
                    <a:pt x="61950" y="122127"/>
                    <a:pt x="58563" y="172927"/>
                  </a:cubicBezTo>
                  <a:cubicBezTo>
                    <a:pt x="55176" y="223727"/>
                    <a:pt x="64772" y="291460"/>
                    <a:pt x="65337" y="305007"/>
                  </a:cubicBezTo>
                  <a:cubicBezTo>
                    <a:pt x="65901" y="318554"/>
                    <a:pt x="72674" y="293718"/>
                    <a:pt x="61950" y="254207"/>
                  </a:cubicBezTo>
                  <a:cubicBezTo>
                    <a:pt x="51226" y="214696"/>
                    <a:pt x="6634" y="87696"/>
                    <a:pt x="990" y="67940"/>
                  </a:cubicBezTo>
                  <a:cubicBezTo>
                    <a:pt x="-4655" y="48185"/>
                    <a:pt x="15101" y="141883"/>
                    <a:pt x="28083" y="135674"/>
                  </a:cubicBezTo>
                  <a:cubicBezTo>
                    <a:pt x="41065" y="129465"/>
                    <a:pt x="80577" y="-6002"/>
                    <a:pt x="85657" y="20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 1074">
              <a:extLst>
                <a:ext uri="{FF2B5EF4-FFF2-40B4-BE49-F238E27FC236}">
                  <a16:creationId xmlns:a16="http://schemas.microsoft.com/office/drawing/2014/main" id="{19692840-03E2-302E-199D-448D97BA658F}"/>
                </a:ext>
              </a:extLst>
            </p:cNvPr>
            <p:cNvSpPr/>
            <p:nvPr/>
          </p:nvSpPr>
          <p:spPr>
            <a:xfrm>
              <a:off x="5958536" y="4688069"/>
              <a:ext cx="604002" cy="247894"/>
            </a:xfrm>
            <a:custGeom>
              <a:avLst/>
              <a:gdLst>
                <a:gd name="connsiteX0" fmla="*/ 484597 w 604002"/>
                <a:gd name="connsiteY0" fmla="*/ 771 h 247894"/>
                <a:gd name="connsiteX1" fmla="*/ 528624 w 604002"/>
                <a:gd name="connsiteY1" fmla="*/ 139624 h 247894"/>
                <a:gd name="connsiteX2" fmla="*/ 589584 w 604002"/>
                <a:gd name="connsiteY2" fmla="*/ 166718 h 247894"/>
                <a:gd name="connsiteX3" fmla="*/ 467664 w 604002"/>
                <a:gd name="connsiteY3" fmla="*/ 173491 h 247894"/>
                <a:gd name="connsiteX4" fmla="*/ 217051 w 604002"/>
                <a:gd name="connsiteY4" fmla="*/ 234451 h 247894"/>
                <a:gd name="connsiteX5" fmla="*/ 244144 w 604002"/>
                <a:gd name="connsiteY5" fmla="*/ 244611 h 247894"/>
                <a:gd name="connsiteX6" fmla="*/ 304 w 604002"/>
                <a:gd name="connsiteY6" fmla="*/ 190424 h 247894"/>
                <a:gd name="connsiteX7" fmla="*/ 200117 w 604002"/>
                <a:gd name="connsiteY7" fmla="*/ 234451 h 247894"/>
                <a:gd name="connsiteX8" fmla="*/ 481211 w 604002"/>
                <a:gd name="connsiteY8" fmla="*/ 166718 h 247894"/>
                <a:gd name="connsiteX9" fmla="*/ 504917 w 604002"/>
                <a:gd name="connsiteY9" fmla="*/ 115918 h 247894"/>
                <a:gd name="connsiteX10" fmla="*/ 332197 w 604002"/>
                <a:gd name="connsiteY10" fmla="*/ 122691 h 247894"/>
                <a:gd name="connsiteX11" fmla="*/ 596357 w 604002"/>
                <a:gd name="connsiteY11" fmla="*/ 122691 h 247894"/>
                <a:gd name="connsiteX12" fmla="*/ 528624 w 604002"/>
                <a:gd name="connsiteY12" fmla="*/ 85438 h 247894"/>
                <a:gd name="connsiteX13" fmla="*/ 484597 w 604002"/>
                <a:gd name="connsiteY13" fmla="*/ 771 h 24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4002" h="247894">
                  <a:moveTo>
                    <a:pt x="484597" y="771"/>
                  </a:moveTo>
                  <a:cubicBezTo>
                    <a:pt x="484597" y="9802"/>
                    <a:pt x="511126" y="111966"/>
                    <a:pt x="528624" y="139624"/>
                  </a:cubicBezTo>
                  <a:cubicBezTo>
                    <a:pt x="546122" y="167282"/>
                    <a:pt x="599744" y="161074"/>
                    <a:pt x="589584" y="166718"/>
                  </a:cubicBezTo>
                  <a:cubicBezTo>
                    <a:pt x="579424" y="172362"/>
                    <a:pt x="529753" y="162202"/>
                    <a:pt x="467664" y="173491"/>
                  </a:cubicBezTo>
                  <a:cubicBezTo>
                    <a:pt x="405575" y="184780"/>
                    <a:pt x="254304" y="222598"/>
                    <a:pt x="217051" y="234451"/>
                  </a:cubicBezTo>
                  <a:cubicBezTo>
                    <a:pt x="179798" y="246304"/>
                    <a:pt x="280268" y="251949"/>
                    <a:pt x="244144" y="244611"/>
                  </a:cubicBezTo>
                  <a:cubicBezTo>
                    <a:pt x="208020" y="237273"/>
                    <a:pt x="7642" y="192117"/>
                    <a:pt x="304" y="190424"/>
                  </a:cubicBezTo>
                  <a:cubicBezTo>
                    <a:pt x="-7034" y="188731"/>
                    <a:pt x="119966" y="238402"/>
                    <a:pt x="200117" y="234451"/>
                  </a:cubicBezTo>
                  <a:cubicBezTo>
                    <a:pt x="280268" y="230500"/>
                    <a:pt x="430411" y="186473"/>
                    <a:pt x="481211" y="166718"/>
                  </a:cubicBezTo>
                  <a:cubicBezTo>
                    <a:pt x="532011" y="146963"/>
                    <a:pt x="529753" y="123256"/>
                    <a:pt x="504917" y="115918"/>
                  </a:cubicBezTo>
                  <a:cubicBezTo>
                    <a:pt x="480081" y="108580"/>
                    <a:pt x="316957" y="121562"/>
                    <a:pt x="332197" y="122691"/>
                  </a:cubicBezTo>
                  <a:cubicBezTo>
                    <a:pt x="347437" y="123820"/>
                    <a:pt x="563619" y="128900"/>
                    <a:pt x="596357" y="122691"/>
                  </a:cubicBezTo>
                  <a:cubicBezTo>
                    <a:pt x="629095" y="116482"/>
                    <a:pt x="547251" y="106322"/>
                    <a:pt x="528624" y="85438"/>
                  </a:cubicBezTo>
                  <a:cubicBezTo>
                    <a:pt x="509997" y="64554"/>
                    <a:pt x="484597" y="-8260"/>
                    <a:pt x="484597" y="77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 1075">
              <a:extLst>
                <a:ext uri="{FF2B5EF4-FFF2-40B4-BE49-F238E27FC236}">
                  <a16:creationId xmlns:a16="http://schemas.microsoft.com/office/drawing/2014/main" id="{1AFB4996-2238-8A81-3A0A-4BF0E06DD67A}"/>
                </a:ext>
              </a:extLst>
            </p:cNvPr>
            <p:cNvSpPr/>
            <p:nvPr/>
          </p:nvSpPr>
          <p:spPr>
            <a:xfrm>
              <a:off x="5658499" y="3635587"/>
              <a:ext cx="889621" cy="611111"/>
            </a:xfrm>
            <a:custGeom>
              <a:avLst/>
              <a:gdLst>
                <a:gd name="connsiteX0" fmla="*/ 889621 w 889621"/>
                <a:gd name="connsiteY0" fmla="*/ 0 h 611111"/>
                <a:gd name="connsiteX1" fmla="*/ 598368 w 889621"/>
                <a:gd name="connsiteY1" fmla="*/ 308186 h 611111"/>
                <a:gd name="connsiteX2" fmla="*/ 131008 w 889621"/>
                <a:gd name="connsiteY2" fmla="*/ 562186 h 611111"/>
                <a:gd name="connsiteX3" fmla="*/ 171648 w 889621"/>
                <a:gd name="connsiteY3" fmla="*/ 552026 h 611111"/>
                <a:gd name="connsiteX4" fmla="*/ 15861 w 889621"/>
                <a:gd name="connsiteY4" fmla="*/ 609600 h 611111"/>
                <a:gd name="connsiteX5" fmla="*/ 618688 w 889621"/>
                <a:gd name="connsiteY5" fmla="*/ 480906 h 611111"/>
                <a:gd name="connsiteX6" fmla="*/ 158101 w 889621"/>
                <a:gd name="connsiteY6" fmla="*/ 562186 h 611111"/>
                <a:gd name="connsiteX7" fmla="*/ 364688 w 889621"/>
                <a:gd name="connsiteY7" fmla="*/ 453813 h 611111"/>
                <a:gd name="connsiteX8" fmla="*/ 578048 w 889621"/>
                <a:gd name="connsiteY8" fmla="*/ 298026 h 611111"/>
                <a:gd name="connsiteX9" fmla="*/ 537408 w 889621"/>
                <a:gd name="connsiteY9" fmla="*/ 331893 h 611111"/>
                <a:gd name="connsiteX10" fmla="*/ 889621 w 889621"/>
                <a:gd name="connsiteY10" fmla="*/ 0 h 61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9621" h="611111">
                  <a:moveTo>
                    <a:pt x="889621" y="0"/>
                  </a:moveTo>
                  <a:cubicBezTo>
                    <a:pt x="807212" y="107244"/>
                    <a:pt x="724803" y="214488"/>
                    <a:pt x="598368" y="308186"/>
                  </a:cubicBezTo>
                  <a:cubicBezTo>
                    <a:pt x="471933" y="401884"/>
                    <a:pt x="202128" y="521546"/>
                    <a:pt x="131008" y="562186"/>
                  </a:cubicBezTo>
                  <a:cubicBezTo>
                    <a:pt x="59888" y="602826"/>
                    <a:pt x="190839" y="544124"/>
                    <a:pt x="171648" y="552026"/>
                  </a:cubicBezTo>
                  <a:cubicBezTo>
                    <a:pt x="152457" y="559928"/>
                    <a:pt x="-58646" y="621453"/>
                    <a:pt x="15861" y="609600"/>
                  </a:cubicBezTo>
                  <a:cubicBezTo>
                    <a:pt x="90368" y="597747"/>
                    <a:pt x="594981" y="488808"/>
                    <a:pt x="618688" y="480906"/>
                  </a:cubicBezTo>
                  <a:cubicBezTo>
                    <a:pt x="642395" y="473004"/>
                    <a:pt x="200434" y="566701"/>
                    <a:pt x="158101" y="562186"/>
                  </a:cubicBezTo>
                  <a:cubicBezTo>
                    <a:pt x="115768" y="557671"/>
                    <a:pt x="294697" y="497840"/>
                    <a:pt x="364688" y="453813"/>
                  </a:cubicBezTo>
                  <a:cubicBezTo>
                    <a:pt x="434679" y="409786"/>
                    <a:pt x="549261" y="318346"/>
                    <a:pt x="578048" y="298026"/>
                  </a:cubicBezTo>
                  <a:cubicBezTo>
                    <a:pt x="606835" y="277706"/>
                    <a:pt x="537408" y="331893"/>
                    <a:pt x="537408" y="331893"/>
                  </a:cubicBezTo>
                  <a:lnTo>
                    <a:pt x="889621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 1076">
              <a:extLst>
                <a:ext uri="{FF2B5EF4-FFF2-40B4-BE49-F238E27FC236}">
                  <a16:creationId xmlns:a16="http://schemas.microsoft.com/office/drawing/2014/main" id="{EFB10D7F-32DC-1BE9-721D-7B49B38FFCDF}"/>
                </a:ext>
              </a:extLst>
            </p:cNvPr>
            <p:cNvSpPr/>
            <p:nvPr/>
          </p:nvSpPr>
          <p:spPr>
            <a:xfrm>
              <a:off x="5220238" y="4478305"/>
              <a:ext cx="261216" cy="424557"/>
            </a:xfrm>
            <a:custGeom>
              <a:avLst/>
              <a:gdLst>
                <a:gd name="connsiteX0" fmla="*/ 261082 w 261216"/>
                <a:gd name="connsiteY0" fmla="*/ 562 h 424557"/>
                <a:gd name="connsiteX1" fmla="*/ 84975 w 261216"/>
                <a:gd name="connsiteY1" fmla="*/ 254562 h 424557"/>
                <a:gd name="connsiteX2" fmla="*/ 309 w 261216"/>
                <a:gd name="connsiteY2" fmla="*/ 423895 h 424557"/>
                <a:gd name="connsiteX3" fmla="*/ 112069 w 261216"/>
                <a:gd name="connsiteY3" fmla="*/ 193602 h 424557"/>
                <a:gd name="connsiteX4" fmla="*/ 261082 w 261216"/>
                <a:gd name="connsiteY4" fmla="*/ 562 h 42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216" h="424557">
                  <a:moveTo>
                    <a:pt x="261082" y="562"/>
                  </a:moveTo>
                  <a:cubicBezTo>
                    <a:pt x="256566" y="10722"/>
                    <a:pt x="128437" y="184007"/>
                    <a:pt x="84975" y="254562"/>
                  </a:cubicBezTo>
                  <a:cubicBezTo>
                    <a:pt x="41513" y="325117"/>
                    <a:pt x="-4207" y="434055"/>
                    <a:pt x="309" y="423895"/>
                  </a:cubicBezTo>
                  <a:cubicBezTo>
                    <a:pt x="4825" y="413735"/>
                    <a:pt x="68607" y="266980"/>
                    <a:pt x="112069" y="193602"/>
                  </a:cubicBezTo>
                  <a:cubicBezTo>
                    <a:pt x="155531" y="120224"/>
                    <a:pt x="265598" y="-9598"/>
                    <a:pt x="261082" y="56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 1077">
              <a:extLst>
                <a:ext uri="{FF2B5EF4-FFF2-40B4-BE49-F238E27FC236}">
                  <a16:creationId xmlns:a16="http://schemas.microsoft.com/office/drawing/2014/main" id="{B0AC806F-68D0-3CD5-BC50-A7A48372D2C1}"/>
                </a:ext>
              </a:extLst>
            </p:cNvPr>
            <p:cNvSpPr/>
            <p:nvPr/>
          </p:nvSpPr>
          <p:spPr>
            <a:xfrm>
              <a:off x="6503469" y="4152684"/>
              <a:ext cx="175708" cy="1806583"/>
            </a:xfrm>
            <a:custGeom>
              <a:avLst/>
              <a:gdLst>
                <a:gd name="connsiteX0" fmla="*/ 125931 w 175708"/>
                <a:gd name="connsiteY0" fmla="*/ 68796 h 1806583"/>
                <a:gd name="connsiteX1" fmla="*/ 81904 w 175708"/>
                <a:gd name="connsiteY1" fmla="*/ 509063 h 1806583"/>
                <a:gd name="connsiteX2" fmla="*/ 105611 w 175708"/>
                <a:gd name="connsiteY2" fmla="*/ 434556 h 1806583"/>
                <a:gd name="connsiteX3" fmla="*/ 108998 w 175708"/>
                <a:gd name="connsiteY3" fmla="*/ 671623 h 1806583"/>
                <a:gd name="connsiteX4" fmla="*/ 142864 w 175708"/>
                <a:gd name="connsiteY4" fmla="*/ 580183 h 1806583"/>
                <a:gd name="connsiteX5" fmla="*/ 105611 w 175708"/>
                <a:gd name="connsiteY5" fmla="*/ 1230423 h 1806583"/>
                <a:gd name="connsiteX6" fmla="*/ 112384 w 175708"/>
                <a:gd name="connsiteY6" fmla="*/ 1203329 h 1806583"/>
                <a:gd name="connsiteX7" fmla="*/ 624 w 175708"/>
                <a:gd name="connsiteY7" fmla="*/ 1806156 h 1806583"/>
                <a:gd name="connsiteX8" fmla="*/ 169958 w 175708"/>
                <a:gd name="connsiteY8" fmla="*/ 1098343 h 1806583"/>
                <a:gd name="connsiteX9" fmla="*/ 136091 w 175708"/>
                <a:gd name="connsiteY9" fmla="*/ 1179623 h 1806583"/>
                <a:gd name="connsiteX10" fmla="*/ 136091 w 175708"/>
                <a:gd name="connsiteY10" fmla="*/ 583569 h 1806583"/>
                <a:gd name="connsiteX11" fmla="*/ 146251 w 175708"/>
                <a:gd name="connsiteY11" fmla="*/ 1063 h 1806583"/>
                <a:gd name="connsiteX12" fmla="*/ 108998 w 175708"/>
                <a:gd name="connsiteY12" fmla="*/ 431169 h 1806583"/>
                <a:gd name="connsiteX13" fmla="*/ 125931 w 175708"/>
                <a:gd name="connsiteY13" fmla="*/ 68796 h 1806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708" h="1806583">
                  <a:moveTo>
                    <a:pt x="125931" y="68796"/>
                  </a:moveTo>
                  <a:cubicBezTo>
                    <a:pt x="121415" y="81778"/>
                    <a:pt x="85291" y="448103"/>
                    <a:pt x="81904" y="509063"/>
                  </a:cubicBezTo>
                  <a:cubicBezTo>
                    <a:pt x="78517" y="570023"/>
                    <a:pt x="101095" y="407463"/>
                    <a:pt x="105611" y="434556"/>
                  </a:cubicBezTo>
                  <a:cubicBezTo>
                    <a:pt x="110127" y="461649"/>
                    <a:pt x="102789" y="647352"/>
                    <a:pt x="108998" y="671623"/>
                  </a:cubicBezTo>
                  <a:cubicBezTo>
                    <a:pt x="115207" y="695894"/>
                    <a:pt x="143429" y="487050"/>
                    <a:pt x="142864" y="580183"/>
                  </a:cubicBezTo>
                  <a:cubicBezTo>
                    <a:pt x="142300" y="673316"/>
                    <a:pt x="110691" y="1126565"/>
                    <a:pt x="105611" y="1230423"/>
                  </a:cubicBezTo>
                  <a:cubicBezTo>
                    <a:pt x="100531" y="1334281"/>
                    <a:pt x="129882" y="1107373"/>
                    <a:pt x="112384" y="1203329"/>
                  </a:cubicBezTo>
                  <a:cubicBezTo>
                    <a:pt x="94886" y="1299285"/>
                    <a:pt x="-8972" y="1823654"/>
                    <a:pt x="624" y="1806156"/>
                  </a:cubicBezTo>
                  <a:cubicBezTo>
                    <a:pt x="10220" y="1788658"/>
                    <a:pt x="147380" y="1202765"/>
                    <a:pt x="169958" y="1098343"/>
                  </a:cubicBezTo>
                  <a:cubicBezTo>
                    <a:pt x="192536" y="993921"/>
                    <a:pt x="141735" y="1265419"/>
                    <a:pt x="136091" y="1179623"/>
                  </a:cubicBezTo>
                  <a:cubicBezTo>
                    <a:pt x="130447" y="1093827"/>
                    <a:pt x="134398" y="779996"/>
                    <a:pt x="136091" y="583569"/>
                  </a:cubicBezTo>
                  <a:cubicBezTo>
                    <a:pt x="137784" y="387142"/>
                    <a:pt x="150767" y="26463"/>
                    <a:pt x="146251" y="1063"/>
                  </a:cubicBezTo>
                  <a:cubicBezTo>
                    <a:pt x="141736" y="-24337"/>
                    <a:pt x="114078" y="413671"/>
                    <a:pt x="108998" y="431169"/>
                  </a:cubicBezTo>
                  <a:cubicBezTo>
                    <a:pt x="103918" y="448667"/>
                    <a:pt x="130447" y="55814"/>
                    <a:pt x="125931" y="6879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 1078">
              <a:extLst>
                <a:ext uri="{FF2B5EF4-FFF2-40B4-BE49-F238E27FC236}">
                  <a16:creationId xmlns:a16="http://schemas.microsoft.com/office/drawing/2014/main" id="{D83B640E-084F-D734-B253-17B6C18337D3}"/>
                </a:ext>
              </a:extLst>
            </p:cNvPr>
            <p:cNvSpPr/>
            <p:nvPr/>
          </p:nvSpPr>
          <p:spPr>
            <a:xfrm>
              <a:off x="7059946" y="4289463"/>
              <a:ext cx="320459" cy="1375337"/>
            </a:xfrm>
            <a:custGeom>
              <a:avLst/>
              <a:gdLst>
                <a:gd name="connsiteX0" fmla="*/ 317907 w 320459"/>
                <a:gd name="connsiteY0" fmla="*/ 3137 h 1375337"/>
                <a:gd name="connsiteX1" fmla="*/ 111321 w 320459"/>
                <a:gd name="connsiteY1" fmla="*/ 717724 h 1375337"/>
                <a:gd name="connsiteX2" fmla="*/ 30041 w 320459"/>
                <a:gd name="connsiteY2" fmla="*/ 1130897 h 1375337"/>
                <a:gd name="connsiteX3" fmla="*/ 30041 w 320459"/>
                <a:gd name="connsiteY3" fmla="*/ 1069937 h 1375337"/>
                <a:gd name="connsiteX4" fmla="*/ 6334 w 320459"/>
                <a:gd name="connsiteY4" fmla="*/ 1374737 h 1375337"/>
                <a:gd name="connsiteX5" fmla="*/ 23267 w 320459"/>
                <a:gd name="connsiteY5" fmla="*/ 978497 h 1375337"/>
                <a:gd name="connsiteX6" fmla="*/ 13107 w 320459"/>
                <a:gd name="connsiteY6" fmla="*/ 1019137 h 1375337"/>
                <a:gd name="connsiteX7" fmla="*/ 233241 w 320459"/>
                <a:gd name="connsiteY7" fmla="*/ 372284 h 1375337"/>
                <a:gd name="connsiteX8" fmla="*/ 226467 w 320459"/>
                <a:gd name="connsiteY8" fmla="*/ 453564 h 1375337"/>
                <a:gd name="connsiteX9" fmla="*/ 317907 w 320459"/>
                <a:gd name="connsiteY9" fmla="*/ 3137 h 1375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0459" h="1375337">
                  <a:moveTo>
                    <a:pt x="317907" y="3137"/>
                  </a:moveTo>
                  <a:cubicBezTo>
                    <a:pt x="298716" y="47164"/>
                    <a:pt x="159299" y="529764"/>
                    <a:pt x="111321" y="717724"/>
                  </a:cubicBezTo>
                  <a:cubicBezTo>
                    <a:pt x="63343" y="905684"/>
                    <a:pt x="43588" y="1072195"/>
                    <a:pt x="30041" y="1130897"/>
                  </a:cubicBezTo>
                  <a:cubicBezTo>
                    <a:pt x="16494" y="1189599"/>
                    <a:pt x="33992" y="1029297"/>
                    <a:pt x="30041" y="1069937"/>
                  </a:cubicBezTo>
                  <a:cubicBezTo>
                    <a:pt x="26090" y="1110577"/>
                    <a:pt x="7463" y="1389977"/>
                    <a:pt x="6334" y="1374737"/>
                  </a:cubicBezTo>
                  <a:cubicBezTo>
                    <a:pt x="5205" y="1359497"/>
                    <a:pt x="22138" y="1037764"/>
                    <a:pt x="23267" y="978497"/>
                  </a:cubicBezTo>
                  <a:cubicBezTo>
                    <a:pt x="24396" y="919230"/>
                    <a:pt x="-21889" y="1120172"/>
                    <a:pt x="13107" y="1019137"/>
                  </a:cubicBezTo>
                  <a:cubicBezTo>
                    <a:pt x="48103" y="918102"/>
                    <a:pt x="197681" y="466546"/>
                    <a:pt x="233241" y="372284"/>
                  </a:cubicBezTo>
                  <a:cubicBezTo>
                    <a:pt x="268801" y="278022"/>
                    <a:pt x="210663" y="515088"/>
                    <a:pt x="226467" y="453564"/>
                  </a:cubicBezTo>
                  <a:cubicBezTo>
                    <a:pt x="242271" y="392040"/>
                    <a:pt x="337098" y="-40890"/>
                    <a:pt x="317907" y="313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 1079">
              <a:extLst>
                <a:ext uri="{FF2B5EF4-FFF2-40B4-BE49-F238E27FC236}">
                  <a16:creationId xmlns:a16="http://schemas.microsoft.com/office/drawing/2014/main" id="{752498C9-7C5E-DE41-242A-167B6C0F93BE}"/>
                </a:ext>
              </a:extLst>
            </p:cNvPr>
            <p:cNvSpPr/>
            <p:nvPr/>
          </p:nvSpPr>
          <p:spPr>
            <a:xfrm>
              <a:off x="6531062" y="5641544"/>
              <a:ext cx="711143" cy="415864"/>
            </a:xfrm>
            <a:custGeom>
              <a:avLst/>
              <a:gdLst>
                <a:gd name="connsiteX0" fmla="*/ 125 w 711143"/>
                <a:gd name="connsiteY0" fmla="*/ 415509 h 415864"/>
                <a:gd name="connsiteX1" fmla="*/ 155911 w 711143"/>
                <a:gd name="connsiteY1" fmla="*/ 19269 h 415864"/>
                <a:gd name="connsiteX2" fmla="*/ 138978 w 711143"/>
                <a:gd name="connsiteY2" fmla="*/ 90389 h 415864"/>
                <a:gd name="connsiteX3" fmla="*/ 189778 w 711143"/>
                <a:gd name="connsiteY3" fmla="*/ 137803 h 415864"/>
                <a:gd name="connsiteX4" fmla="*/ 216871 w 711143"/>
                <a:gd name="connsiteY4" fmla="*/ 388416 h 415864"/>
                <a:gd name="connsiteX5" fmla="*/ 230418 w 711143"/>
                <a:gd name="connsiteY5" fmla="*/ 239403 h 415864"/>
                <a:gd name="connsiteX6" fmla="*/ 216871 w 711143"/>
                <a:gd name="connsiteY6" fmla="*/ 76843 h 415864"/>
                <a:gd name="connsiteX7" fmla="*/ 298151 w 711143"/>
                <a:gd name="connsiteY7" fmla="*/ 46363 h 415864"/>
                <a:gd name="connsiteX8" fmla="*/ 372658 w 711143"/>
                <a:gd name="connsiteY8" fmla="*/ 100549 h 415864"/>
                <a:gd name="connsiteX9" fmla="*/ 426845 w 711143"/>
                <a:gd name="connsiteY9" fmla="*/ 141189 h 415864"/>
                <a:gd name="connsiteX10" fmla="*/ 426845 w 711143"/>
                <a:gd name="connsiteY10" fmla="*/ 141189 h 415864"/>
                <a:gd name="connsiteX11" fmla="*/ 426845 w 711143"/>
                <a:gd name="connsiteY11" fmla="*/ 381643 h 415864"/>
                <a:gd name="connsiteX12" fmla="*/ 392978 w 711143"/>
                <a:gd name="connsiteY12" fmla="*/ 29429 h 415864"/>
                <a:gd name="connsiteX13" fmla="*/ 599565 w 711143"/>
                <a:gd name="connsiteY13" fmla="*/ 39589 h 415864"/>
                <a:gd name="connsiteX14" fmla="*/ 626658 w 711143"/>
                <a:gd name="connsiteY14" fmla="*/ 202149 h 415864"/>
                <a:gd name="connsiteX15" fmla="*/ 657138 w 711143"/>
                <a:gd name="connsiteY15" fmla="*/ 208923 h 415864"/>
                <a:gd name="connsiteX16" fmla="*/ 660525 w 711143"/>
                <a:gd name="connsiteY16" fmla="*/ 144576 h 415864"/>
                <a:gd name="connsiteX17" fmla="*/ 633431 w 711143"/>
                <a:gd name="connsiteY17" fmla="*/ 259723 h 415864"/>
                <a:gd name="connsiteX18" fmla="*/ 663911 w 711143"/>
                <a:gd name="connsiteY18" fmla="*/ 76843 h 415864"/>
                <a:gd name="connsiteX19" fmla="*/ 691005 w 711143"/>
                <a:gd name="connsiteY19" fmla="*/ 131029 h 415864"/>
                <a:gd name="connsiteX20" fmla="*/ 694391 w 711143"/>
                <a:gd name="connsiteY20" fmla="*/ 290203 h 415864"/>
                <a:gd name="connsiteX21" fmla="*/ 704551 w 711143"/>
                <a:gd name="connsiteY21" fmla="*/ 70069 h 415864"/>
                <a:gd name="connsiteX22" fmla="*/ 582631 w 711143"/>
                <a:gd name="connsiteY22" fmla="*/ 19269 h 415864"/>
                <a:gd name="connsiteX23" fmla="*/ 196551 w 711143"/>
                <a:gd name="connsiteY23" fmla="*/ 110709 h 415864"/>
                <a:gd name="connsiteX24" fmla="*/ 216871 w 711143"/>
                <a:gd name="connsiteY24" fmla="*/ 76843 h 415864"/>
                <a:gd name="connsiteX25" fmla="*/ 20445 w 711143"/>
                <a:gd name="connsiteY25" fmla="*/ 137803 h 415864"/>
                <a:gd name="connsiteX26" fmla="*/ 98338 w 711143"/>
                <a:gd name="connsiteY26" fmla="*/ 107323 h 415864"/>
                <a:gd name="connsiteX27" fmla="*/ 128818 w 711143"/>
                <a:gd name="connsiteY27" fmla="*/ 90389 h 415864"/>
                <a:gd name="connsiteX28" fmla="*/ 125 w 711143"/>
                <a:gd name="connsiteY28" fmla="*/ 415509 h 41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11143" h="415864">
                  <a:moveTo>
                    <a:pt x="125" y="415509"/>
                  </a:moveTo>
                  <a:cubicBezTo>
                    <a:pt x="4640" y="403656"/>
                    <a:pt x="132769" y="73456"/>
                    <a:pt x="155911" y="19269"/>
                  </a:cubicBezTo>
                  <a:cubicBezTo>
                    <a:pt x="179053" y="-34918"/>
                    <a:pt x="133334" y="70633"/>
                    <a:pt x="138978" y="90389"/>
                  </a:cubicBezTo>
                  <a:cubicBezTo>
                    <a:pt x="144623" y="110145"/>
                    <a:pt x="176796" y="88132"/>
                    <a:pt x="189778" y="137803"/>
                  </a:cubicBezTo>
                  <a:cubicBezTo>
                    <a:pt x="202760" y="187474"/>
                    <a:pt x="210098" y="371483"/>
                    <a:pt x="216871" y="388416"/>
                  </a:cubicBezTo>
                  <a:cubicBezTo>
                    <a:pt x="223644" y="405349"/>
                    <a:pt x="230418" y="291332"/>
                    <a:pt x="230418" y="239403"/>
                  </a:cubicBezTo>
                  <a:cubicBezTo>
                    <a:pt x="230418" y="187474"/>
                    <a:pt x="205582" y="109016"/>
                    <a:pt x="216871" y="76843"/>
                  </a:cubicBezTo>
                  <a:cubicBezTo>
                    <a:pt x="228160" y="44670"/>
                    <a:pt x="272187" y="42412"/>
                    <a:pt x="298151" y="46363"/>
                  </a:cubicBezTo>
                  <a:cubicBezTo>
                    <a:pt x="324116" y="50314"/>
                    <a:pt x="351209" y="84745"/>
                    <a:pt x="372658" y="100549"/>
                  </a:cubicBezTo>
                  <a:cubicBezTo>
                    <a:pt x="394107" y="116353"/>
                    <a:pt x="426845" y="141189"/>
                    <a:pt x="426845" y="141189"/>
                  </a:cubicBezTo>
                  <a:lnTo>
                    <a:pt x="426845" y="141189"/>
                  </a:lnTo>
                  <a:cubicBezTo>
                    <a:pt x="426845" y="181265"/>
                    <a:pt x="432489" y="400270"/>
                    <a:pt x="426845" y="381643"/>
                  </a:cubicBezTo>
                  <a:cubicBezTo>
                    <a:pt x="421201" y="363016"/>
                    <a:pt x="364191" y="86438"/>
                    <a:pt x="392978" y="29429"/>
                  </a:cubicBezTo>
                  <a:cubicBezTo>
                    <a:pt x="421765" y="-27580"/>
                    <a:pt x="560618" y="10802"/>
                    <a:pt x="599565" y="39589"/>
                  </a:cubicBezTo>
                  <a:cubicBezTo>
                    <a:pt x="638512" y="68376"/>
                    <a:pt x="617063" y="173927"/>
                    <a:pt x="626658" y="202149"/>
                  </a:cubicBezTo>
                  <a:cubicBezTo>
                    <a:pt x="636253" y="230371"/>
                    <a:pt x="651494" y="218518"/>
                    <a:pt x="657138" y="208923"/>
                  </a:cubicBezTo>
                  <a:cubicBezTo>
                    <a:pt x="662783" y="199327"/>
                    <a:pt x="664476" y="136109"/>
                    <a:pt x="660525" y="144576"/>
                  </a:cubicBezTo>
                  <a:cubicBezTo>
                    <a:pt x="656574" y="153043"/>
                    <a:pt x="632867" y="271012"/>
                    <a:pt x="633431" y="259723"/>
                  </a:cubicBezTo>
                  <a:cubicBezTo>
                    <a:pt x="633995" y="248434"/>
                    <a:pt x="654315" y="98292"/>
                    <a:pt x="663911" y="76843"/>
                  </a:cubicBezTo>
                  <a:cubicBezTo>
                    <a:pt x="673507" y="55394"/>
                    <a:pt x="685925" y="95469"/>
                    <a:pt x="691005" y="131029"/>
                  </a:cubicBezTo>
                  <a:cubicBezTo>
                    <a:pt x="696085" y="166589"/>
                    <a:pt x="692133" y="300363"/>
                    <a:pt x="694391" y="290203"/>
                  </a:cubicBezTo>
                  <a:cubicBezTo>
                    <a:pt x="696649" y="280043"/>
                    <a:pt x="723178" y="115225"/>
                    <a:pt x="704551" y="70069"/>
                  </a:cubicBezTo>
                  <a:cubicBezTo>
                    <a:pt x="685924" y="24913"/>
                    <a:pt x="667298" y="12496"/>
                    <a:pt x="582631" y="19269"/>
                  </a:cubicBezTo>
                  <a:cubicBezTo>
                    <a:pt x="497964" y="26042"/>
                    <a:pt x="257511" y="101113"/>
                    <a:pt x="196551" y="110709"/>
                  </a:cubicBezTo>
                  <a:cubicBezTo>
                    <a:pt x="135591" y="120305"/>
                    <a:pt x="246222" y="72327"/>
                    <a:pt x="216871" y="76843"/>
                  </a:cubicBezTo>
                  <a:cubicBezTo>
                    <a:pt x="187520" y="81359"/>
                    <a:pt x="40200" y="132723"/>
                    <a:pt x="20445" y="137803"/>
                  </a:cubicBezTo>
                  <a:cubicBezTo>
                    <a:pt x="690" y="142883"/>
                    <a:pt x="80276" y="115225"/>
                    <a:pt x="98338" y="107323"/>
                  </a:cubicBezTo>
                  <a:cubicBezTo>
                    <a:pt x="116400" y="99421"/>
                    <a:pt x="143494" y="41847"/>
                    <a:pt x="128818" y="90389"/>
                  </a:cubicBezTo>
                  <a:cubicBezTo>
                    <a:pt x="114143" y="138931"/>
                    <a:pt x="-4390" y="427362"/>
                    <a:pt x="125" y="41550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 1080">
              <a:extLst>
                <a:ext uri="{FF2B5EF4-FFF2-40B4-BE49-F238E27FC236}">
                  <a16:creationId xmlns:a16="http://schemas.microsoft.com/office/drawing/2014/main" id="{E6F15D51-31EB-28A2-73A7-4B517C928ECE}"/>
                </a:ext>
              </a:extLst>
            </p:cNvPr>
            <p:cNvSpPr/>
            <p:nvPr/>
          </p:nvSpPr>
          <p:spPr>
            <a:xfrm>
              <a:off x="6530359" y="5686369"/>
              <a:ext cx="158293" cy="336842"/>
            </a:xfrm>
            <a:custGeom>
              <a:avLst/>
              <a:gdLst>
                <a:gd name="connsiteX0" fmla="*/ 156614 w 158293"/>
                <a:gd name="connsiteY0" fmla="*/ 1538 h 336842"/>
                <a:gd name="connsiteX1" fmla="*/ 88881 w 158293"/>
                <a:gd name="connsiteY1" fmla="*/ 116684 h 336842"/>
                <a:gd name="connsiteX2" fmla="*/ 34694 w 158293"/>
                <a:gd name="connsiteY2" fmla="*/ 214898 h 336842"/>
                <a:gd name="connsiteX3" fmla="*/ 10988 w 158293"/>
                <a:gd name="connsiteY3" fmla="*/ 336818 h 336842"/>
                <a:gd name="connsiteX4" fmla="*/ 14374 w 158293"/>
                <a:gd name="connsiteY4" fmla="*/ 204738 h 336842"/>
                <a:gd name="connsiteX5" fmla="*/ 156614 w 158293"/>
                <a:gd name="connsiteY5" fmla="*/ 1538 h 336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293" h="336842">
                  <a:moveTo>
                    <a:pt x="156614" y="1538"/>
                  </a:moveTo>
                  <a:cubicBezTo>
                    <a:pt x="169032" y="-13138"/>
                    <a:pt x="109201" y="81124"/>
                    <a:pt x="88881" y="116684"/>
                  </a:cubicBezTo>
                  <a:cubicBezTo>
                    <a:pt x="68561" y="152244"/>
                    <a:pt x="47676" y="178209"/>
                    <a:pt x="34694" y="214898"/>
                  </a:cubicBezTo>
                  <a:cubicBezTo>
                    <a:pt x="21712" y="251587"/>
                    <a:pt x="14375" y="338511"/>
                    <a:pt x="10988" y="336818"/>
                  </a:cubicBezTo>
                  <a:cubicBezTo>
                    <a:pt x="7601" y="335125"/>
                    <a:pt x="-13848" y="266827"/>
                    <a:pt x="14374" y="204738"/>
                  </a:cubicBezTo>
                  <a:cubicBezTo>
                    <a:pt x="42596" y="142649"/>
                    <a:pt x="144196" y="16214"/>
                    <a:pt x="156614" y="153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 1081">
              <a:extLst>
                <a:ext uri="{FF2B5EF4-FFF2-40B4-BE49-F238E27FC236}">
                  <a16:creationId xmlns:a16="http://schemas.microsoft.com/office/drawing/2014/main" id="{22A4CB98-E747-AC46-4022-AC5E37E8BB1F}"/>
                </a:ext>
              </a:extLst>
            </p:cNvPr>
            <p:cNvSpPr/>
            <p:nvPr/>
          </p:nvSpPr>
          <p:spPr>
            <a:xfrm>
              <a:off x="7034250" y="2893235"/>
              <a:ext cx="534373" cy="2214682"/>
            </a:xfrm>
            <a:custGeom>
              <a:avLst/>
              <a:gdLst>
                <a:gd name="connsiteX0" fmla="*/ 134303 w 534373"/>
                <a:gd name="connsiteY0" fmla="*/ 44 h 2214682"/>
                <a:gd name="connsiteX1" fmla="*/ 467362 w 534373"/>
                <a:gd name="connsiteY1" fmla="*/ 520828 h 2214682"/>
                <a:gd name="connsiteX2" fmla="*/ 491585 w 534373"/>
                <a:gd name="connsiteY2" fmla="*/ 763053 h 2214682"/>
                <a:gd name="connsiteX3" fmla="*/ 515807 w 534373"/>
                <a:gd name="connsiteY3" fmla="*/ 756997 h 2214682"/>
                <a:gd name="connsiteX4" fmla="*/ 261471 w 534373"/>
                <a:gd name="connsiteY4" fmla="*/ 1532118 h 2214682"/>
                <a:gd name="connsiteX5" fmla="*/ 1079 w 534373"/>
                <a:gd name="connsiteY5" fmla="*/ 2210348 h 2214682"/>
                <a:gd name="connsiteX6" fmla="*/ 364417 w 534373"/>
                <a:gd name="connsiteY6" fmla="*/ 1199058 h 2214682"/>
                <a:gd name="connsiteX7" fmla="*/ 533974 w 534373"/>
                <a:gd name="connsiteY7" fmla="*/ 781220 h 2214682"/>
                <a:gd name="connsiteX8" fmla="*/ 322027 w 534373"/>
                <a:gd name="connsiteY8" fmla="*/ 429993 h 2214682"/>
                <a:gd name="connsiteX9" fmla="*/ 424973 w 534373"/>
                <a:gd name="connsiteY9" fmla="*/ 490550 h 2214682"/>
                <a:gd name="connsiteX10" fmla="*/ 134303 w 534373"/>
                <a:gd name="connsiteY10" fmla="*/ 44 h 2214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4373" h="2214682">
                  <a:moveTo>
                    <a:pt x="134303" y="44"/>
                  </a:moveTo>
                  <a:cubicBezTo>
                    <a:pt x="141368" y="5090"/>
                    <a:pt x="407815" y="393660"/>
                    <a:pt x="467362" y="520828"/>
                  </a:cubicBezTo>
                  <a:cubicBezTo>
                    <a:pt x="526909" y="647996"/>
                    <a:pt x="491585" y="763053"/>
                    <a:pt x="491585" y="763053"/>
                  </a:cubicBezTo>
                  <a:cubicBezTo>
                    <a:pt x="499659" y="802415"/>
                    <a:pt x="554159" y="628820"/>
                    <a:pt x="515807" y="756997"/>
                  </a:cubicBezTo>
                  <a:cubicBezTo>
                    <a:pt x="477455" y="885174"/>
                    <a:pt x="347259" y="1289893"/>
                    <a:pt x="261471" y="1532118"/>
                  </a:cubicBezTo>
                  <a:cubicBezTo>
                    <a:pt x="175683" y="1774343"/>
                    <a:pt x="-16079" y="2265858"/>
                    <a:pt x="1079" y="2210348"/>
                  </a:cubicBezTo>
                  <a:cubicBezTo>
                    <a:pt x="18237" y="2154838"/>
                    <a:pt x="275601" y="1437246"/>
                    <a:pt x="364417" y="1199058"/>
                  </a:cubicBezTo>
                  <a:cubicBezTo>
                    <a:pt x="453233" y="960870"/>
                    <a:pt x="541039" y="909397"/>
                    <a:pt x="533974" y="781220"/>
                  </a:cubicBezTo>
                  <a:cubicBezTo>
                    <a:pt x="526909" y="653043"/>
                    <a:pt x="340194" y="478438"/>
                    <a:pt x="322027" y="429993"/>
                  </a:cubicBezTo>
                  <a:cubicBezTo>
                    <a:pt x="303860" y="381548"/>
                    <a:pt x="454242" y="561199"/>
                    <a:pt x="424973" y="490550"/>
                  </a:cubicBezTo>
                  <a:cubicBezTo>
                    <a:pt x="395704" y="419901"/>
                    <a:pt x="127238" y="-5002"/>
                    <a:pt x="134303" y="4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 1082">
              <a:extLst>
                <a:ext uri="{FF2B5EF4-FFF2-40B4-BE49-F238E27FC236}">
                  <a16:creationId xmlns:a16="http://schemas.microsoft.com/office/drawing/2014/main" id="{23D4B013-28DA-79BD-E1FB-5192E62526B4}"/>
                </a:ext>
              </a:extLst>
            </p:cNvPr>
            <p:cNvSpPr/>
            <p:nvPr/>
          </p:nvSpPr>
          <p:spPr>
            <a:xfrm>
              <a:off x="6956511" y="2907829"/>
              <a:ext cx="333156" cy="2162895"/>
            </a:xfrm>
            <a:custGeom>
              <a:avLst/>
              <a:gdLst>
                <a:gd name="connsiteX0" fmla="*/ 103041 w 333156"/>
                <a:gd name="connsiteY0" fmla="*/ 3617 h 2162895"/>
                <a:gd name="connsiteX1" fmla="*/ 278654 w 333156"/>
                <a:gd name="connsiteY1" fmla="*/ 415399 h 2162895"/>
                <a:gd name="connsiteX2" fmla="*/ 314988 w 333156"/>
                <a:gd name="connsiteY2" fmla="*/ 869572 h 2162895"/>
                <a:gd name="connsiteX3" fmla="*/ 327099 w 333156"/>
                <a:gd name="connsiteY3" fmla="*/ 833238 h 2162895"/>
                <a:gd name="connsiteX4" fmla="*/ 236264 w 333156"/>
                <a:gd name="connsiteY4" fmla="*/ 1299521 h 2162895"/>
                <a:gd name="connsiteX5" fmla="*/ 6150 w 333156"/>
                <a:gd name="connsiteY5" fmla="*/ 2159421 h 2162895"/>
                <a:gd name="connsiteX6" fmla="*/ 333154 w 333156"/>
                <a:gd name="connsiteY6" fmla="*/ 948295 h 2162895"/>
                <a:gd name="connsiteX7" fmla="*/ 95 w 333156"/>
                <a:gd name="connsiteY7" fmla="*/ 142896 h 2162895"/>
                <a:gd name="connsiteX8" fmla="*/ 296821 w 333156"/>
                <a:gd name="connsiteY8" fmla="*/ 657625 h 2162895"/>
                <a:gd name="connsiteX9" fmla="*/ 103041 w 333156"/>
                <a:gd name="connsiteY9" fmla="*/ 3617 h 2162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3156" h="2162895">
                  <a:moveTo>
                    <a:pt x="103041" y="3617"/>
                  </a:moveTo>
                  <a:cubicBezTo>
                    <a:pt x="100013" y="-36754"/>
                    <a:pt x="243330" y="271073"/>
                    <a:pt x="278654" y="415399"/>
                  </a:cubicBezTo>
                  <a:cubicBezTo>
                    <a:pt x="313978" y="559725"/>
                    <a:pt x="314988" y="869572"/>
                    <a:pt x="314988" y="869572"/>
                  </a:cubicBezTo>
                  <a:cubicBezTo>
                    <a:pt x="323062" y="939212"/>
                    <a:pt x="340220" y="761580"/>
                    <a:pt x="327099" y="833238"/>
                  </a:cubicBezTo>
                  <a:cubicBezTo>
                    <a:pt x="313978" y="904896"/>
                    <a:pt x="289755" y="1078491"/>
                    <a:pt x="236264" y="1299521"/>
                  </a:cubicBezTo>
                  <a:cubicBezTo>
                    <a:pt x="182773" y="1520551"/>
                    <a:pt x="-9998" y="2217959"/>
                    <a:pt x="6150" y="2159421"/>
                  </a:cubicBezTo>
                  <a:cubicBezTo>
                    <a:pt x="22298" y="2100883"/>
                    <a:pt x="334163" y="1284382"/>
                    <a:pt x="333154" y="948295"/>
                  </a:cubicBezTo>
                  <a:cubicBezTo>
                    <a:pt x="332145" y="612208"/>
                    <a:pt x="6150" y="191341"/>
                    <a:pt x="95" y="142896"/>
                  </a:cubicBezTo>
                  <a:cubicBezTo>
                    <a:pt x="-5960" y="94451"/>
                    <a:pt x="276636" y="674783"/>
                    <a:pt x="296821" y="657625"/>
                  </a:cubicBezTo>
                  <a:cubicBezTo>
                    <a:pt x="317006" y="640467"/>
                    <a:pt x="106069" y="43988"/>
                    <a:pt x="103041" y="361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 1083">
              <a:extLst>
                <a:ext uri="{FF2B5EF4-FFF2-40B4-BE49-F238E27FC236}">
                  <a16:creationId xmlns:a16="http://schemas.microsoft.com/office/drawing/2014/main" id="{EB414C43-89F5-17E8-184F-7087AA8D691D}"/>
                </a:ext>
              </a:extLst>
            </p:cNvPr>
            <p:cNvSpPr/>
            <p:nvPr/>
          </p:nvSpPr>
          <p:spPr>
            <a:xfrm>
              <a:off x="6845343" y="3894866"/>
              <a:ext cx="244503" cy="1783052"/>
            </a:xfrm>
            <a:custGeom>
              <a:avLst/>
              <a:gdLst>
                <a:gd name="connsiteX0" fmla="*/ 44651 w 244503"/>
                <a:gd name="connsiteY0" fmla="*/ 39981 h 1783052"/>
                <a:gd name="connsiteX1" fmla="*/ 26484 w 244503"/>
                <a:gd name="connsiteY1" fmla="*/ 1675001 h 1783052"/>
                <a:gd name="connsiteX2" fmla="*/ 14373 w 244503"/>
                <a:gd name="connsiteY2" fmla="*/ 1469109 h 1783052"/>
                <a:gd name="connsiteX3" fmla="*/ 244487 w 244503"/>
                <a:gd name="connsiteY3" fmla="*/ 179260 h 1783052"/>
                <a:gd name="connsiteX4" fmla="*/ 26484 w 244503"/>
                <a:gd name="connsiteY4" fmla="*/ 1184495 h 1783052"/>
                <a:gd name="connsiteX5" fmla="*/ 20428 w 244503"/>
                <a:gd name="connsiteY5" fmla="*/ 276150 h 1783052"/>
                <a:gd name="connsiteX6" fmla="*/ 8317 w 244503"/>
                <a:gd name="connsiteY6" fmla="*/ 482042 h 1783052"/>
                <a:gd name="connsiteX7" fmla="*/ 44651 w 244503"/>
                <a:gd name="connsiteY7" fmla="*/ 39981 h 178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4503" h="1783052">
                  <a:moveTo>
                    <a:pt x="44651" y="39981"/>
                  </a:moveTo>
                  <a:cubicBezTo>
                    <a:pt x="47679" y="238807"/>
                    <a:pt x="31530" y="1436813"/>
                    <a:pt x="26484" y="1675001"/>
                  </a:cubicBezTo>
                  <a:cubicBezTo>
                    <a:pt x="21438" y="1913189"/>
                    <a:pt x="-21961" y="1718399"/>
                    <a:pt x="14373" y="1469109"/>
                  </a:cubicBezTo>
                  <a:cubicBezTo>
                    <a:pt x="50707" y="1219819"/>
                    <a:pt x="242469" y="226696"/>
                    <a:pt x="244487" y="179260"/>
                  </a:cubicBezTo>
                  <a:cubicBezTo>
                    <a:pt x="246505" y="131824"/>
                    <a:pt x="63827" y="1168347"/>
                    <a:pt x="26484" y="1184495"/>
                  </a:cubicBezTo>
                  <a:cubicBezTo>
                    <a:pt x="-10859" y="1200643"/>
                    <a:pt x="23456" y="393225"/>
                    <a:pt x="20428" y="276150"/>
                  </a:cubicBezTo>
                  <a:cubicBezTo>
                    <a:pt x="17400" y="159075"/>
                    <a:pt x="7308" y="517366"/>
                    <a:pt x="8317" y="482042"/>
                  </a:cubicBezTo>
                  <a:cubicBezTo>
                    <a:pt x="9326" y="446718"/>
                    <a:pt x="41623" y="-158845"/>
                    <a:pt x="44651" y="3998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 1084">
              <a:extLst>
                <a:ext uri="{FF2B5EF4-FFF2-40B4-BE49-F238E27FC236}">
                  <a16:creationId xmlns:a16="http://schemas.microsoft.com/office/drawing/2014/main" id="{426EEC60-3847-F66D-D39E-C4C30B4F249B}"/>
                </a:ext>
              </a:extLst>
            </p:cNvPr>
            <p:cNvSpPr/>
            <p:nvPr/>
          </p:nvSpPr>
          <p:spPr>
            <a:xfrm>
              <a:off x="6715724" y="3837859"/>
              <a:ext cx="162333" cy="1442618"/>
            </a:xfrm>
            <a:custGeom>
              <a:avLst/>
              <a:gdLst>
                <a:gd name="connsiteX0" fmla="*/ 162159 w 162333"/>
                <a:gd name="connsiteY0" fmla="*/ 98 h 1442618"/>
                <a:gd name="connsiteX1" fmla="*/ 41046 w 162333"/>
                <a:gd name="connsiteY1" fmla="*/ 345269 h 1442618"/>
                <a:gd name="connsiteX2" fmla="*/ 41046 w 162333"/>
                <a:gd name="connsiteY2" fmla="*/ 587494 h 1442618"/>
                <a:gd name="connsiteX3" fmla="*/ 41046 w 162333"/>
                <a:gd name="connsiteY3" fmla="*/ 502715 h 1442618"/>
                <a:gd name="connsiteX4" fmla="*/ 65269 w 162333"/>
                <a:gd name="connsiteY4" fmla="*/ 1441338 h 1442618"/>
                <a:gd name="connsiteX5" fmla="*/ 16824 w 162333"/>
                <a:gd name="connsiteY5" fmla="*/ 272601 h 1442618"/>
                <a:gd name="connsiteX6" fmla="*/ 10768 w 162333"/>
                <a:gd name="connsiteY6" fmla="*/ 308935 h 1442618"/>
                <a:gd name="connsiteX7" fmla="*/ 162159 w 162333"/>
                <a:gd name="connsiteY7" fmla="*/ 98 h 1442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333" h="1442618">
                  <a:moveTo>
                    <a:pt x="162159" y="98"/>
                  </a:moveTo>
                  <a:cubicBezTo>
                    <a:pt x="167205" y="6154"/>
                    <a:pt x="61231" y="247370"/>
                    <a:pt x="41046" y="345269"/>
                  </a:cubicBezTo>
                  <a:cubicBezTo>
                    <a:pt x="20860" y="443168"/>
                    <a:pt x="41046" y="587494"/>
                    <a:pt x="41046" y="587494"/>
                  </a:cubicBezTo>
                  <a:cubicBezTo>
                    <a:pt x="41046" y="613735"/>
                    <a:pt x="37009" y="360408"/>
                    <a:pt x="41046" y="502715"/>
                  </a:cubicBezTo>
                  <a:cubicBezTo>
                    <a:pt x="45083" y="645022"/>
                    <a:pt x="69306" y="1479690"/>
                    <a:pt x="65269" y="1441338"/>
                  </a:cubicBezTo>
                  <a:cubicBezTo>
                    <a:pt x="61232" y="1402986"/>
                    <a:pt x="25907" y="461335"/>
                    <a:pt x="16824" y="272601"/>
                  </a:cubicBezTo>
                  <a:cubicBezTo>
                    <a:pt x="7741" y="83867"/>
                    <a:pt x="-12445" y="349306"/>
                    <a:pt x="10768" y="308935"/>
                  </a:cubicBezTo>
                  <a:cubicBezTo>
                    <a:pt x="33981" y="268564"/>
                    <a:pt x="157113" y="-5958"/>
                    <a:pt x="162159" y="9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 1085">
              <a:extLst>
                <a:ext uri="{FF2B5EF4-FFF2-40B4-BE49-F238E27FC236}">
                  <a16:creationId xmlns:a16="http://schemas.microsoft.com/office/drawing/2014/main" id="{E19E9CC0-DADC-9685-BE52-FE5A995C4B80}"/>
                </a:ext>
              </a:extLst>
            </p:cNvPr>
            <p:cNvSpPr/>
            <p:nvPr/>
          </p:nvSpPr>
          <p:spPr>
            <a:xfrm>
              <a:off x="6968558" y="3353498"/>
              <a:ext cx="146867" cy="637220"/>
            </a:xfrm>
            <a:custGeom>
              <a:avLst/>
              <a:gdLst>
                <a:gd name="connsiteX0" fmla="*/ 159 w 146867"/>
                <a:gd name="connsiteY0" fmla="*/ 8 h 637220"/>
                <a:gd name="connsiteX1" fmla="*/ 78882 w 146867"/>
                <a:gd name="connsiteY1" fmla="*/ 460236 h 637220"/>
                <a:gd name="connsiteX2" fmla="*/ 54660 w 146867"/>
                <a:gd name="connsiteY2" fmla="*/ 635850 h 637220"/>
                <a:gd name="connsiteX3" fmla="*/ 145494 w 146867"/>
                <a:gd name="connsiteY3" fmla="*/ 381513 h 637220"/>
                <a:gd name="connsiteX4" fmla="*/ 103105 w 146867"/>
                <a:gd name="connsiteY4" fmla="*/ 472348 h 637220"/>
                <a:gd name="connsiteX5" fmla="*/ 159 w 146867"/>
                <a:gd name="connsiteY5" fmla="*/ 8 h 63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867" h="637220">
                  <a:moveTo>
                    <a:pt x="159" y="8"/>
                  </a:moveTo>
                  <a:cubicBezTo>
                    <a:pt x="-3878" y="-2011"/>
                    <a:pt x="69799" y="354262"/>
                    <a:pt x="78882" y="460236"/>
                  </a:cubicBezTo>
                  <a:cubicBezTo>
                    <a:pt x="87966" y="566210"/>
                    <a:pt x="43558" y="648971"/>
                    <a:pt x="54660" y="635850"/>
                  </a:cubicBezTo>
                  <a:cubicBezTo>
                    <a:pt x="65762" y="622730"/>
                    <a:pt x="137420" y="408763"/>
                    <a:pt x="145494" y="381513"/>
                  </a:cubicBezTo>
                  <a:cubicBezTo>
                    <a:pt x="153568" y="354263"/>
                    <a:pt x="124300" y="532904"/>
                    <a:pt x="103105" y="472348"/>
                  </a:cubicBezTo>
                  <a:cubicBezTo>
                    <a:pt x="81910" y="411792"/>
                    <a:pt x="4196" y="2027"/>
                    <a:pt x="159" y="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 1086">
              <a:extLst>
                <a:ext uri="{FF2B5EF4-FFF2-40B4-BE49-F238E27FC236}">
                  <a16:creationId xmlns:a16="http://schemas.microsoft.com/office/drawing/2014/main" id="{AE666DE8-B3C8-D696-561A-7A335DF9A174}"/>
                </a:ext>
              </a:extLst>
            </p:cNvPr>
            <p:cNvSpPr/>
            <p:nvPr/>
          </p:nvSpPr>
          <p:spPr>
            <a:xfrm>
              <a:off x="5884672" y="5242863"/>
              <a:ext cx="262419" cy="725333"/>
            </a:xfrm>
            <a:custGeom>
              <a:avLst/>
              <a:gdLst>
                <a:gd name="connsiteX0" fmla="*/ 87 w 262419"/>
                <a:gd name="connsiteY0" fmla="*/ 187724 h 725333"/>
                <a:gd name="connsiteX1" fmla="*/ 254424 w 262419"/>
                <a:gd name="connsiteY1" fmla="*/ 30278 h 725333"/>
                <a:gd name="connsiteX2" fmla="*/ 187812 w 262419"/>
                <a:gd name="connsiteY2" fmla="*/ 139279 h 725333"/>
                <a:gd name="connsiteX3" fmla="*/ 78811 w 262419"/>
                <a:gd name="connsiteY3" fmla="*/ 333059 h 725333"/>
                <a:gd name="connsiteX4" fmla="*/ 175701 w 262419"/>
                <a:gd name="connsiteY4" fmla="*/ 720620 h 725333"/>
                <a:gd name="connsiteX5" fmla="*/ 145423 w 262419"/>
                <a:gd name="connsiteY5" fmla="*/ 538951 h 725333"/>
                <a:gd name="connsiteX6" fmla="*/ 115144 w 262419"/>
                <a:gd name="connsiteY6" fmla="*/ 399671 h 725333"/>
                <a:gd name="connsiteX7" fmla="*/ 78811 w 262419"/>
                <a:gd name="connsiteY7" fmla="*/ 363338 h 725333"/>
                <a:gd name="connsiteX8" fmla="*/ 187812 w 262419"/>
                <a:gd name="connsiteY8" fmla="*/ 187724 h 725333"/>
                <a:gd name="connsiteX9" fmla="*/ 121200 w 262419"/>
                <a:gd name="connsiteY9" fmla="*/ 218002 h 725333"/>
                <a:gd name="connsiteX10" fmla="*/ 224146 w 262419"/>
                <a:gd name="connsiteY10" fmla="*/ 0 h 725333"/>
                <a:gd name="connsiteX11" fmla="*/ 87 w 262419"/>
                <a:gd name="connsiteY11" fmla="*/ 187724 h 72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2419" h="725333">
                  <a:moveTo>
                    <a:pt x="87" y="187724"/>
                  </a:moveTo>
                  <a:cubicBezTo>
                    <a:pt x="5133" y="192770"/>
                    <a:pt x="223137" y="38352"/>
                    <a:pt x="254424" y="30278"/>
                  </a:cubicBezTo>
                  <a:cubicBezTo>
                    <a:pt x="285711" y="22204"/>
                    <a:pt x="217081" y="88815"/>
                    <a:pt x="187812" y="139279"/>
                  </a:cubicBezTo>
                  <a:cubicBezTo>
                    <a:pt x="158543" y="189743"/>
                    <a:pt x="80829" y="236169"/>
                    <a:pt x="78811" y="333059"/>
                  </a:cubicBezTo>
                  <a:cubicBezTo>
                    <a:pt x="76793" y="429949"/>
                    <a:pt x="164599" y="686305"/>
                    <a:pt x="175701" y="720620"/>
                  </a:cubicBezTo>
                  <a:cubicBezTo>
                    <a:pt x="186803" y="754935"/>
                    <a:pt x="155516" y="592442"/>
                    <a:pt x="145423" y="538951"/>
                  </a:cubicBezTo>
                  <a:cubicBezTo>
                    <a:pt x="135330" y="485460"/>
                    <a:pt x="126246" y="428940"/>
                    <a:pt x="115144" y="399671"/>
                  </a:cubicBezTo>
                  <a:cubicBezTo>
                    <a:pt x="104042" y="370402"/>
                    <a:pt x="66700" y="398662"/>
                    <a:pt x="78811" y="363338"/>
                  </a:cubicBezTo>
                  <a:cubicBezTo>
                    <a:pt x="90922" y="328014"/>
                    <a:pt x="180747" y="211947"/>
                    <a:pt x="187812" y="187724"/>
                  </a:cubicBezTo>
                  <a:cubicBezTo>
                    <a:pt x="194877" y="163501"/>
                    <a:pt x="115144" y="249289"/>
                    <a:pt x="121200" y="218002"/>
                  </a:cubicBezTo>
                  <a:cubicBezTo>
                    <a:pt x="127256" y="186715"/>
                    <a:pt x="239285" y="0"/>
                    <a:pt x="224146" y="0"/>
                  </a:cubicBezTo>
                  <a:cubicBezTo>
                    <a:pt x="209007" y="0"/>
                    <a:pt x="-4959" y="182678"/>
                    <a:pt x="87" y="18772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 1087">
              <a:extLst>
                <a:ext uri="{FF2B5EF4-FFF2-40B4-BE49-F238E27FC236}">
                  <a16:creationId xmlns:a16="http://schemas.microsoft.com/office/drawing/2014/main" id="{1E924936-D421-8473-97F9-6CB566BBA817}"/>
                </a:ext>
              </a:extLst>
            </p:cNvPr>
            <p:cNvSpPr/>
            <p:nvPr/>
          </p:nvSpPr>
          <p:spPr>
            <a:xfrm>
              <a:off x="5113418" y="4325794"/>
              <a:ext cx="399881" cy="372871"/>
            </a:xfrm>
            <a:custGeom>
              <a:avLst/>
              <a:gdLst>
                <a:gd name="connsiteX0" fmla="*/ 8332 w 399881"/>
                <a:gd name="connsiteY0" fmla="*/ 269116 h 372871"/>
                <a:gd name="connsiteX1" fmla="*/ 81000 w 399881"/>
                <a:gd name="connsiteY1" fmla="*/ 232783 h 372871"/>
                <a:gd name="connsiteX2" fmla="*/ 389837 w 399881"/>
                <a:gd name="connsiteY2" fmla="*/ 20836 h 372871"/>
                <a:gd name="connsiteX3" fmla="*/ 299002 w 399881"/>
                <a:gd name="connsiteY3" fmla="*/ 99559 h 372871"/>
                <a:gd name="connsiteX4" fmla="*/ 44666 w 399881"/>
                <a:gd name="connsiteY4" fmla="*/ 372062 h 372871"/>
                <a:gd name="connsiteX5" fmla="*/ 347447 w 399881"/>
                <a:gd name="connsiteY5" fmla="*/ 2669 h 372871"/>
                <a:gd name="connsiteX6" fmla="*/ 111278 w 399881"/>
                <a:gd name="connsiteY6" fmla="*/ 202505 h 372871"/>
                <a:gd name="connsiteX7" fmla="*/ 232390 w 399881"/>
                <a:gd name="connsiteY7" fmla="*/ 141948 h 372871"/>
                <a:gd name="connsiteX8" fmla="*/ 8332 w 399881"/>
                <a:gd name="connsiteY8" fmla="*/ 269116 h 37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881" h="372871">
                  <a:moveTo>
                    <a:pt x="8332" y="269116"/>
                  </a:moveTo>
                  <a:cubicBezTo>
                    <a:pt x="-16900" y="284255"/>
                    <a:pt x="17416" y="274163"/>
                    <a:pt x="81000" y="232783"/>
                  </a:cubicBezTo>
                  <a:cubicBezTo>
                    <a:pt x="144584" y="191403"/>
                    <a:pt x="353503" y="43040"/>
                    <a:pt x="389837" y="20836"/>
                  </a:cubicBezTo>
                  <a:cubicBezTo>
                    <a:pt x="426171" y="-1368"/>
                    <a:pt x="356530" y="41021"/>
                    <a:pt x="299002" y="99559"/>
                  </a:cubicBezTo>
                  <a:cubicBezTo>
                    <a:pt x="241474" y="158097"/>
                    <a:pt x="36592" y="388210"/>
                    <a:pt x="44666" y="372062"/>
                  </a:cubicBezTo>
                  <a:cubicBezTo>
                    <a:pt x="52740" y="355914"/>
                    <a:pt x="336345" y="30928"/>
                    <a:pt x="347447" y="2669"/>
                  </a:cubicBezTo>
                  <a:cubicBezTo>
                    <a:pt x="358549" y="-25590"/>
                    <a:pt x="130454" y="179292"/>
                    <a:pt x="111278" y="202505"/>
                  </a:cubicBezTo>
                  <a:cubicBezTo>
                    <a:pt x="92102" y="225718"/>
                    <a:pt x="245510" y="125800"/>
                    <a:pt x="232390" y="141948"/>
                  </a:cubicBezTo>
                  <a:cubicBezTo>
                    <a:pt x="219270" y="158096"/>
                    <a:pt x="33564" y="253977"/>
                    <a:pt x="8332" y="26911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 1088">
              <a:extLst>
                <a:ext uri="{FF2B5EF4-FFF2-40B4-BE49-F238E27FC236}">
                  <a16:creationId xmlns:a16="http://schemas.microsoft.com/office/drawing/2014/main" id="{7A44A70C-6590-7BC5-F069-F08B9F6BA645}"/>
                </a:ext>
              </a:extLst>
            </p:cNvPr>
            <p:cNvSpPr/>
            <p:nvPr/>
          </p:nvSpPr>
          <p:spPr>
            <a:xfrm>
              <a:off x="4946085" y="5157706"/>
              <a:ext cx="218090" cy="412545"/>
            </a:xfrm>
            <a:custGeom>
              <a:avLst/>
              <a:gdLst>
                <a:gd name="connsiteX0" fmla="*/ 218055 w 218090"/>
                <a:gd name="connsiteY0" fmla="*/ 378 h 412545"/>
                <a:gd name="connsiteX1" fmla="*/ 90886 w 218090"/>
                <a:gd name="connsiteY1" fmla="*/ 230492 h 412545"/>
                <a:gd name="connsiteX2" fmla="*/ 52 w 218090"/>
                <a:gd name="connsiteY2" fmla="*/ 412161 h 412545"/>
                <a:gd name="connsiteX3" fmla="*/ 102998 w 218090"/>
                <a:gd name="connsiteY3" fmla="*/ 182047 h 412545"/>
                <a:gd name="connsiteX4" fmla="*/ 218055 w 218090"/>
                <a:gd name="connsiteY4" fmla="*/ 378 h 41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090" h="412545">
                  <a:moveTo>
                    <a:pt x="218055" y="378"/>
                  </a:moveTo>
                  <a:cubicBezTo>
                    <a:pt x="216036" y="8452"/>
                    <a:pt x="127220" y="161861"/>
                    <a:pt x="90886" y="230492"/>
                  </a:cubicBezTo>
                  <a:cubicBezTo>
                    <a:pt x="54552" y="299123"/>
                    <a:pt x="-1967" y="420235"/>
                    <a:pt x="52" y="412161"/>
                  </a:cubicBezTo>
                  <a:cubicBezTo>
                    <a:pt x="2071" y="404087"/>
                    <a:pt x="71711" y="248659"/>
                    <a:pt x="102998" y="182047"/>
                  </a:cubicBezTo>
                  <a:cubicBezTo>
                    <a:pt x="134285" y="115435"/>
                    <a:pt x="220074" y="-7696"/>
                    <a:pt x="218055" y="37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 1089">
              <a:extLst>
                <a:ext uri="{FF2B5EF4-FFF2-40B4-BE49-F238E27FC236}">
                  <a16:creationId xmlns:a16="http://schemas.microsoft.com/office/drawing/2014/main" id="{42311C41-06B8-AA86-238B-04C65E2EF0CA}"/>
                </a:ext>
              </a:extLst>
            </p:cNvPr>
            <p:cNvSpPr/>
            <p:nvPr/>
          </p:nvSpPr>
          <p:spPr>
            <a:xfrm>
              <a:off x="7973077" y="4181092"/>
              <a:ext cx="112307" cy="956440"/>
            </a:xfrm>
            <a:custGeom>
              <a:avLst/>
              <a:gdLst>
                <a:gd name="connsiteX0" fmla="*/ 112191 w 112307"/>
                <a:gd name="connsiteY0" fmla="*/ 12213 h 956440"/>
                <a:gd name="connsiteX1" fmla="*/ 27667 w 112307"/>
                <a:gd name="connsiteY1" fmla="*/ 834405 h 956440"/>
                <a:gd name="connsiteX2" fmla="*/ 27667 w 112307"/>
                <a:gd name="connsiteY2" fmla="*/ 684566 h 956440"/>
                <a:gd name="connsiteX3" fmla="*/ 773 w 112307"/>
                <a:gd name="connsiteY3" fmla="*/ 945823 h 956440"/>
                <a:gd name="connsiteX4" fmla="*/ 62245 w 112307"/>
                <a:gd name="connsiteY4" fmla="*/ 254260 h 956440"/>
                <a:gd name="connsiteX5" fmla="*/ 46877 w 112307"/>
                <a:gd name="connsiteY5" fmla="*/ 334943 h 956440"/>
                <a:gd name="connsiteX6" fmla="*/ 112191 w 112307"/>
                <a:gd name="connsiteY6" fmla="*/ 12213 h 95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07" h="956440">
                  <a:moveTo>
                    <a:pt x="112191" y="12213"/>
                  </a:moveTo>
                  <a:cubicBezTo>
                    <a:pt x="108989" y="95457"/>
                    <a:pt x="41754" y="722346"/>
                    <a:pt x="27667" y="834405"/>
                  </a:cubicBezTo>
                  <a:cubicBezTo>
                    <a:pt x="13580" y="946464"/>
                    <a:pt x="32149" y="665996"/>
                    <a:pt x="27667" y="684566"/>
                  </a:cubicBezTo>
                  <a:cubicBezTo>
                    <a:pt x="23185" y="703136"/>
                    <a:pt x="-4990" y="1017541"/>
                    <a:pt x="773" y="945823"/>
                  </a:cubicBezTo>
                  <a:cubicBezTo>
                    <a:pt x="6536" y="874105"/>
                    <a:pt x="54561" y="356073"/>
                    <a:pt x="62245" y="254260"/>
                  </a:cubicBezTo>
                  <a:cubicBezTo>
                    <a:pt x="69929" y="152447"/>
                    <a:pt x="42395" y="372723"/>
                    <a:pt x="46877" y="334943"/>
                  </a:cubicBezTo>
                  <a:cubicBezTo>
                    <a:pt x="51359" y="297163"/>
                    <a:pt x="115393" y="-71031"/>
                    <a:pt x="112191" y="1221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 1090">
              <a:extLst>
                <a:ext uri="{FF2B5EF4-FFF2-40B4-BE49-F238E27FC236}">
                  <a16:creationId xmlns:a16="http://schemas.microsoft.com/office/drawing/2014/main" id="{C1AFEF7C-2028-CFCF-7151-425BA891F1CB}"/>
                </a:ext>
              </a:extLst>
            </p:cNvPr>
            <p:cNvSpPr/>
            <p:nvPr/>
          </p:nvSpPr>
          <p:spPr>
            <a:xfrm>
              <a:off x="7913778" y="4910945"/>
              <a:ext cx="114713" cy="708493"/>
            </a:xfrm>
            <a:custGeom>
              <a:avLst/>
              <a:gdLst>
                <a:gd name="connsiteX0" fmla="*/ 56230 w 114713"/>
                <a:gd name="connsiteY0" fmla="*/ 817 h 708493"/>
                <a:gd name="connsiteX1" fmla="*/ 48546 w 114713"/>
                <a:gd name="connsiteY1" fmla="*/ 438807 h 708493"/>
                <a:gd name="connsiteX2" fmla="*/ 56230 w 114713"/>
                <a:gd name="connsiteY2" fmla="*/ 369651 h 708493"/>
                <a:gd name="connsiteX3" fmla="*/ 113860 w 114713"/>
                <a:gd name="connsiteY3" fmla="*/ 707748 h 708493"/>
                <a:gd name="connsiteX4" fmla="*/ 6284 w 114713"/>
                <a:gd name="connsiteY4" fmla="*/ 262074 h 708493"/>
                <a:gd name="connsiteX5" fmla="*/ 17810 w 114713"/>
                <a:gd name="connsiteY5" fmla="*/ 327389 h 708493"/>
                <a:gd name="connsiteX6" fmla="*/ 56230 w 114713"/>
                <a:gd name="connsiteY6" fmla="*/ 817 h 70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713" h="708493">
                  <a:moveTo>
                    <a:pt x="56230" y="817"/>
                  </a:moveTo>
                  <a:cubicBezTo>
                    <a:pt x="61353" y="19387"/>
                    <a:pt x="48546" y="377335"/>
                    <a:pt x="48546" y="438807"/>
                  </a:cubicBezTo>
                  <a:cubicBezTo>
                    <a:pt x="48546" y="500279"/>
                    <a:pt x="45344" y="324828"/>
                    <a:pt x="56230" y="369651"/>
                  </a:cubicBezTo>
                  <a:cubicBezTo>
                    <a:pt x="67116" y="414475"/>
                    <a:pt x="122184" y="725678"/>
                    <a:pt x="113860" y="707748"/>
                  </a:cubicBezTo>
                  <a:cubicBezTo>
                    <a:pt x="105536" y="689819"/>
                    <a:pt x="22292" y="325467"/>
                    <a:pt x="6284" y="262074"/>
                  </a:cubicBezTo>
                  <a:cubicBezTo>
                    <a:pt x="-9724" y="198681"/>
                    <a:pt x="8845" y="369011"/>
                    <a:pt x="17810" y="327389"/>
                  </a:cubicBezTo>
                  <a:cubicBezTo>
                    <a:pt x="26775" y="285767"/>
                    <a:pt x="51107" y="-17753"/>
                    <a:pt x="56230" y="81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 1091">
              <a:extLst>
                <a:ext uri="{FF2B5EF4-FFF2-40B4-BE49-F238E27FC236}">
                  <a16:creationId xmlns:a16="http://schemas.microsoft.com/office/drawing/2014/main" id="{383914B8-0A92-BF2F-6201-6C4FC9B2070B}"/>
                </a:ext>
              </a:extLst>
            </p:cNvPr>
            <p:cNvSpPr/>
            <p:nvPr/>
          </p:nvSpPr>
          <p:spPr>
            <a:xfrm>
              <a:off x="7255434" y="4392979"/>
              <a:ext cx="345258" cy="294480"/>
            </a:xfrm>
            <a:custGeom>
              <a:avLst/>
              <a:gdLst>
                <a:gd name="connsiteX0" fmla="*/ 3801 w 345258"/>
                <a:gd name="connsiteY0" fmla="*/ 292104 h 294480"/>
                <a:gd name="connsiteX1" fmla="*/ 341898 w 345258"/>
                <a:gd name="connsiteY1" fmla="*/ 3953 h 294480"/>
                <a:gd name="connsiteX2" fmla="*/ 169007 w 345258"/>
                <a:gd name="connsiteY2" fmla="*/ 134582 h 294480"/>
                <a:gd name="connsiteX3" fmla="*/ 3801 w 345258"/>
                <a:gd name="connsiteY3" fmla="*/ 292104 h 29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258" h="294480">
                  <a:moveTo>
                    <a:pt x="3801" y="292104"/>
                  </a:moveTo>
                  <a:cubicBezTo>
                    <a:pt x="32616" y="270332"/>
                    <a:pt x="314364" y="30207"/>
                    <a:pt x="341898" y="3953"/>
                  </a:cubicBezTo>
                  <a:cubicBezTo>
                    <a:pt x="369432" y="-22301"/>
                    <a:pt x="220234" y="89118"/>
                    <a:pt x="169007" y="134582"/>
                  </a:cubicBezTo>
                  <a:cubicBezTo>
                    <a:pt x="117780" y="180046"/>
                    <a:pt x="-25014" y="313876"/>
                    <a:pt x="3801" y="2921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 1092">
              <a:extLst>
                <a:ext uri="{FF2B5EF4-FFF2-40B4-BE49-F238E27FC236}">
                  <a16:creationId xmlns:a16="http://schemas.microsoft.com/office/drawing/2014/main" id="{988722F1-A737-294D-7ADA-B78D269FA9CF}"/>
                </a:ext>
              </a:extLst>
            </p:cNvPr>
            <p:cNvSpPr/>
            <p:nvPr/>
          </p:nvSpPr>
          <p:spPr>
            <a:xfrm>
              <a:off x="7334650" y="4572470"/>
              <a:ext cx="266451" cy="694986"/>
            </a:xfrm>
            <a:custGeom>
              <a:avLst/>
              <a:gdLst>
                <a:gd name="connsiteX0" fmla="*/ 1425 w 266451"/>
                <a:gd name="connsiteY0" fmla="*/ 8879 h 694986"/>
                <a:gd name="connsiteX1" fmla="*/ 262682 w 266451"/>
                <a:gd name="connsiteY1" fmla="*/ 692758 h 694986"/>
                <a:gd name="connsiteX2" fmla="*/ 158948 w 266451"/>
                <a:gd name="connsiteY2" fmla="*/ 235558 h 694986"/>
                <a:gd name="connsiteX3" fmla="*/ 197368 w 266451"/>
                <a:gd name="connsiteY3" fmla="*/ 450711 h 694986"/>
                <a:gd name="connsiteX4" fmla="*/ 105159 w 266451"/>
                <a:gd name="connsiteY4" fmla="*/ 135665 h 694986"/>
                <a:gd name="connsiteX5" fmla="*/ 155106 w 266451"/>
                <a:gd name="connsiteY5" fmla="*/ 293188 h 694986"/>
                <a:gd name="connsiteX6" fmla="*/ 1425 w 266451"/>
                <a:gd name="connsiteY6" fmla="*/ 8879 h 69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451" h="694986">
                  <a:moveTo>
                    <a:pt x="1425" y="8879"/>
                  </a:moveTo>
                  <a:cubicBezTo>
                    <a:pt x="19354" y="75474"/>
                    <a:pt x="236428" y="654978"/>
                    <a:pt x="262682" y="692758"/>
                  </a:cubicBezTo>
                  <a:cubicBezTo>
                    <a:pt x="288936" y="730538"/>
                    <a:pt x="169834" y="275899"/>
                    <a:pt x="158948" y="235558"/>
                  </a:cubicBezTo>
                  <a:cubicBezTo>
                    <a:pt x="148062" y="195217"/>
                    <a:pt x="206333" y="467360"/>
                    <a:pt x="197368" y="450711"/>
                  </a:cubicBezTo>
                  <a:cubicBezTo>
                    <a:pt x="188403" y="434062"/>
                    <a:pt x="112203" y="161919"/>
                    <a:pt x="105159" y="135665"/>
                  </a:cubicBezTo>
                  <a:cubicBezTo>
                    <a:pt x="98115" y="109411"/>
                    <a:pt x="169834" y="314959"/>
                    <a:pt x="155106" y="293188"/>
                  </a:cubicBezTo>
                  <a:cubicBezTo>
                    <a:pt x="140378" y="271417"/>
                    <a:pt x="-16504" y="-57716"/>
                    <a:pt x="1425" y="887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 1093">
              <a:extLst>
                <a:ext uri="{FF2B5EF4-FFF2-40B4-BE49-F238E27FC236}">
                  <a16:creationId xmlns:a16="http://schemas.microsoft.com/office/drawing/2014/main" id="{EBE12665-F3EB-EE2A-9AA0-31A7B1C59B14}"/>
                </a:ext>
              </a:extLst>
            </p:cNvPr>
            <p:cNvSpPr/>
            <p:nvPr/>
          </p:nvSpPr>
          <p:spPr>
            <a:xfrm>
              <a:off x="7581953" y="4713419"/>
              <a:ext cx="101016" cy="874338"/>
            </a:xfrm>
            <a:custGeom>
              <a:avLst/>
              <a:gdLst>
                <a:gd name="connsiteX0" fmla="*/ 69167 w 101016"/>
                <a:gd name="connsiteY0" fmla="*/ 2400 h 874338"/>
                <a:gd name="connsiteX1" fmla="*/ 3853 w 101016"/>
                <a:gd name="connsiteY1" fmla="*/ 459600 h 874338"/>
                <a:gd name="connsiteX2" fmla="*/ 30747 w 101016"/>
                <a:gd name="connsiteY2" fmla="*/ 413496 h 874338"/>
                <a:gd name="connsiteX3" fmla="*/ 11 w 101016"/>
                <a:gd name="connsiteY3" fmla="*/ 697806 h 874338"/>
                <a:gd name="connsiteX4" fmla="*/ 26905 w 101016"/>
                <a:gd name="connsiteY4" fmla="*/ 620965 h 874338"/>
                <a:gd name="connsiteX5" fmla="*/ 3853 w 101016"/>
                <a:gd name="connsiteY5" fmla="*/ 863012 h 874338"/>
                <a:gd name="connsiteX6" fmla="*/ 99903 w 101016"/>
                <a:gd name="connsiteY6" fmla="*/ 194501 h 874338"/>
                <a:gd name="connsiteX7" fmla="*/ 57641 w 101016"/>
                <a:gd name="connsiteY7" fmla="*/ 348182 h 874338"/>
                <a:gd name="connsiteX8" fmla="*/ 80693 w 101016"/>
                <a:gd name="connsiteY8" fmla="*/ 209869 h 874338"/>
                <a:gd name="connsiteX9" fmla="*/ 57641 w 101016"/>
                <a:gd name="connsiteY9" fmla="*/ 275184 h 874338"/>
                <a:gd name="connsiteX10" fmla="*/ 69167 w 101016"/>
                <a:gd name="connsiteY10" fmla="*/ 2400 h 87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016" h="874338">
                  <a:moveTo>
                    <a:pt x="69167" y="2400"/>
                  </a:moveTo>
                  <a:cubicBezTo>
                    <a:pt x="60202" y="33136"/>
                    <a:pt x="10256" y="391084"/>
                    <a:pt x="3853" y="459600"/>
                  </a:cubicBezTo>
                  <a:cubicBezTo>
                    <a:pt x="-2550" y="528116"/>
                    <a:pt x="31387" y="373795"/>
                    <a:pt x="30747" y="413496"/>
                  </a:cubicBezTo>
                  <a:cubicBezTo>
                    <a:pt x="30107" y="453197"/>
                    <a:pt x="651" y="663228"/>
                    <a:pt x="11" y="697806"/>
                  </a:cubicBezTo>
                  <a:cubicBezTo>
                    <a:pt x="-629" y="732384"/>
                    <a:pt x="26265" y="593431"/>
                    <a:pt x="26905" y="620965"/>
                  </a:cubicBezTo>
                  <a:cubicBezTo>
                    <a:pt x="27545" y="648499"/>
                    <a:pt x="-8313" y="934089"/>
                    <a:pt x="3853" y="863012"/>
                  </a:cubicBezTo>
                  <a:cubicBezTo>
                    <a:pt x="16019" y="791935"/>
                    <a:pt x="90938" y="280306"/>
                    <a:pt x="99903" y="194501"/>
                  </a:cubicBezTo>
                  <a:cubicBezTo>
                    <a:pt x="108868" y="108696"/>
                    <a:pt x="60843" y="345621"/>
                    <a:pt x="57641" y="348182"/>
                  </a:cubicBezTo>
                  <a:cubicBezTo>
                    <a:pt x="54439" y="350743"/>
                    <a:pt x="80693" y="222035"/>
                    <a:pt x="80693" y="209869"/>
                  </a:cubicBezTo>
                  <a:cubicBezTo>
                    <a:pt x="80693" y="197703"/>
                    <a:pt x="58922" y="304639"/>
                    <a:pt x="57641" y="275184"/>
                  </a:cubicBezTo>
                  <a:cubicBezTo>
                    <a:pt x="56360" y="245729"/>
                    <a:pt x="78132" y="-28336"/>
                    <a:pt x="69167" y="240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 1094">
              <a:extLst>
                <a:ext uri="{FF2B5EF4-FFF2-40B4-BE49-F238E27FC236}">
                  <a16:creationId xmlns:a16="http://schemas.microsoft.com/office/drawing/2014/main" id="{ED47DFEF-879E-BFED-554E-18660DC366C3}"/>
                </a:ext>
              </a:extLst>
            </p:cNvPr>
            <p:cNvSpPr/>
            <p:nvPr/>
          </p:nvSpPr>
          <p:spPr>
            <a:xfrm>
              <a:off x="7561583" y="5475651"/>
              <a:ext cx="298125" cy="236250"/>
            </a:xfrm>
            <a:custGeom>
              <a:avLst/>
              <a:gdLst>
                <a:gd name="connsiteX0" fmla="*/ 58801 w 298125"/>
                <a:gd name="connsiteY0" fmla="*/ 4730 h 236250"/>
                <a:gd name="connsiteX1" fmla="*/ 54959 w 298125"/>
                <a:gd name="connsiteY1" fmla="*/ 123832 h 236250"/>
                <a:gd name="connsiteX2" fmla="*/ 112589 w 298125"/>
                <a:gd name="connsiteY2" fmla="*/ 192989 h 236250"/>
                <a:gd name="connsiteX3" fmla="*/ 12697 w 298125"/>
                <a:gd name="connsiteY3" fmla="*/ 139200 h 236250"/>
                <a:gd name="connsiteX4" fmla="*/ 239376 w 298125"/>
                <a:gd name="connsiteY4" fmla="*/ 235251 h 236250"/>
                <a:gd name="connsiteX5" fmla="*/ 297006 w 298125"/>
                <a:gd name="connsiteY5" fmla="*/ 177621 h 236250"/>
                <a:gd name="connsiteX6" fmla="*/ 277796 w 298125"/>
                <a:gd name="connsiteY6" fmla="*/ 888 h 236250"/>
                <a:gd name="connsiteX7" fmla="*/ 281638 w 298125"/>
                <a:gd name="connsiteY7" fmla="*/ 112306 h 236250"/>
                <a:gd name="connsiteX8" fmla="*/ 254744 w 298125"/>
                <a:gd name="connsiteY8" fmla="*/ 181463 h 236250"/>
                <a:gd name="connsiteX9" fmla="*/ 12697 w 298125"/>
                <a:gd name="connsiteY9" fmla="*/ 146884 h 236250"/>
                <a:gd name="connsiteX10" fmla="*/ 35749 w 298125"/>
                <a:gd name="connsiteY10" fmla="*/ 100780 h 236250"/>
                <a:gd name="connsiteX11" fmla="*/ 58801 w 298125"/>
                <a:gd name="connsiteY11" fmla="*/ 4730 h 23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8125" h="236250">
                  <a:moveTo>
                    <a:pt x="58801" y="4730"/>
                  </a:moveTo>
                  <a:cubicBezTo>
                    <a:pt x="62003" y="8572"/>
                    <a:pt x="45994" y="92456"/>
                    <a:pt x="54959" y="123832"/>
                  </a:cubicBezTo>
                  <a:cubicBezTo>
                    <a:pt x="63924" y="155208"/>
                    <a:pt x="119633" y="190428"/>
                    <a:pt x="112589" y="192989"/>
                  </a:cubicBezTo>
                  <a:cubicBezTo>
                    <a:pt x="105545" y="195550"/>
                    <a:pt x="-8434" y="132156"/>
                    <a:pt x="12697" y="139200"/>
                  </a:cubicBezTo>
                  <a:cubicBezTo>
                    <a:pt x="33828" y="146244"/>
                    <a:pt x="191991" y="228848"/>
                    <a:pt x="239376" y="235251"/>
                  </a:cubicBezTo>
                  <a:cubicBezTo>
                    <a:pt x="286761" y="241654"/>
                    <a:pt x="290603" y="216681"/>
                    <a:pt x="297006" y="177621"/>
                  </a:cubicBezTo>
                  <a:cubicBezTo>
                    <a:pt x="303409" y="138561"/>
                    <a:pt x="280357" y="11774"/>
                    <a:pt x="277796" y="888"/>
                  </a:cubicBezTo>
                  <a:cubicBezTo>
                    <a:pt x="275235" y="-9998"/>
                    <a:pt x="285480" y="82210"/>
                    <a:pt x="281638" y="112306"/>
                  </a:cubicBezTo>
                  <a:cubicBezTo>
                    <a:pt x="277796" y="142402"/>
                    <a:pt x="299567" y="175700"/>
                    <a:pt x="254744" y="181463"/>
                  </a:cubicBezTo>
                  <a:cubicBezTo>
                    <a:pt x="209921" y="187226"/>
                    <a:pt x="49196" y="160331"/>
                    <a:pt x="12697" y="146884"/>
                  </a:cubicBezTo>
                  <a:cubicBezTo>
                    <a:pt x="-23802" y="133437"/>
                    <a:pt x="29346" y="124472"/>
                    <a:pt x="35749" y="100780"/>
                  </a:cubicBezTo>
                  <a:cubicBezTo>
                    <a:pt x="42152" y="77088"/>
                    <a:pt x="55599" y="888"/>
                    <a:pt x="58801" y="473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 1095">
              <a:extLst>
                <a:ext uri="{FF2B5EF4-FFF2-40B4-BE49-F238E27FC236}">
                  <a16:creationId xmlns:a16="http://schemas.microsoft.com/office/drawing/2014/main" id="{C209D05B-B9AC-CB1C-D368-5478AA7772E8}"/>
                </a:ext>
              </a:extLst>
            </p:cNvPr>
            <p:cNvSpPr/>
            <p:nvPr/>
          </p:nvSpPr>
          <p:spPr>
            <a:xfrm>
              <a:off x="7962702" y="4295885"/>
              <a:ext cx="61121" cy="526345"/>
            </a:xfrm>
            <a:custGeom>
              <a:avLst/>
              <a:gdLst>
                <a:gd name="connsiteX0" fmla="*/ 61094 w 61121"/>
                <a:gd name="connsiteY0" fmla="*/ 1155 h 526345"/>
                <a:gd name="connsiteX1" fmla="*/ 3464 w 61121"/>
                <a:gd name="connsiteY1" fmla="*/ 508301 h 526345"/>
                <a:gd name="connsiteX2" fmla="*/ 11148 w 61121"/>
                <a:gd name="connsiteY2" fmla="*/ 373830 h 526345"/>
                <a:gd name="connsiteX3" fmla="*/ 61094 w 61121"/>
                <a:gd name="connsiteY3" fmla="*/ 1155 h 526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21" h="526345">
                  <a:moveTo>
                    <a:pt x="61094" y="1155"/>
                  </a:moveTo>
                  <a:cubicBezTo>
                    <a:pt x="59813" y="23567"/>
                    <a:pt x="11788" y="446189"/>
                    <a:pt x="3464" y="508301"/>
                  </a:cubicBezTo>
                  <a:cubicBezTo>
                    <a:pt x="-4860" y="570413"/>
                    <a:pt x="3464" y="458995"/>
                    <a:pt x="11148" y="373830"/>
                  </a:cubicBezTo>
                  <a:cubicBezTo>
                    <a:pt x="18832" y="288665"/>
                    <a:pt x="62375" y="-21257"/>
                    <a:pt x="61094" y="115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 1096">
              <a:extLst>
                <a:ext uri="{FF2B5EF4-FFF2-40B4-BE49-F238E27FC236}">
                  <a16:creationId xmlns:a16="http://schemas.microsoft.com/office/drawing/2014/main" id="{117AC278-301A-003F-BAA1-DF16F9B6025A}"/>
                </a:ext>
              </a:extLst>
            </p:cNvPr>
            <p:cNvSpPr/>
            <p:nvPr/>
          </p:nvSpPr>
          <p:spPr>
            <a:xfrm>
              <a:off x="7872392" y="4371691"/>
              <a:ext cx="63230" cy="955595"/>
            </a:xfrm>
            <a:custGeom>
              <a:avLst/>
              <a:gdLst>
                <a:gd name="connsiteX0" fmla="*/ 63038 w 63230"/>
                <a:gd name="connsiteY0" fmla="*/ 6031 h 955595"/>
                <a:gd name="connsiteX1" fmla="*/ 1565 w 63230"/>
                <a:gd name="connsiteY1" fmla="*/ 939641 h 955595"/>
                <a:gd name="connsiteX2" fmla="*/ 20775 w 63230"/>
                <a:gd name="connsiteY2" fmla="*/ 555439 h 955595"/>
                <a:gd name="connsiteX3" fmla="*/ 63038 w 63230"/>
                <a:gd name="connsiteY3" fmla="*/ 6031 h 955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230" h="955595">
                  <a:moveTo>
                    <a:pt x="63038" y="6031"/>
                  </a:moveTo>
                  <a:cubicBezTo>
                    <a:pt x="59836" y="70065"/>
                    <a:pt x="8609" y="848073"/>
                    <a:pt x="1565" y="939641"/>
                  </a:cubicBezTo>
                  <a:cubicBezTo>
                    <a:pt x="-5479" y="1031209"/>
                    <a:pt x="13091" y="705278"/>
                    <a:pt x="20775" y="555439"/>
                  </a:cubicBezTo>
                  <a:cubicBezTo>
                    <a:pt x="28459" y="405600"/>
                    <a:pt x="66240" y="-58003"/>
                    <a:pt x="63038" y="603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 1097">
              <a:extLst>
                <a:ext uri="{FF2B5EF4-FFF2-40B4-BE49-F238E27FC236}">
                  <a16:creationId xmlns:a16="http://schemas.microsoft.com/office/drawing/2014/main" id="{A1A25A73-A3A8-97A0-0C1F-2AD11DA057C3}"/>
                </a:ext>
              </a:extLst>
            </p:cNvPr>
            <p:cNvSpPr/>
            <p:nvPr/>
          </p:nvSpPr>
          <p:spPr>
            <a:xfrm>
              <a:off x="7639592" y="4495662"/>
              <a:ext cx="188261" cy="1076568"/>
            </a:xfrm>
            <a:custGeom>
              <a:avLst/>
              <a:gdLst>
                <a:gd name="connsiteX0" fmla="*/ 122947 w 188261"/>
                <a:gd name="connsiteY0" fmla="*/ 24215 h 1076568"/>
                <a:gd name="connsiteX1" fmla="*/ 119105 w 188261"/>
                <a:gd name="connsiteY1" fmla="*/ 104897 h 1076568"/>
                <a:gd name="connsiteX2" fmla="*/ 111421 w 188261"/>
                <a:gd name="connsiteY2" fmla="*/ 439152 h 1076568"/>
                <a:gd name="connsiteX3" fmla="*/ 142157 w 188261"/>
                <a:gd name="connsiteY3" fmla="*/ 731146 h 1076568"/>
                <a:gd name="connsiteX4" fmla="*/ 153683 w 188261"/>
                <a:gd name="connsiteY4" fmla="*/ 673515 h 1076568"/>
                <a:gd name="connsiteX5" fmla="*/ 134473 w 188261"/>
                <a:gd name="connsiteY5" fmla="*/ 992403 h 1076568"/>
                <a:gd name="connsiteX6" fmla="*/ 138315 w 188261"/>
                <a:gd name="connsiteY6" fmla="*/ 1061559 h 1076568"/>
                <a:gd name="connsiteX7" fmla="*/ 2 w 188261"/>
                <a:gd name="connsiteY7" fmla="*/ 1046191 h 1076568"/>
                <a:gd name="connsiteX8" fmla="*/ 134473 w 188261"/>
                <a:gd name="connsiteY8" fmla="*/ 1073085 h 1076568"/>
                <a:gd name="connsiteX9" fmla="*/ 138315 w 188261"/>
                <a:gd name="connsiteY9" fmla="*/ 953983 h 1076568"/>
                <a:gd name="connsiteX10" fmla="*/ 188261 w 188261"/>
                <a:gd name="connsiteY10" fmla="*/ 527519 h 1076568"/>
                <a:gd name="connsiteX11" fmla="*/ 138315 w 188261"/>
                <a:gd name="connsiteY11" fmla="*/ 731146 h 1076568"/>
                <a:gd name="connsiteX12" fmla="*/ 119105 w 188261"/>
                <a:gd name="connsiteY12" fmla="*/ 581307 h 1076568"/>
                <a:gd name="connsiteX13" fmla="*/ 92211 w 188261"/>
                <a:gd name="connsiteY13" fmla="*/ 419942 h 1076568"/>
                <a:gd name="connsiteX14" fmla="*/ 96053 w 188261"/>
                <a:gd name="connsiteY14" fmla="*/ 489099 h 1076568"/>
                <a:gd name="connsiteX15" fmla="*/ 122947 w 188261"/>
                <a:gd name="connsiteY15" fmla="*/ 24215 h 1076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8261" h="1076568">
                  <a:moveTo>
                    <a:pt x="122947" y="24215"/>
                  </a:moveTo>
                  <a:cubicBezTo>
                    <a:pt x="126789" y="-39819"/>
                    <a:pt x="121026" y="35741"/>
                    <a:pt x="119105" y="104897"/>
                  </a:cubicBezTo>
                  <a:cubicBezTo>
                    <a:pt x="117184" y="174053"/>
                    <a:pt x="107579" y="334777"/>
                    <a:pt x="111421" y="439152"/>
                  </a:cubicBezTo>
                  <a:cubicBezTo>
                    <a:pt x="115263" y="543527"/>
                    <a:pt x="135113" y="692086"/>
                    <a:pt x="142157" y="731146"/>
                  </a:cubicBezTo>
                  <a:cubicBezTo>
                    <a:pt x="149201" y="770206"/>
                    <a:pt x="154964" y="629972"/>
                    <a:pt x="153683" y="673515"/>
                  </a:cubicBezTo>
                  <a:cubicBezTo>
                    <a:pt x="152402" y="717058"/>
                    <a:pt x="137034" y="927729"/>
                    <a:pt x="134473" y="992403"/>
                  </a:cubicBezTo>
                  <a:cubicBezTo>
                    <a:pt x="131912" y="1057077"/>
                    <a:pt x="160727" y="1052594"/>
                    <a:pt x="138315" y="1061559"/>
                  </a:cubicBezTo>
                  <a:cubicBezTo>
                    <a:pt x="115903" y="1070524"/>
                    <a:pt x="642" y="1044270"/>
                    <a:pt x="2" y="1046191"/>
                  </a:cubicBezTo>
                  <a:cubicBezTo>
                    <a:pt x="-638" y="1048112"/>
                    <a:pt x="111421" y="1088453"/>
                    <a:pt x="134473" y="1073085"/>
                  </a:cubicBezTo>
                  <a:cubicBezTo>
                    <a:pt x="157525" y="1057717"/>
                    <a:pt x="129350" y="1044911"/>
                    <a:pt x="138315" y="953983"/>
                  </a:cubicBezTo>
                  <a:cubicBezTo>
                    <a:pt x="147280" y="863055"/>
                    <a:pt x="188261" y="564658"/>
                    <a:pt x="188261" y="527519"/>
                  </a:cubicBezTo>
                  <a:cubicBezTo>
                    <a:pt x="188261" y="490380"/>
                    <a:pt x="149841" y="722181"/>
                    <a:pt x="138315" y="731146"/>
                  </a:cubicBezTo>
                  <a:cubicBezTo>
                    <a:pt x="126789" y="740111"/>
                    <a:pt x="126789" y="633174"/>
                    <a:pt x="119105" y="581307"/>
                  </a:cubicBezTo>
                  <a:cubicBezTo>
                    <a:pt x="111421" y="529440"/>
                    <a:pt x="96053" y="435310"/>
                    <a:pt x="92211" y="419942"/>
                  </a:cubicBezTo>
                  <a:cubicBezTo>
                    <a:pt x="88369" y="404574"/>
                    <a:pt x="90930" y="550571"/>
                    <a:pt x="96053" y="489099"/>
                  </a:cubicBezTo>
                  <a:cubicBezTo>
                    <a:pt x="101176" y="427627"/>
                    <a:pt x="119105" y="88249"/>
                    <a:pt x="122947" y="2421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 1098">
              <a:extLst>
                <a:ext uri="{FF2B5EF4-FFF2-40B4-BE49-F238E27FC236}">
                  <a16:creationId xmlns:a16="http://schemas.microsoft.com/office/drawing/2014/main" id="{7A6B9CC4-728C-E1B6-B25C-EBAC5A2D9EDB}"/>
                </a:ext>
              </a:extLst>
            </p:cNvPr>
            <p:cNvSpPr/>
            <p:nvPr/>
          </p:nvSpPr>
          <p:spPr>
            <a:xfrm>
              <a:off x="7658711" y="5562095"/>
              <a:ext cx="477794" cy="347670"/>
            </a:xfrm>
            <a:custGeom>
              <a:avLst/>
              <a:gdLst>
                <a:gd name="connsiteX0" fmla="*/ 93 w 477794"/>
                <a:gd name="connsiteY0" fmla="*/ 110387 h 347670"/>
                <a:gd name="connsiteX1" fmla="*/ 96144 w 477794"/>
                <a:gd name="connsiteY1" fmla="*/ 294803 h 347670"/>
                <a:gd name="connsiteX2" fmla="*/ 115354 w 477794"/>
                <a:gd name="connsiteY2" fmla="*/ 337066 h 347670"/>
                <a:gd name="connsiteX3" fmla="*/ 315139 w 477794"/>
                <a:gd name="connsiteY3" fmla="*/ 337066 h 347670"/>
                <a:gd name="connsiteX4" fmla="*/ 342033 w 477794"/>
                <a:gd name="connsiteY4" fmla="*/ 217963 h 347670"/>
                <a:gd name="connsiteX5" fmla="*/ 472661 w 477794"/>
                <a:gd name="connsiteY5" fmla="*/ 6652 h 347670"/>
                <a:gd name="connsiteX6" fmla="*/ 453451 w 477794"/>
                <a:gd name="connsiteY6" fmla="*/ 48914 h 347670"/>
                <a:gd name="connsiteX7" fmla="*/ 338191 w 477794"/>
                <a:gd name="connsiteY7" fmla="*/ 302488 h 347670"/>
                <a:gd name="connsiteX8" fmla="*/ 338191 w 477794"/>
                <a:gd name="connsiteY8" fmla="*/ 244857 h 347670"/>
                <a:gd name="connsiteX9" fmla="*/ 157616 w 477794"/>
                <a:gd name="connsiteY9" fmla="*/ 310172 h 347670"/>
                <a:gd name="connsiteX10" fmla="*/ 330507 w 477794"/>
                <a:gd name="connsiteY10" fmla="*/ 290961 h 347670"/>
                <a:gd name="connsiteX11" fmla="*/ 165300 w 477794"/>
                <a:gd name="connsiteY11" fmla="*/ 298646 h 347670"/>
                <a:gd name="connsiteX12" fmla="*/ 111512 w 477794"/>
                <a:gd name="connsiteY12" fmla="*/ 233331 h 347670"/>
                <a:gd name="connsiteX13" fmla="*/ 115354 w 477794"/>
                <a:gd name="connsiteY13" fmla="*/ 302488 h 347670"/>
                <a:gd name="connsiteX14" fmla="*/ 93 w 477794"/>
                <a:gd name="connsiteY14" fmla="*/ 110387 h 34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7794" h="347670">
                  <a:moveTo>
                    <a:pt x="93" y="110387"/>
                  </a:moveTo>
                  <a:cubicBezTo>
                    <a:pt x="-3109" y="109106"/>
                    <a:pt x="76934" y="257023"/>
                    <a:pt x="96144" y="294803"/>
                  </a:cubicBezTo>
                  <a:cubicBezTo>
                    <a:pt x="115354" y="332583"/>
                    <a:pt x="78855" y="330022"/>
                    <a:pt x="115354" y="337066"/>
                  </a:cubicBezTo>
                  <a:cubicBezTo>
                    <a:pt x="151853" y="344110"/>
                    <a:pt x="277359" y="356916"/>
                    <a:pt x="315139" y="337066"/>
                  </a:cubicBezTo>
                  <a:cubicBezTo>
                    <a:pt x="352919" y="317216"/>
                    <a:pt x="315779" y="273032"/>
                    <a:pt x="342033" y="217963"/>
                  </a:cubicBezTo>
                  <a:cubicBezTo>
                    <a:pt x="368287" y="162894"/>
                    <a:pt x="472661" y="6652"/>
                    <a:pt x="472661" y="6652"/>
                  </a:cubicBezTo>
                  <a:cubicBezTo>
                    <a:pt x="491231" y="-21523"/>
                    <a:pt x="453451" y="48914"/>
                    <a:pt x="453451" y="48914"/>
                  </a:cubicBezTo>
                  <a:cubicBezTo>
                    <a:pt x="431039" y="98220"/>
                    <a:pt x="357401" y="269831"/>
                    <a:pt x="338191" y="302488"/>
                  </a:cubicBezTo>
                  <a:cubicBezTo>
                    <a:pt x="318981" y="335145"/>
                    <a:pt x="368287" y="243576"/>
                    <a:pt x="338191" y="244857"/>
                  </a:cubicBezTo>
                  <a:cubicBezTo>
                    <a:pt x="308095" y="246138"/>
                    <a:pt x="158897" y="302488"/>
                    <a:pt x="157616" y="310172"/>
                  </a:cubicBezTo>
                  <a:cubicBezTo>
                    <a:pt x="156335" y="317856"/>
                    <a:pt x="329226" y="292882"/>
                    <a:pt x="330507" y="290961"/>
                  </a:cubicBezTo>
                  <a:cubicBezTo>
                    <a:pt x="331788" y="289040"/>
                    <a:pt x="201799" y="308251"/>
                    <a:pt x="165300" y="298646"/>
                  </a:cubicBezTo>
                  <a:cubicBezTo>
                    <a:pt x="128801" y="289041"/>
                    <a:pt x="119836" y="232691"/>
                    <a:pt x="111512" y="233331"/>
                  </a:cubicBezTo>
                  <a:cubicBezTo>
                    <a:pt x="103188" y="233971"/>
                    <a:pt x="128161" y="324259"/>
                    <a:pt x="115354" y="302488"/>
                  </a:cubicBezTo>
                  <a:cubicBezTo>
                    <a:pt x="102547" y="280717"/>
                    <a:pt x="3295" y="111668"/>
                    <a:pt x="93" y="11038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 1099">
              <a:extLst>
                <a:ext uri="{FF2B5EF4-FFF2-40B4-BE49-F238E27FC236}">
                  <a16:creationId xmlns:a16="http://schemas.microsoft.com/office/drawing/2014/main" id="{4ED9EA77-A121-777B-4628-CE9A16A9F8DF}"/>
                </a:ext>
              </a:extLst>
            </p:cNvPr>
            <p:cNvSpPr/>
            <p:nvPr/>
          </p:nvSpPr>
          <p:spPr>
            <a:xfrm>
              <a:off x="7839135" y="5569695"/>
              <a:ext cx="490718" cy="159218"/>
            </a:xfrm>
            <a:custGeom>
              <a:avLst/>
              <a:gdLst>
                <a:gd name="connsiteX0" fmla="*/ 4086 w 490718"/>
                <a:gd name="connsiteY0" fmla="*/ 152733 h 159218"/>
                <a:gd name="connsiteX1" fmla="*/ 65558 w 490718"/>
                <a:gd name="connsiteY1" fmla="*/ 129681 h 159218"/>
                <a:gd name="connsiteX2" fmla="*/ 211555 w 490718"/>
                <a:gd name="connsiteY2" fmla="*/ 45156 h 159218"/>
                <a:gd name="connsiteX3" fmla="*/ 488180 w 490718"/>
                <a:gd name="connsiteY3" fmla="*/ 6736 h 159218"/>
                <a:gd name="connsiteX4" fmla="*/ 342184 w 490718"/>
                <a:gd name="connsiteY4" fmla="*/ 2894 h 159218"/>
                <a:gd name="connsiteX5" fmla="*/ 226923 w 490718"/>
                <a:gd name="connsiteY5" fmla="*/ 37472 h 159218"/>
                <a:gd name="connsiteX6" fmla="*/ 100137 w 490718"/>
                <a:gd name="connsiteY6" fmla="*/ 106629 h 159218"/>
                <a:gd name="connsiteX7" fmla="*/ 130873 w 490718"/>
                <a:gd name="connsiteY7" fmla="*/ 68209 h 159218"/>
                <a:gd name="connsiteX8" fmla="*/ 173135 w 490718"/>
                <a:gd name="connsiteY8" fmla="*/ 22104 h 159218"/>
                <a:gd name="connsiteX9" fmla="*/ 4086 w 490718"/>
                <a:gd name="connsiteY9" fmla="*/ 152733 h 159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0718" h="159218">
                  <a:moveTo>
                    <a:pt x="4086" y="152733"/>
                  </a:moveTo>
                  <a:cubicBezTo>
                    <a:pt x="-13843" y="170662"/>
                    <a:pt x="30980" y="147610"/>
                    <a:pt x="65558" y="129681"/>
                  </a:cubicBezTo>
                  <a:cubicBezTo>
                    <a:pt x="100136" y="111752"/>
                    <a:pt x="141118" y="65647"/>
                    <a:pt x="211555" y="45156"/>
                  </a:cubicBezTo>
                  <a:cubicBezTo>
                    <a:pt x="281992" y="24665"/>
                    <a:pt x="466409" y="13780"/>
                    <a:pt x="488180" y="6736"/>
                  </a:cubicBezTo>
                  <a:cubicBezTo>
                    <a:pt x="509952" y="-308"/>
                    <a:pt x="385727" y="-2229"/>
                    <a:pt x="342184" y="2894"/>
                  </a:cubicBezTo>
                  <a:cubicBezTo>
                    <a:pt x="298641" y="8017"/>
                    <a:pt x="267264" y="20183"/>
                    <a:pt x="226923" y="37472"/>
                  </a:cubicBezTo>
                  <a:cubicBezTo>
                    <a:pt x="186582" y="54761"/>
                    <a:pt x="116145" y="101506"/>
                    <a:pt x="100137" y="106629"/>
                  </a:cubicBezTo>
                  <a:cubicBezTo>
                    <a:pt x="84129" y="111752"/>
                    <a:pt x="118707" y="82296"/>
                    <a:pt x="130873" y="68209"/>
                  </a:cubicBezTo>
                  <a:cubicBezTo>
                    <a:pt x="143039" y="54122"/>
                    <a:pt x="194266" y="4815"/>
                    <a:pt x="173135" y="22104"/>
                  </a:cubicBezTo>
                  <a:cubicBezTo>
                    <a:pt x="152004" y="39393"/>
                    <a:pt x="22015" y="134804"/>
                    <a:pt x="4086" y="15273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 1100">
              <a:extLst>
                <a:ext uri="{FF2B5EF4-FFF2-40B4-BE49-F238E27FC236}">
                  <a16:creationId xmlns:a16="http://schemas.microsoft.com/office/drawing/2014/main" id="{26DBDEF9-536F-90C4-4DD0-5FB482365BA9}"/>
                </a:ext>
              </a:extLst>
            </p:cNvPr>
            <p:cNvSpPr/>
            <p:nvPr/>
          </p:nvSpPr>
          <p:spPr>
            <a:xfrm>
              <a:off x="8323052" y="5534105"/>
              <a:ext cx="99602" cy="303583"/>
            </a:xfrm>
            <a:custGeom>
              <a:avLst/>
              <a:gdLst>
                <a:gd name="connsiteX0" fmla="*/ 421 w 99602"/>
                <a:gd name="connsiteY0" fmla="*/ 64 h 303583"/>
                <a:gd name="connsiteX1" fmla="*/ 54210 w 99602"/>
                <a:gd name="connsiteY1" fmla="*/ 103799 h 303583"/>
                <a:gd name="connsiteX2" fmla="*/ 96472 w 99602"/>
                <a:gd name="connsiteY2" fmla="*/ 188323 h 303583"/>
                <a:gd name="connsiteX3" fmla="*/ 96472 w 99602"/>
                <a:gd name="connsiteY3" fmla="*/ 303583 h 303583"/>
                <a:gd name="connsiteX4" fmla="*/ 96472 w 99602"/>
                <a:gd name="connsiteY4" fmla="*/ 165271 h 303583"/>
                <a:gd name="connsiteX5" fmla="*/ 84946 w 99602"/>
                <a:gd name="connsiteY5" fmla="*/ 119167 h 303583"/>
                <a:gd name="connsiteX6" fmla="*/ 421 w 99602"/>
                <a:gd name="connsiteY6" fmla="*/ 64 h 303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602" h="303583">
                  <a:moveTo>
                    <a:pt x="421" y="64"/>
                  </a:moveTo>
                  <a:cubicBezTo>
                    <a:pt x="-4702" y="-2497"/>
                    <a:pt x="38202" y="72423"/>
                    <a:pt x="54210" y="103799"/>
                  </a:cubicBezTo>
                  <a:cubicBezTo>
                    <a:pt x="70218" y="135175"/>
                    <a:pt x="89428" y="155026"/>
                    <a:pt x="96472" y="188323"/>
                  </a:cubicBezTo>
                  <a:cubicBezTo>
                    <a:pt x="103516" y="221620"/>
                    <a:pt x="96472" y="303583"/>
                    <a:pt x="96472" y="303583"/>
                  </a:cubicBezTo>
                  <a:cubicBezTo>
                    <a:pt x="96472" y="299741"/>
                    <a:pt x="98393" y="196007"/>
                    <a:pt x="96472" y="165271"/>
                  </a:cubicBezTo>
                  <a:cubicBezTo>
                    <a:pt x="94551" y="134535"/>
                    <a:pt x="99033" y="147982"/>
                    <a:pt x="84946" y="119167"/>
                  </a:cubicBezTo>
                  <a:cubicBezTo>
                    <a:pt x="70859" y="90352"/>
                    <a:pt x="5544" y="2625"/>
                    <a:pt x="421" y="6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 1101">
              <a:extLst>
                <a:ext uri="{FF2B5EF4-FFF2-40B4-BE49-F238E27FC236}">
                  <a16:creationId xmlns:a16="http://schemas.microsoft.com/office/drawing/2014/main" id="{EC71ECE8-2952-9830-37DF-5CF89FEBE091}"/>
                </a:ext>
              </a:extLst>
            </p:cNvPr>
            <p:cNvSpPr/>
            <p:nvPr/>
          </p:nvSpPr>
          <p:spPr>
            <a:xfrm>
              <a:off x="8273339" y="5507023"/>
              <a:ext cx="127790" cy="327204"/>
            </a:xfrm>
            <a:custGeom>
              <a:avLst/>
              <a:gdLst>
                <a:gd name="connsiteX0" fmla="*/ 188 w 127790"/>
                <a:gd name="connsiteY0" fmla="*/ 252 h 327204"/>
                <a:gd name="connsiteX1" fmla="*/ 92396 w 127790"/>
                <a:gd name="connsiteY1" fmla="*/ 165459 h 327204"/>
                <a:gd name="connsiteX2" fmla="*/ 119291 w 127790"/>
                <a:gd name="connsiteY2" fmla="*/ 326823 h 327204"/>
                <a:gd name="connsiteX3" fmla="*/ 119291 w 127790"/>
                <a:gd name="connsiteY3" fmla="*/ 203879 h 327204"/>
                <a:gd name="connsiteX4" fmla="*/ 188 w 127790"/>
                <a:gd name="connsiteY4" fmla="*/ 252 h 327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790" h="327204">
                  <a:moveTo>
                    <a:pt x="188" y="252"/>
                  </a:moveTo>
                  <a:cubicBezTo>
                    <a:pt x="-4294" y="-6151"/>
                    <a:pt x="72546" y="111031"/>
                    <a:pt x="92396" y="165459"/>
                  </a:cubicBezTo>
                  <a:cubicBezTo>
                    <a:pt x="112246" y="219887"/>
                    <a:pt x="114809" y="320420"/>
                    <a:pt x="119291" y="326823"/>
                  </a:cubicBezTo>
                  <a:cubicBezTo>
                    <a:pt x="123773" y="333226"/>
                    <a:pt x="135940" y="257667"/>
                    <a:pt x="119291" y="203879"/>
                  </a:cubicBezTo>
                  <a:cubicBezTo>
                    <a:pt x="102642" y="150091"/>
                    <a:pt x="4670" y="6655"/>
                    <a:pt x="188" y="25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 1102">
              <a:extLst>
                <a:ext uri="{FF2B5EF4-FFF2-40B4-BE49-F238E27FC236}">
                  <a16:creationId xmlns:a16="http://schemas.microsoft.com/office/drawing/2014/main" id="{8B25F3B3-2782-6C7C-9915-30F526DAFE7C}"/>
                </a:ext>
              </a:extLst>
            </p:cNvPr>
            <p:cNvSpPr/>
            <p:nvPr/>
          </p:nvSpPr>
          <p:spPr>
            <a:xfrm>
              <a:off x="8215346" y="5537659"/>
              <a:ext cx="133966" cy="320831"/>
            </a:xfrm>
            <a:custGeom>
              <a:avLst/>
              <a:gdLst>
                <a:gd name="connsiteX0" fmla="*/ 551 w 133966"/>
                <a:gd name="connsiteY0" fmla="*/ 352 h 320831"/>
                <a:gd name="connsiteX1" fmla="*/ 85075 w 133966"/>
                <a:gd name="connsiteY1" fmla="*/ 134823 h 320831"/>
                <a:gd name="connsiteX2" fmla="*/ 104285 w 133966"/>
                <a:gd name="connsiteY2" fmla="*/ 246241 h 320831"/>
                <a:gd name="connsiteX3" fmla="*/ 104285 w 133966"/>
                <a:gd name="connsiteY3" fmla="*/ 319239 h 320831"/>
                <a:gd name="connsiteX4" fmla="*/ 131179 w 133966"/>
                <a:gd name="connsiteY4" fmla="*/ 177085 h 320831"/>
                <a:gd name="connsiteX5" fmla="*/ 551 w 133966"/>
                <a:gd name="connsiteY5" fmla="*/ 352 h 32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966" h="320831">
                  <a:moveTo>
                    <a:pt x="551" y="352"/>
                  </a:moveTo>
                  <a:cubicBezTo>
                    <a:pt x="-7133" y="-6692"/>
                    <a:pt x="67786" y="93842"/>
                    <a:pt x="85075" y="134823"/>
                  </a:cubicBezTo>
                  <a:cubicBezTo>
                    <a:pt x="102364" y="175804"/>
                    <a:pt x="101083" y="215505"/>
                    <a:pt x="104285" y="246241"/>
                  </a:cubicBezTo>
                  <a:cubicBezTo>
                    <a:pt x="107487" y="276977"/>
                    <a:pt x="99803" y="330765"/>
                    <a:pt x="104285" y="319239"/>
                  </a:cubicBezTo>
                  <a:cubicBezTo>
                    <a:pt x="108767" y="307713"/>
                    <a:pt x="143986" y="228952"/>
                    <a:pt x="131179" y="177085"/>
                  </a:cubicBezTo>
                  <a:cubicBezTo>
                    <a:pt x="118372" y="125218"/>
                    <a:pt x="8235" y="7396"/>
                    <a:pt x="551" y="35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 1103">
              <a:extLst>
                <a:ext uri="{FF2B5EF4-FFF2-40B4-BE49-F238E27FC236}">
                  <a16:creationId xmlns:a16="http://schemas.microsoft.com/office/drawing/2014/main" id="{74D6EC83-7D56-F26A-51EC-D9A3F3B72C30}"/>
                </a:ext>
              </a:extLst>
            </p:cNvPr>
            <p:cNvSpPr/>
            <p:nvPr/>
          </p:nvSpPr>
          <p:spPr>
            <a:xfrm>
              <a:off x="8018940" y="5622201"/>
              <a:ext cx="303842" cy="227017"/>
            </a:xfrm>
            <a:custGeom>
              <a:avLst/>
              <a:gdLst>
                <a:gd name="connsiteX0" fmla="*/ 243061 w 303842"/>
                <a:gd name="connsiteY0" fmla="*/ 211645 h 227017"/>
                <a:gd name="connsiteX1" fmla="*/ 39434 w 303842"/>
                <a:gd name="connsiteY1" fmla="*/ 219329 h 227017"/>
                <a:gd name="connsiteX2" fmla="*/ 77854 w 303842"/>
                <a:gd name="connsiteY2" fmla="*/ 107911 h 227017"/>
                <a:gd name="connsiteX3" fmla="*/ 139327 w 303842"/>
                <a:gd name="connsiteY3" fmla="*/ 334 h 227017"/>
                <a:gd name="connsiteX4" fmla="*/ 81696 w 303842"/>
                <a:gd name="connsiteY4" fmla="*/ 77175 h 227017"/>
                <a:gd name="connsiteX5" fmla="*/ 74012 w 303842"/>
                <a:gd name="connsiteY5" fmla="*/ 161699 h 227017"/>
                <a:gd name="connsiteX6" fmla="*/ 74012 w 303842"/>
                <a:gd name="connsiteY6" fmla="*/ 146331 h 227017"/>
                <a:gd name="connsiteX7" fmla="*/ 1014 w 303842"/>
                <a:gd name="connsiteY7" fmla="*/ 223171 h 227017"/>
                <a:gd name="connsiteX8" fmla="*/ 50960 w 303842"/>
                <a:gd name="connsiteY8" fmla="*/ 215487 h 227017"/>
                <a:gd name="connsiteX9" fmla="*/ 293007 w 303842"/>
                <a:gd name="connsiteY9" fmla="*/ 215487 h 227017"/>
                <a:gd name="connsiteX10" fmla="*/ 243061 w 303842"/>
                <a:gd name="connsiteY10" fmla="*/ 211645 h 2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3842" h="227017">
                  <a:moveTo>
                    <a:pt x="243061" y="211645"/>
                  </a:moveTo>
                  <a:cubicBezTo>
                    <a:pt x="200799" y="212285"/>
                    <a:pt x="66968" y="236618"/>
                    <a:pt x="39434" y="219329"/>
                  </a:cubicBezTo>
                  <a:cubicBezTo>
                    <a:pt x="11900" y="202040"/>
                    <a:pt x="61205" y="144410"/>
                    <a:pt x="77854" y="107911"/>
                  </a:cubicBezTo>
                  <a:cubicBezTo>
                    <a:pt x="94503" y="71412"/>
                    <a:pt x="138687" y="5457"/>
                    <a:pt x="139327" y="334"/>
                  </a:cubicBezTo>
                  <a:cubicBezTo>
                    <a:pt x="139967" y="-4789"/>
                    <a:pt x="92582" y="50281"/>
                    <a:pt x="81696" y="77175"/>
                  </a:cubicBezTo>
                  <a:cubicBezTo>
                    <a:pt x="70810" y="104069"/>
                    <a:pt x="75293" y="150173"/>
                    <a:pt x="74012" y="161699"/>
                  </a:cubicBezTo>
                  <a:cubicBezTo>
                    <a:pt x="72731" y="173225"/>
                    <a:pt x="86178" y="136086"/>
                    <a:pt x="74012" y="146331"/>
                  </a:cubicBezTo>
                  <a:cubicBezTo>
                    <a:pt x="61846" y="156576"/>
                    <a:pt x="4856" y="211645"/>
                    <a:pt x="1014" y="223171"/>
                  </a:cubicBezTo>
                  <a:cubicBezTo>
                    <a:pt x="-2828" y="234697"/>
                    <a:pt x="2295" y="216768"/>
                    <a:pt x="50960" y="215487"/>
                  </a:cubicBezTo>
                  <a:cubicBezTo>
                    <a:pt x="99625" y="214206"/>
                    <a:pt x="262911" y="216127"/>
                    <a:pt x="293007" y="215487"/>
                  </a:cubicBezTo>
                  <a:cubicBezTo>
                    <a:pt x="323103" y="214847"/>
                    <a:pt x="285323" y="211005"/>
                    <a:pt x="243061" y="21164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 1104">
              <a:extLst>
                <a:ext uri="{FF2B5EF4-FFF2-40B4-BE49-F238E27FC236}">
                  <a16:creationId xmlns:a16="http://schemas.microsoft.com/office/drawing/2014/main" id="{F1DEAF52-DB29-0204-0AF7-32023707DFC8}"/>
                </a:ext>
              </a:extLst>
            </p:cNvPr>
            <p:cNvSpPr/>
            <p:nvPr/>
          </p:nvSpPr>
          <p:spPr>
            <a:xfrm>
              <a:off x="7451041" y="4425466"/>
              <a:ext cx="303515" cy="314789"/>
            </a:xfrm>
            <a:custGeom>
              <a:avLst/>
              <a:gdLst>
                <a:gd name="connsiteX0" fmla="*/ 294 w 303515"/>
                <a:gd name="connsiteY0" fmla="*/ 175093 h 314789"/>
                <a:gd name="connsiteX1" fmla="*/ 296130 w 303515"/>
                <a:gd name="connsiteY1" fmla="*/ 2202 h 314789"/>
                <a:gd name="connsiteX2" fmla="*/ 211605 w 303515"/>
                <a:gd name="connsiteY2" fmla="*/ 82885 h 314789"/>
                <a:gd name="connsiteX3" fmla="*/ 184711 w 303515"/>
                <a:gd name="connsiteY3" fmla="*/ 163567 h 314789"/>
                <a:gd name="connsiteX4" fmla="*/ 211605 w 303515"/>
                <a:gd name="connsiteY4" fmla="*/ 313406 h 314789"/>
                <a:gd name="connsiteX5" fmla="*/ 161659 w 303515"/>
                <a:gd name="connsiteY5" fmla="*/ 67517 h 314789"/>
                <a:gd name="connsiteX6" fmla="*/ 130923 w 303515"/>
                <a:gd name="connsiteY6" fmla="*/ 102095 h 314789"/>
                <a:gd name="connsiteX7" fmla="*/ 238500 w 303515"/>
                <a:gd name="connsiteY7" fmla="*/ 40622 h 314789"/>
                <a:gd name="connsiteX8" fmla="*/ 294 w 303515"/>
                <a:gd name="connsiteY8" fmla="*/ 175093 h 314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515" h="314789">
                  <a:moveTo>
                    <a:pt x="294" y="175093"/>
                  </a:moveTo>
                  <a:cubicBezTo>
                    <a:pt x="9899" y="168690"/>
                    <a:pt x="260912" y="17570"/>
                    <a:pt x="296130" y="2202"/>
                  </a:cubicBezTo>
                  <a:cubicBezTo>
                    <a:pt x="331348" y="-13166"/>
                    <a:pt x="230175" y="55991"/>
                    <a:pt x="211605" y="82885"/>
                  </a:cubicBezTo>
                  <a:cubicBezTo>
                    <a:pt x="193035" y="109779"/>
                    <a:pt x="184711" y="125147"/>
                    <a:pt x="184711" y="163567"/>
                  </a:cubicBezTo>
                  <a:cubicBezTo>
                    <a:pt x="184711" y="201987"/>
                    <a:pt x="215447" y="329414"/>
                    <a:pt x="211605" y="313406"/>
                  </a:cubicBezTo>
                  <a:cubicBezTo>
                    <a:pt x="207763" y="297398"/>
                    <a:pt x="175106" y="102735"/>
                    <a:pt x="161659" y="67517"/>
                  </a:cubicBezTo>
                  <a:cubicBezTo>
                    <a:pt x="148212" y="32299"/>
                    <a:pt x="118116" y="106577"/>
                    <a:pt x="130923" y="102095"/>
                  </a:cubicBezTo>
                  <a:cubicBezTo>
                    <a:pt x="143730" y="97613"/>
                    <a:pt x="257710" y="31017"/>
                    <a:pt x="238500" y="40622"/>
                  </a:cubicBezTo>
                  <a:cubicBezTo>
                    <a:pt x="219290" y="50227"/>
                    <a:pt x="-9311" y="181496"/>
                    <a:pt x="294" y="17509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 1105">
              <a:extLst>
                <a:ext uri="{FF2B5EF4-FFF2-40B4-BE49-F238E27FC236}">
                  <a16:creationId xmlns:a16="http://schemas.microsoft.com/office/drawing/2014/main" id="{F150E37B-2D30-82F3-580D-F845A79C4271}"/>
                </a:ext>
              </a:extLst>
            </p:cNvPr>
            <p:cNvSpPr/>
            <p:nvPr/>
          </p:nvSpPr>
          <p:spPr>
            <a:xfrm>
              <a:off x="6945598" y="5120283"/>
              <a:ext cx="163822" cy="477248"/>
            </a:xfrm>
            <a:custGeom>
              <a:avLst/>
              <a:gdLst>
                <a:gd name="connsiteX0" fmla="*/ 40853 w 163822"/>
                <a:gd name="connsiteY0" fmla="*/ 2790 h 477248"/>
                <a:gd name="connsiteX1" fmla="*/ 2433 w 163822"/>
                <a:gd name="connsiteY1" fmla="*/ 459990 h 477248"/>
                <a:gd name="connsiteX2" fmla="*/ 21643 w 163822"/>
                <a:gd name="connsiteY2" fmla="*/ 344730 h 477248"/>
                <a:gd name="connsiteX3" fmla="*/ 163798 w 163822"/>
                <a:gd name="connsiteY3" fmla="*/ 2790 h 477248"/>
                <a:gd name="connsiteX4" fmla="*/ 33169 w 163822"/>
                <a:gd name="connsiteY4" fmla="*/ 256363 h 477248"/>
                <a:gd name="connsiteX5" fmla="*/ 40853 w 163822"/>
                <a:gd name="connsiteY5" fmla="*/ 2790 h 47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822" h="477248">
                  <a:moveTo>
                    <a:pt x="40853" y="2790"/>
                  </a:moveTo>
                  <a:cubicBezTo>
                    <a:pt x="35730" y="36728"/>
                    <a:pt x="5635" y="403000"/>
                    <a:pt x="2433" y="459990"/>
                  </a:cubicBezTo>
                  <a:cubicBezTo>
                    <a:pt x="-769" y="516980"/>
                    <a:pt x="-5251" y="420930"/>
                    <a:pt x="21643" y="344730"/>
                  </a:cubicBezTo>
                  <a:cubicBezTo>
                    <a:pt x="48537" y="268530"/>
                    <a:pt x="161877" y="17518"/>
                    <a:pt x="163798" y="2790"/>
                  </a:cubicBezTo>
                  <a:cubicBezTo>
                    <a:pt x="165719" y="-11938"/>
                    <a:pt x="51739" y="257003"/>
                    <a:pt x="33169" y="256363"/>
                  </a:cubicBezTo>
                  <a:cubicBezTo>
                    <a:pt x="14599" y="255723"/>
                    <a:pt x="45976" y="-31148"/>
                    <a:pt x="40853" y="279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 1106">
              <a:extLst>
                <a:ext uri="{FF2B5EF4-FFF2-40B4-BE49-F238E27FC236}">
                  <a16:creationId xmlns:a16="http://schemas.microsoft.com/office/drawing/2014/main" id="{15256920-2EC8-5217-B07B-1227E06D3432}"/>
                </a:ext>
              </a:extLst>
            </p:cNvPr>
            <p:cNvSpPr/>
            <p:nvPr/>
          </p:nvSpPr>
          <p:spPr>
            <a:xfrm>
              <a:off x="6724316" y="5259936"/>
              <a:ext cx="89286" cy="379860"/>
            </a:xfrm>
            <a:custGeom>
              <a:avLst/>
              <a:gdLst>
                <a:gd name="connsiteX0" fmla="*/ 89245 w 89286"/>
                <a:gd name="connsiteY0" fmla="*/ 1450 h 379860"/>
                <a:gd name="connsiteX1" fmla="*/ 4720 w 89286"/>
                <a:gd name="connsiteY1" fmla="*/ 370283 h 379860"/>
                <a:gd name="connsiteX2" fmla="*/ 16246 w 89286"/>
                <a:gd name="connsiteY2" fmla="*/ 247339 h 379860"/>
                <a:gd name="connsiteX3" fmla="*/ 89245 w 89286"/>
                <a:gd name="connsiteY3" fmla="*/ 1450 h 379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286" h="379860">
                  <a:moveTo>
                    <a:pt x="89245" y="1450"/>
                  </a:moveTo>
                  <a:cubicBezTo>
                    <a:pt x="87324" y="21941"/>
                    <a:pt x="16886" y="329302"/>
                    <a:pt x="4720" y="370283"/>
                  </a:cubicBezTo>
                  <a:cubicBezTo>
                    <a:pt x="-7446" y="411264"/>
                    <a:pt x="6641" y="311373"/>
                    <a:pt x="16246" y="247339"/>
                  </a:cubicBezTo>
                  <a:cubicBezTo>
                    <a:pt x="25851" y="183305"/>
                    <a:pt x="91166" y="-19041"/>
                    <a:pt x="89245" y="145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 1107">
              <a:extLst>
                <a:ext uri="{FF2B5EF4-FFF2-40B4-BE49-F238E27FC236}">
                  <a16:creationId xmlns:a16="http://schemas.microsoft.com/office/drawing/2014/main" id="{66BB5992-6C96-8123-9BD5-A9062EFE3F70}"/>
                </a:ext>
              </a:extLst>
            </p:cNvPr>
            <p:cNvSpPr/>
            <p:nvPr/>
          </p:nvSpPr>
          <p:spPr>
            <a:xfrm>
              <a:off x="4658980" y="4235278"/>
              <a:ext cx="633320" cy="849851"/>
            </a:xfrm>
            <a:custGeom>
              <a:avLst/>
              <a:gdLst>
                <a:gd name="connsiteX0" fmla="*/ 632475 w 633320"/>
                <a:gd name="connsiteY0" fmla="*/ 2077 h 849851"/>
                <a:gd name="connsiteX1" fmla="*/ 232425 w 633320"/>
                <a:gd name="connsiteY1" fmla="*/ 379902 h 849851"/>
                <a:gd name="connsiteX2" fmla="*/ 241950 w 633320"/>
                <a:gd name="connsiteY2" fmla="*/ 376727 h 849851"/>
                <a:gd name="connsiteX3" fmla="*/ 38750 w 633320"/>
                <a:gd name="connsiteY3" fmla="*/ 697402 h 849851"/>
                <a:gd name="connsiteX4" fmla="*/ 57800 w 633320"/>
                <a:gd name="connsiteY4" fmla="*/ 678352 h 849851"/>
                <a:gd name="connsiteX5" fmla="*/ 650 w 633320"/>
                <a:gd name="connsiteY5" fmla="*/ 849802 h 849851"/>
                <a:gd name="connsiteX6" fmla="*/ 102250 w 633320"/>
                <a:gd name="connsiteY6" fmla="*/ 659302 h 849851"/>
                <a:gd name="connsiteX7" fmla="*/ 264175 w 633320"/>
                <a:gd name="connsiteY7" fmla="*/ 389427 h 849851"/>
                <a:gd name="connsiteX8" fmla="*/ 232425 w 633320"/>
                <a:gd name="connsiteY8" fmla="*/ 411652 h 849851"/>
                <a:gd name="connsiteX9" fmla="*/ 413400 w 633320"/>
                <a:gd name="connsiteY9" fmla="*/ 167177 h 849851"/>
                <a:gd name="connsiteX10" fmla="*/ 340375 w 633320"/>
                <a:gd name="connsiteY10" fmla="*/ 224327 h 849851"/>
                <a:gd name="connsiteX11" fmla="*/ 632475 w 633320"/>
                <a:gd name="connsiteY11" fmla="*/ 2077 h 849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3320" h="849851">
                  <a:moveTo>
                    <a:pt x="632475" y="2077"/>
                  </a:moveTo>
                  <a:cubicBezTo>
                    <a:pt x="614483" y="28006"/>
                    <a:pt x="232425" y="379902"/>
                    <a:pt x="232425" y="379902"/>
                  </a:cubicBezTo>
                  <a:cubicBezTo>
                    <a:pt x="167338" y="442344"/>
                    <a:pt x="274229" y="323811"/>
                    <a:pt x="241950" y="376727"/>
                  </a:cubicBezTo>
                  <a:cubicBezTo>
                    <a:pt x="209671" y="429643"/>
                    <a:pt x="38750" y="697402"/>
                    <a:pt x="38750" y="697402"/>
                  </a:cubicBezTo>
                  <a:cubicBezTo>
                    <a:pt x="8058" y="747673"/>
                    <a:pt x="64150" y="652952"/>
                    <a:pt x="57800" y="678352"/>
                  </a:cubicBezTo>
                  <a:cubicBezTo>
                    <a:pt x="51450" y="703752"/>
                    <a:pt x="-6758" y="852977"/>
                    <a:pt x="650" y="849802"/>
                  </a:cubicBezTo>
                  <a:cubicBezTo>
                    <a:pt x="8058" y="846627"/>
                    <a:pt x="58329" y="736031"/>
                    <a:pt x="102250" y="659302"/>
                  </a:cubicBezTo>
                  <a:cubicBezTo>
                    <a:pt x="146171" y="582573"/>
                    <a:pt x="242479" y="430702"/>
                    <a:pt x="264175" y="389427"/>
                  </a:cubicBezTo>
                  <a:cubicBezTo>
                    <a:pt x="285871" y="348152"/>
                    <a:pt x="207554" y="448694"/>
                    <a:pt x="232425" y="411652"/>
                  </a:cubicBezTo>
                  <a:cubicBezTo>
                    <a:pt x="257296" y="374610"/>
                    <a:pt x="395408" y="198398"/>
                    <a:pt x="413400" y="167177"/>
                  </a:cubicBezTo>
                  <a:cubicBezTo>
                    <a:pt x="431392" y="135956"/>
                    <a:pt x="304921" y="247610"/>
                    <a:pt x="340375" y="224327"/>
                  </a:cubicBezTo>
                  <a:cubicBezTo>
                    <a:pt x="375829" y="201044"/>
                    <a:pt x="650467" y="-23852"/>
                    <a:pt x="632475" y="207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 1108">
              <a:extLst>
                <a:ext uri="{FF2B5EF4-FFF2-40B4-BE49-F238E27FC236}">
                  <a16:creationId xmlns:a16="http://schemas.microsoft.com/office/drawing/2014/main" id="{05136DF5-35BE-4D50-FC70-5965D37857B2}"/>
                </a:ext>
              </a:extLst>
            </p:cNvPr>
            <p:cNvSpPr/>
            <p:nvPr/>
          </p:nvSpPr>
          <p:spPr>
            <a:xfrm>
              <a:off x="4226939" y="4676003"/>
              <a:ext cx="821368" cy="1159517"/>
            </a:xfrm>
            <a:custGeom>
              <a:avLst/>
              <a:gdLst>
                <a:gd name="connsiteX0" fmla="*/ 820041 w 821368"/>
                <a:gd name="connsiteY0" fmla="*/ 2677 h 1159517"/>
                <a:gd name="connsiteX1" fmla="*/ 556516 w 821368"/>
                <a:gd name="connsiteY1" fmla="*/ 323352 h 1159517"/>
                <a:gd name="connsiteX2" fmla="*/ 575566 w 821368"/>
                <a:gd name="connsiteY2" fmla="*/ 310652 h 1159517"/>
                <a:gd name="connsiteX3" fmla="*/ 461266 w 821368"/>
                <a:gd name="connsiteY3" fmla="*/ 574177 h 1159517"/>
                <a:gd name="connsiteX4" fmla="*/ 353316 w 821368"/>
                <a:gd name="connsiteY4" fmla="*/ 780552 h 1159517"/>
                <a:gd name="connsiteX5" fmla="*/ 366016 w 821368"/>
                <a:gd name="connsiteY5" fmla="*/ 761502 h 1159517"/>
                <a:gd name="connsiteX6" fmla="*/ 229491 w 821368"/>
                <a:gd name="connsiteY6" fmla="*/ 926602 h 1159517"/>
                <a:gd name="connsiteX7" fmla="*/ 131066 w 821368"/>
                <a:gd name="connsiteY7" fmla="*/ 1037727 h 1159517"/>
                <a:gd name="connsiteX8" fmla="*/ 162816 w 821368"/>
                <a:gd name="connsiteY8" fmla="*/ 1009152 h 1159517"/>
                <a:gd name="connsiteX9" fmla="*/ 4066 w 821368"/>
                <a:gd name="connsiteY9" fmla="*/ 1155202 h 1159517"/>
                <a:gd name="connsiteX10" fmla="*/ 356491 w 821368"/>
                <a:gd name="connsiteY10" fmla="*/ 815477 h 1159517"/>
                <a:gd name="connsiteX11" fmla="*/ 353316 w 821368"/>
                <a:gd name="connsiteY11" fmla="*/ 809127 h 1159517"/>
                <a:gd name="connsiteX12" fmla="*/ 518416 w 821368"/>
                <a:gd name="connsiteY12" fmla="*/ 367802 h 1159517"/>
                <a:gd name="connsiteX13" fmla="*/ 493016 w 821368"/>
                <a:gd name="connsiteY13" fmla="*/ 434477 h 1159517"/>
                <a:gd name="connsiteX14" fmla="*/ 708916 w 821368"/>
                <a:gd name="connsiteY14" fmla="*/ 139202 h 1159517"/>
                <a:gd name="connsiteX15" fmla="*/ 661291 w 821368"/>
                <a:gd name="connsiteY15" fmla="*/ 167777 h 1159517"/>
                <a:gd name="connsiteX16" fmla="*/ 820041 w 821368"/>
                <a:gd name="connsiteY16" fmla="*/ 2677 h 115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21368" h="1159517">
                  <a:moveTo>
                    <a:pt x="820041" y="2677"/>
                  </a:moveTo>
                  <a:cubicBezTo>
                    <a:pt x="802579" y="28606"/>
                    <a:pt x="556516" y="323352"/>
                    <a:pt x="556516" y="323352"/>
                  </a:cubicBezTo>
                  <a:cubicBezTo>
                    <a:pt x="515770" y="374681"/>
                    <a:pt x="591441" y="268848"/>
                    <a:pt x="575566" y="310652"/>
                  </a:cubicBezTo>
                  <a:cubicBezTo>
                    <a:pt x="559691" y="352456"/>
                    <a:pt x="498308" y="495860"/>
                    <a:pt x="461266" y="574177"/>
                  </a:cubicBezTo>
                  <a:cubicBezTo>
                    <a:pt x="424224" y="652494"/>
                    <a:pt x="353316" y="780552"/>
                    <a:pt x="353316" y="780552"/>
                  </a:cubicBezTo>
                  <a:cubicBezTo>
                    <a:pt x="337441" y="811773"/>
                    <a:pt x="386653" y="737160"/>
                    <a:pt x="366016" y="761502"/>
                  </a:cubicBezTo>
                  <a:cubicBezTo>
                    <a:pt x="345379" y="785844"/>
                    <a:pt x="268649" y="880565"/>
                    <a:pt x="229491" y="926602"/>
                  </a:cubicBezTo>
                  <a:cubicBezTo>
                    <a:pt x="190333" y="972640"/>
                    <a:pt x="142179" y="1023969"/>
                    <a:pt x="131066" y="1037727"/>
                  </a:cubicBezTo>
                  <a:cubicBezTo>
                    <a:pt x="119953" y="1051485"/>
                    <a:pt x="162816" y="1009152"/>
                    <a:pt x="162816" y="1009152"/>
                  </a:cubicBezTo>
                  <a:cubicBezTo>
                    <a:pt x="141649" y="1028731"/>
                    <a:pt x="-28213" y="1187481"/>
                    <a:pt x="4066" y="1155202"/>
                  </a:cubicBezTo>
                  <a:cubicBezTo>
                    <a:pt x="36345" y="1122923"/>
                    <a:pt x="298283" y="873156"/>
                    <a:pt x="356491" y="815477"/>
                  </a:cubicBezTo>
                  <a:cubicBezTo>
                    <a:pt x="414699" y="757798"/>
                    <a:pt x="326328" y="883740"/>
                    <a:pt x="353316" y="809127"/>
                  </a:cubicBezTo>
                  <a:cubicBezTo>
                    <a:pt x="380303" y="734515"/>
                    <a:pt x="495133" y="430244"/>
                    <a:pt x="518416" y="367802"/>
                  </a:cubicBezTo>
                  <a:cubicBezTo>
                    <a:pt x="541699" y="305360"/>
                    <a:pt x="461266" y="472577"/>
                    <a:pt x="493016" y="434477"/>
                  </a:cubicBezTo>
                  <a:cubicBezTo>
                    <a:pt x="524766" y="396377"/>
                    <a:pt x="680870" y="183652"/>
                    <a:pt x="708916" y="139202"/>
                  </a:cubicBezTo>
                  <a:cubicBezTo>
                    <a:pt x="736962" y="94752"/>
                    <a:pt x="645416" y="188415"/>
                    <a:pt x="661291" y="167777"/>
                  </a:cubicBezTo>
                  <a:cubicBezTo>
                    <a:pt x="677166" y="147140"/>
                    <a:pt x="837503" y="-23252"/>
                    <a:pt x="820041" y="267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 1109">
              <a:extLst>
                <a:ext uri="{FF2B5EF4-FFF2-40B4-BE49-F238E27FC236}">
                  <a16:creationId xmlns:a16="http://schemas.microsoft.com/office/drawing/2014/main" id="{1DC01FCE-2836-D821-3F1C-024FF06C4D69}"/>
                </a:ext>
              </a:extLst>
            </p:cNvPr>
            <p:cNvSpPr/>
            <p:nvPr/>
          </p:nvSpPr>
          <p:spPr>
            <a:xfrm>
              <a:off x="4287704" y="5104130"/>
              <a:ext cx="378314" cy="636520"/>
            </a:xfrm>
            <a:custGeom>
              <a:avLst/>
              <a:gdLst>
                <a:gd name="connsiteX0" fmla="*/ 378276 w 378314"/>
                <a:gd name="connsiteY0" fmla="*/ 0 h 636520"/>
                <a:gd name="connsiteX1" fmla="*/ 222701 w 378314"/>
                <a:gd name="connsiteY1" fmla="*/ 342900 h 636520"/>
                <a:gd name="connsiteX2" fmla="*/ 238576 w 378314"/>
                <a:gd name="connsiteY2" fmla="*/ 320675 h 636520"/>
                <a:gd name="connsiteX3" fmla="*/ 124276 w 378314"/>
                <a:gd name="connsiteY3" fmla="*/ 485775 h 636520"/>
                <a:gd name="connsiteX4" fmla="*/ 171901 w 378314"/>
                <a:gd name="connsiteY4" fmla="*/ 434975 h 636520"/>
                <a:gd name="connsiteX5" fmla="*/ 451 w 378314"/>
                <a:gd name="connsiteY5" fmla="*/ 635000 h 636520"/>
                <a:gd name="connsiteX6" fmla="*/ 232226 w 378314"/>
                <a:gd name="connsiteY6" fmla="*/ 311150 h 636520"/>
                <a:gd name="connsiteX7" fmla="*/ 206826 w 378314"/>
                <a:gd name="connsiteY7" fmla="*/ 346075 h 636520"/>
                <a:gd name="connsiteX8" fmla="*/ 378276 w 378314"/>
                <a:gd name="connsiteY8" fmla="*/ 0 h 636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314" h="636520">
                  <a:moveTo>
                    <a:pt x="378276" y="0"/>
                  </a:moveTo>
                  <a:cubicBezTo>
                    <a:pt x="380922" y="-529"/>
                    <a:pt x="245984" y="289454"/>
                    <a:pt x="222701" y="342900"/>
                  </a:cubicBezTo>
                  <a:cubicBezTo>
                    <a:pt x="199418" y="396346"/>
                    <a:pt x="238576" y="320675"/>
                    <a:pt x="238576" y="320675"/>
                  </a:cubicBezTo>
                  <a:cubicBezTo>
                    <a:pt x="222172" y="344487"/>
                    <a:pt x="135388" y="466725"/>
                    <a:pt x="124276" y="485775"/>
                  </a:cubicBezTo>
                  <a:cubicBezTo>
                    <a:pt x="113164" y="504825"/>
                    <a:pt x="192538" y="410104"/>
                    <a:pt x="171901" y="434975"/>
                  </a:cubicBezTo>
                  <a:cubicBezTo>
                    <a:pt x="151264" y="459846"/>
                    <a:pt x="-9603" y="655638"/>
                    <a:pt x="451" y="635000"/>
                  </a:cubicBezTo>
                  <a:cubicBezTo>
                    <a:pt x="10505" y="614362"/>
                    <a:pt x="197830" y="359304"/>
                    <a:pt x="232226" y="311150"/>
                  </a:cubicBezTo>
                  <a:cubicBezTo>
                    <a:pt x="266622" y="262996"/>
                    <a:pt x="181426" y="396875"/>
                    <a:pt x="206826" y="346075"/>
                  </a:cubicBezTo>
                  <a:cubicBezTo>
                    <a:pt x="232226" y="295275"/>
                    <a:pt x="375630" y="529"/>
                    <a:pt x="37827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 1110">
              <a:extLst>
                <a:ext uri="{FF2B5EF4-FFF2-40B4-BE49-F238E27FC236}">
                  <a16:creationId xmlns:a16="http://schemas.microsoft.com/office/drawing/2014/main" id="{652FCC24-B25D-2159-68A0-8D738B1B74E4}"/>
                </a:ext>
              </a:extLst>
            </p:cNvPr>
            <p:cNvSpPr/>
            <p:nvPr/>
          </p:nvSpPr>
          <p:spPr>
            <a:xfrm>
              <a:off x="4636690" y="4411718"/>
              <a:ext cx="502695" cy="836502"/>
            </a:xfrm>
            <a:custGeom>
              <a:avLst/>
              <a:gdLst>
                <a:gd name="connsiteX0" fmla="*/ 502365 w 502695"/>
                <a:gd name="connsiteY0" fmla="*/ 262 h 836502"/>
                <a:gd name="connsiteX1" fmla="*/ 283290 w 502695"/>
                <a:gd name="connsiteY1" fmla="*/ 295537 h 836502"/>
                <a:gd name="connsiteX2" fmla="*/ 76915 w 502695"/>
                <a:gd name="connsiteY2" fmla="*/ 632087 h 836502"/>
                <a:gd name="connsiteX3" fmla="*/ 102315 w 502695"/>
                <a:gd name="connsiteY3" fmla="*/ 609862 h 836502"/>
                <a:gd name="connsiteX4" fmla="*/ 715 w 502695"/>
                <a:gd name="connsiteY4" fmla="*/ 835287 h 836502"/>
                <a:gd name="connsiteX5" fmla="*/ 162640 w 502695"/>
                <a:gd name="connsiteY5" fmla="*/ 495562 h 836502"/>
                <a:gd name="connsiteX6" fmla="*/ 261065 w 502695"/>
                <a:gd name="connsiteY6" fmla="*/ 289187 h 836502"/>
                <a:gd name="connsiteX7" fmla="*/ 232490 w 502695"/>
                <a:gd name="connsiteY7" fmla="*/ 346337 h 836502"/>
                <a:gd name="connsiteX8" fmla="*/ 502365 w 502695"/>
                <a:gd name="connsiteY8" fmla="*/ 262 h 836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2695" h="836502">
                  <a:moveTo>
                    <a:pt x="502365" y="262"/>
                  </a:moveTo>
                  <a:cubicBezTo>
                    <a:pt x="510832" y="-8205"/>
                    <a:pt x="354198" y="190233"/>
                    <a:pt x="283290" y="295537"/>
                  </a:cubicBezTo>
                  <a:cubicBezTo>
                    <a:pt x="212382" y="400841"/>
                    <a:pt x="107077" y="579700"/>
                    <a:pt x="76915" y="632087"/>
                  </a:cubicBezTo>
                  <a:cubicBezTo>
                    <a:pt x="46753" y="684474"/>
                    <a:pt x="115015" y="575995"/>
                    <a:pt x="102315" y="609862"/>
                  </a:cubicBezTo>
                  <a:cubicBezTo>
                    <a:pt x="89615" y="643729"/>
                    <a:pt x="-9339" y="854337"/>
                    <a:pt x="715" y="835287"/>
                  </a:cubicBezTo>
                  <a:cubicBezTo>
                    <a:pt x="10769" y="816237"/>
                    <a:pt x="162640" y="495562"/>
                    <a:pt x="162640" y="495562"/>
                  </a:cubicBezTo>
                  <a:lnTo>
                    <a:pt x="261065" y="289187"/>
                  </a:lnTo>
                  <a:cubicBezTo>
                    <a:pt x="272707" y="264316"/>
                    <a:pt x="192803" y="393962"/>
                    <a:pt x="232490" y="346337"/>
                  </a:cubicBezTo>
                  <a:cubicBezTo>
                    <a:pt x="272177" y="298712"/>
                    <a:pt x="493898" y="8729"/>
                    <a:pt x="502365" y="26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 1111">
              <a:extLst>
                <a:ext uri="{FF2B5EF4-FFF2-40B4-BE49-F238E27FC236}">
                  <a16:creationId xmlns:a16="http://schemas.microsoft.com/office/drawing/2014/main" id="{C3C39615-95DC-1A4F-D9E3-771CA4E3B401}"/>
                </a:ext>
              </a:extLst>
            </p:cNvPr>
            <p:cNvSpPr/>
            <p:nvPr/>
          </p:nvSpPr>
          <p:spPr>
            <a:xfrm>
              <a:off x="4023227" y="5723127"/>
              <a:ext cx="296785" cy="87685"/>
            </a:xfrm>
            <a:custGeom>
              <a:avLst/>
              <a:gdLst>
                <a:gd name="connsiteX0" fmla="*/ 296678 w 296785"/>
                <a:gd name="connsiteY0" fmla="*/ 128 h 87685"/>
                <a:gd name="connsiteX1" fmla="*/ 36328 w 296785"/>
                <a:gd name="connsiteY1" fmla="*/ 79503 h 87685"/>
                <a:gd name="connsiteX2" fmla="*/ 93478 w 296785"/>
                <a:gd name="connsiteY2" fmla="*/ 85853 h 87685"/>
                <a:gd name="connsiteX3" fmla="*/ 264928 w 296785"/>
                <a:gd name="connsiteY3" fmla="*/ 85853 h 87685"/>
                <a:gd name="connsiteX4" fmla="*/ 134753 w 296785"/>
                <a:gd name="connsiteY4" fmla="*/ 76328 h 87685"/>
                <a:gd name="connsiteX5" fmla="*/ 156978 w 296785"/>
                <a:gd name="connsiteY5" fmla="*/ 54103 h 87685"/>
                <a:gd name="connsiteX6" fmla="*/ 1403 w 296785"/>
                <a:gd name="connsiteY6" fmla="*/ 60453 h 87685"/>
                <a:gd name="connsiteX7" fmla="*/ 296678 w 296785"/>
                <a:gd name="connsiteY7" fmla="*/ 128 h 8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785" h="87685">
                  <a:moveTo>
                    <a:pt x="296678" y="128"/>
                  </a:moveTo>
                  <a:cubicBezTo>
                    <a:pt x="302499" y="3303"/>
                    <a:pt x="70195" y="65215"/>
                    <a:pt x="36328" y="79503"/>
                  </a:cubicBezTo>
                  <a:cubicBezTo>
                    <a:pt x="2461" y="93791"/>
                    <a:pt x="55378" y="84795"/>
                    <a:pt x="93478" y="85853"/>
                  </a:cubicBezTo>
                  <a:cubicBezTo>
                    <a:pt x="131578" y="86911"/>
                    <a:pt x="258049" y="87440"/>
                    <a:pt x="264928" y="85853"/>
                  </a:cubicBezTo>
                  <a:cubicBezTo>
                    <a:pt x="271807" y="84266"/>
                    <a:pt x="152745" y="81620"/>
                    <a:pt x="134753" y="76328"/>
                  </a:cubicBezTo>
                  <a:cubicBezTo>
                    <a:pt x="116761" y="71036"/>
                    <a:pt x="179203" y="56749"/>
                    <a:pt x="156978" y="54103"/>
                  </a:cubicBezTo>
                  <a:cubicBezTo>
                    <a:pt x="134753" y="51457"/>
                    <a:pt x="-16059" y="67332"/>
                    <a:pt x="1403" y="60453"/>
                  </a:cubicBezTo>
                  <a:cubicBezTo>
                    <a:pt x="18865" y="53574"/>
                    <a:pt x="290857" y="-3047"/>
                    <a:pt x="296678" y="12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 1112">
              <a:extLst>
                <a:ext uri="{FF2B5EF4-FFF2-40B4-BE49-F238E27FC236}">
                  <a16:creationId xmlns:a16="http://schemas.microsoft.com/office/drawing/2014/main" id="{B3818FB7-FA90-1519-340E-16EC149D7D7F}"/>
                </a:ext>
              </a:extLst>
            </p:cNvPr>
            <p:cNvSpPr/>
            <p:nvPr/>
          </p:nvSpPr>
          <p:spPr>
            <a:xfrm>
              <a:off x="3789153" y="5459535"/>
              <a:ext cx="366138" cy="330840"/>
            </a:xfrm>
            <a:custGeom>
              <a:avLst/>
              <a:gdLst>
                <a:gd name="connsiteX0" fmla="*/ 527 w 366138"/>
                <a:gd name="connsiteY0" fmla="*/ 195 h 330840"/>
                <a:gd name="connsiteX1" fmla="*/ 162452 w 366138"/>
                <a:gd name="connsiteY1" fmla="*/ 238320 h 330840"/>
                <a:gd name="connsiteX2" fmla="*/ 146577 w 366138"/>
                <a:gd name="connsiteY2" fmla="*/ 225620 h 330840"/>
                <a:gd name="connsiteX3" fmla="*/ 356127 w 366138"/>
                <a:gd name="connsiteY3" fmla="*/ 327220 h 330840"/>
                <a:gd name="connsiteX4" fmla="*/ 305327 w 366138"/>
                <a:gd name="connsiteY4" fmla="*/ 295470 h 330840"/>
                <a:gd name="connsiteX5" fmla="*/ 67202 w 366138"/>
                <a:gd name="connsiteY5" fmla="*/ 174820 h 330840"/>
                <a:gd name="connsiteX6" fmla="*/ 108477 w 366138"/>
                <a:gd name="connsiteY6" fmla="*/ 197045 h 330840"/>
                <a:gd name="connsiteX7" fmla="*/ 527 w 366138"/>
                <a:gd name="connsiteY7" fmla="*/ 195 h 330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6138" h="330840">
                  <a:moveTo>
                    <a:pt x="527" y="195"/>
                  </a:moveTo>
                  <a:cubicBezTo>
                    <a:pt x="9523" y="7074"/>
                    <a:pt x="138110" y="200749"/>
                    <a:pt x="162452" y="238320"/>
                  </a:cubicBezTo>
                  <a:cubicBezTo>
                    <a:pt x="186794" y="275891"/>
                    <a:pt x="114298" y="210803"/>
                    <a:pt x="146577" y="225620"/>
                  </a:cubicBezTo>
                  <a:cubicBezTo>
                    <a:pt x="178856" y="240437"/>
                    <a:pt x="329669" y="315578"/>
                    <a:pt x="356127" y="327220"/>
                  </a:cubicBezTo>
                  <a:cubicBezTo>
                    <a:pt x="382585" y="338862"/>
                    <a:pt x="353481" y="320870"/>
                    <a:pt x="305327" y="295470"/>
                  </a:cubicBezTo>
                  <a:cubicBezTo>
                    <a:pt x="257173" y="270070"/>
                    <a:pt x="100010" y="191224"/>
                    <a:pt x="67202" y="174820"/>
                  </a:cubicBezTo>
                  <a:cubicBezTo>
                    <a:pt x="34394" y="158416"/>
                    <a:pt x="116414" y="224032"/>
                    <a:pt x="108477" y="197045"/>
                  </a:cubicBezTo>
                  <a:cubicBezTo>
                    <a:pt x="100540" y="170058"/>
                    <a:pt x="-8469" y="-6684"/>
                    <a:pt x="527" y="19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 1113">
              <a:extLst>
                <a:ext uri="{FF2B5EF4-FFF2-40B4-BE49-F238E27FC236}">
                  <a16:creationId xmlns:a16="http://schemas.microsoft.com/office/drawing/2014/main" id="{E4D590CD-EC87-3D26-B239-D6D5A8BEE4E4}"/>
                </a:ext>
              </a:extLst>
            </p:cNvPr>
            <p:cNvSpPr/>
            <p:nvPr/>
          </p:nvSpPr>
          <p:spPr>
            <a:xfrm>
              <a:off x="3720057" y="5413636"/>
              <a:ext cx="209323" cy="315969"/>
            </a:xfrm>
            <a:custGeom>
              <a:avLst/>
              <a:gdLst>
                <a:gd name="connsiteX0" fmla="*/ 209323 w 209323"/>
                <a:gd name="connsiteY0" fmla="*/ 315969 h 315969"/>
                <a:gd name="connsiteX1" fmla="*/ 6123 w 209323"/>
                <a:gd name="connsiteY1" fmla="*/ 7994 h 315969"/>
                <a:gd name="connsiteX2" fmla="*/ 56923 w 209323"/>
                <a:gd name="connsiteY2" fmla="*/ 100069 h 315969"/>
                <a:gd name="connsiteX3" fmla="*/ 98198 w 209323"/>
                <a:gd name="connsiteY3" fmla="*/ 204844 h 315969"/>
                <a:gd name="connsiteX4" fmla="*/ 85498 w 209323"/>
                <a:gd name="connsiteY4" fmla="*/ 188969 h 315969"/>
                <a:gd name="connsiteX5" fmla="*/ 209323 w 209323"/>
                <a:gd name="connsiteY5" fmla="*/ 315969 h 315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323" h="315969">
                  <a:moveTo>
                    <a:pt x="209323" y="315969"/>
                  </a:moveTo>
                  <a:cubicBezTo>
                    <a:pt x="120423" y="179973"/>
                    <a:pt x="31523" y="43977"/>
                    <a:pt x="6123" y="7994"/>
                  </a:cubicBezTo>
                  <a:cubicBezTo>
                    <a:pt x="-19277" y="-27989"/>
                    <a:pt x="41577" y="67261"/>
                    <a:pt x="56923" y="100069"/>
                  </a:cubicBezTo>
                  <a:cubicBezTo>
                    <a:pt x="72269" y="132877"/>
                    <a:pt x="93435" y="190027"/>
                    <a:pt x="98198" y="204844"/>
                  </a:cubicBezTo>
                  <a:cubicBezTo>
                    <a:pt x="102961" y="219661"/>
                    <a:pt x="85498" y="188969"/>
                    <a:pt x="85498" y="188969"/>
                  </a:cubicBezTo>
                  <a:lnTo>
                    <a:pt x="209323" y="31596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 1114">
              <a:extLst>
                <a:ext uri="{FF2B5EF4-FFF2-40B4-BE49-F238E27FC236}">
                  <a16:creationId xmlns:a16="http://schemas.microsoft.com/office/drawing/2014/main" id="{0C6A9440-AE4C-577A-815A-2480A51378FD}"/>
                </a:ext>
              </a:extLst>
            </p:cNvPr>
            <p:cNvSpPr/>
            <p:nvPr/>
          </p:nvSpPr>
          <p:spPr>
            <a:xfrm>
              <a:off x="3554399" y="5413689"/>
              <a:ext cx="330193" cy="342662"/>
            </a:xfrm>
            <a:custGeom>
              <a:avLst/>
              <a:gdLst>
                <a:gd name="connsiteX0" fmla="*/ 327356 w 330193"/>
                <a:gd name="connsiteY0" fmla="*/ 236541 h 342662"/>
                <a:gd name="connsiteX1" fmla="*/ 105106 w 330193"/>
                <a:gd name="connsiteY1" fmla="*/ 49216 h 342662"/>
                <a:gd name="connsiteX2" fmla="*/ 331 w 330193"/>
                <a:gd name="connsiteY2" fmla="*/ 1591 h 342662"/>
                <a:gd name="connsiteX3" fmla="*/ 76531 w 330193"/>
                <a:gd name="connsiteY3" fmla="*/ 90491 h 342662"/>
                <a:gd name="connsiteX4" fmla="*/ 200356 w 330193"/>
                <a:gd name="connsiteY4" fmla="*/ 246066 h 342662"/>
                <a:gd name="connsiteX5" fmla="*/ 324181 w 330193"/>
                <a:gd name="connsiteY5" fmla="*/ 334966 h 342662"/>
                <a:gd name="connsiteX6" fmla="*/ 286081 w 330193"/>
                <a:gd name="connsiteY6" fmla="*/ 306391 h 342662"/>
                <a:gd name="connsiteX7" fmla="*/ 73356 w 330193"/>
                <a:gd name="connsiteY7" fmla="*/ 55566 h 342662"/>
                <a:gd name="connsiteX8" fmla="*/ 120981 w 330193"/>
                <a:gd name="connsiteY8" fmla="*/ 128591 h 342662"/>
                <a:gd name="connsiteX9" fmla="*/ 67006 w 330193"/>
                <a:gd name="connsiteY9" fmla="*/ 14291 h 342662"/>
                <a:gd name="connsiteX10" fmla="*/ 165431 w 330193"/>
                <a:gd name="connsiteY10" fmla="*/ 100016 h 342662"/>
                <a:gd name="connsiteX11" fmla="*/ 197181 w 330193"/>
                <a:gd name="connsiteY11" fmla="*/ 100016 h 342662"/>
                <a:gd name="connsiteX12" fmla="*/ 327356 w 330193"/>
                <a:gd name="connsiteY12" fmla="*/ 236541 h 342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193" h="342662">
                  <a:moveTo>
                    <a:pt x="327356" y="236541"/>
                  </a:moveTo>
                  <a:cubicBezTo>
                    <a:pt x="312010" y="228074"/>
                    <a:pt x="159610" y="88374"/>
                    <a:pt x="105106" y="49216"/>
                  </a:cubicBezTo>
                  <a:cubicBezTo>
                    <a:pt x="50602" y="10058"/>
                    <a:pt x="5093" y="-5288"/>
                    <a:pt x="331" y="1591"/>
                  </a:cubicBezTo>
                  <a:cubicBezTo>
                    <a:pt x="-4431" y="8470"/>
                    <a:pt x="43193" y="49745"/>
                    <a:pt x="76531" y="90491"/>
                  </a:cubicBezTo>
                  <a:cubicBezTo>
                    <a:pt x="109868" y="131237"/>
                    <a:pt x="159081" y="205320"/>
                    <a:pt x="200356" y="246066"/>
                  </a:cubicBezTo>
                  <a:cubicBezTo>
                    <a:pt x="241631" y="286812"/>
                    <a:pt x="309894" y="324912"/>
                    <a:pt x="324181" y="334966"/>
                  </a:cubicBezTo>
                  <a:cubicBezTo>
                    <a:pt x="338468" y="345020"/>
                    <a:pt x="327885" y="352958"/>
                    <a:pt x="286081" y="306391"/>
                  </a:cubicBezTo>
                  <a:cubicBezTo>
                    <a:pt x="244277" y="259824"/>
                    <a:pt x="100873" y="85199"/>
                    <a:pt x="73356" y="55566"/>
                  </a:cubicBezTo>
                  <a:cubicBezTo>
                    <a:pt x="45839" y="25933"/>
                    <a:pt x="122039" y="135470"/>
                    <a:pt x="120981" y="128591"/>
                  </a:cubicBezTo>
                  <a:cubicBezTo>
                    <a:pt x="119923" y="121712"/>
                    <a:pt x="59598" y="19053"/>
                    <a:pt x="67006" y="14291"/>
                  </a:cubicBezTo>
                  <a:cubicBezTo>
                    <a:pt x="74414" y="9528"/>
                    <a:pt x="143735" y="85728"/>
                    <a:pt x="165431" y="100016"/>
                  </a:cubicBezTo>
                  <a:cubicBezTo>
                    <a:pt x="187127" y="114303"/>
                    <a:pt x="169135" y="74087"/>
                    <a:pt x="197181" y="100016"/>
                  </a:cubicBezTo>
                  <a:cubicBezTo>
                    <a:pt x="225227" y="125945"/>
                    <a:pt x="342702" y="245008"/>
                    <a:pt x="327356" y="23654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 1115">
              <a:extLst>
                <a:ext uri="{FF2B5EF4-FFF2-40B4-BE49-F238E27FC236}">
                  <a16:creationId xmlns:a16="http://schemas.microsoft.com/office/drawing/2014/main" id="{A376E1F6-FEE9-4558-4618-BA34C2E1813D}"/>
                </a:ext>
              </a:extLst>
            </p:cNvPr>
            <p:cNvSpPr/>
            <p:nvPr/>
          </p:nvSpPr>
          <p:spPr>
            <a:xfrm>
              <a:off x="3284298" y="5358700"/>
              <a:ext cx="439082" cy="241116"/>
            </a:xfrm>
            <a:custGeom>
              <a:avLst/>
              <a:gdLst>
                <a:gd name="connsiteX0" fmla="*/ 438707 w 439082"/>
                <a:gd name="connsiteY0" fmla="*/ 240730 h 241116"/>
                <a:gd name="connsiteX1" fmla="*/ 270432 w 439082"/>
                <a:gd name="connsiteY1" fmla="*/ 107380 h 241116"/>
                <a:gd name="connsiteX2" fmla="*/ 6907 w 439082"/>
                <a:gd name="connsiteY2" fmla="*/ 2605 h 241116"/>
                <a:gd name="connsiteX3" fmla="*/ 89457 w 439082"/>
                <a:gd name="connsiteY3" fmla="*/ 34355 h 241116"/>
                <a:gd name="connsiteX4" fmla="*/ 225982 w 439082"/>
                <a:gd name="connsiteY4" fmla="*/ 62930 h 241116"/>
                <a:gd name="connsiteX5" fmla="*/ 438707 w 439082"/>
                <a:gd name="connsiteY5" fmla="*/ 240730 h 24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9082" h="241116">
                  <a:moveTo>
                    <a:pt x="438707" y="240730"/>
                  </a:moveTo>
                  <a:cubicBezTo>
                    <a:pt x="446115" y="248138"/>
                    <a:pt x="342399" y="147067"/>
                    <a:pt x="270432" y="107380"/>
                  </a:cubicBezTo>
                  <a:cubicBezTo>
                    <a:pt x="198465" y="67693"/>
                    <a:pt x="37069" y="14776"/>
                    <a:pt x="6907" y="2605"/>
                  </a:cubicBezTo>
                  <a:cubicBezTo>
                    <a:pt x="-23255" y="-9566"/>
                    <a:pt x="52945" y="24301"/>
                    <a:pt x="89457" y="34355"/>
                  </a:cubicBezTo>
                  <a:cubicBezTo>
                    <a:pt x="125969" y="44409"/>
                    <a:pt x="169890" y="32767"/>
                    <a:pt x="225982" y="62930"/>
                  </a:cubicBezTo>
                  <a:cubicBezTo>
                    <a:pt x="282074" y="93092"/>
                    <a:pt x="431299" y="233322"/>
                    <a:pt x="438707" y="24073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 1116">
              <a:extLst>
                <a:ext uri="{FF2B5EF4-FFF2-40B4-BE49-F238E27FC236}">
                  <a16:creationId xmlns:a16="http://schemas.microsoft.com/office/drawing/2014/main" id="{179F697D-FD2B-79AA-770F-ABF3FE58E594}"/>
                </a:ext>
              </a:extLst>
            </p:cNvPr>
            <p:cNvSpPr/>
            <p:nvPr/>
          </p:nvSpPr>
          <p:spPr>
            <a:xfrm>
              <a:off x="3359240" y="5359480"/>
              <a:ext cx="958114" cy="560605"/>
            </a:xfrm>
            <a:custGeom>
              <a:avLst/>
              <a:gdLst>
                <a:gd name="connsiteX0" fmla="*/ 1815 w 958114"/>
                <a:gd name="connsiteY0" fmla="*/ 1825 h 560605"/>
                <a:gd name="connsiteX1" fmla="*/ 43090 w 958114"/>
                <a:gd name="connsiteY1" fmla="*/ 43100 h 560605"/>
                <a:gd name="connsiteX2" fmla="*/ 278040 w 958114"/>
                <a:gd name="connsiteY2" fmla="*/ 297100 h 560605"/>
                <a:gd name="connsiteX3" fmla="*/ 414565 w 958114"/>
                <a:gd name="connsiteY3" fmla="*/ 449500 h 560605"/>
                <a:gd name="connsiteX4" fmla="*/ 385990 w 958114"/>
                <a:gd name="connsiteY4" fmla="*/ 427275 h 560605"/>
                <a:gd name="connsiteX5" fmla="*/ 478065 w 958114"/>
                <a:gd name="connsiteY5" fmla="*/ 503475 h 560605"/>
                <a:gd name="connsiteX6" fmla="*/ 195490 w 958114"/>
                <a:gd name="connsiteY6" fmla="*/ 309800 h 560605"/>
                <a:gd name="connsiteX7" fmla="*/ 446315 w 958114"/>
                <a:gd name="connsiteY7" fmla="*/ 500300 h 560605"/>
                <a:gd name="connsiteX8" fmla="*/ 646340 w 958114"/>
                <a:gd name="connsiteY8" fmla="*/ 532050 h 560605"/>
                <a:gd name="connsiteX9" fmla="*/ 732065 w 958114"/>
                <a:gd name="connsiteY9" fmla="*/ 528875 h 560605"/>
                <a:gd name="connsiteX10" fmla="*/ 617765 w 958114"/>
                <a:gd name="connsiteY10" fmla="*/ 557450 h 560605"/>
                <a:gd name="connsiteX11" fmla="*/ 957490 w 958114"/>
                <a:gd name="connsiteY11" fmla="*/ 443150 h 560605"/>
                <a:gd name="connsiteX12" fmla="*/ 693965 w 958114"/>
                <a:gd name="connsiteY12" fmla="*/ 516175 h 560605"/>
                <a:gd name="connsiteX13" fmla="*/ 405040 w 958114"/>
                <a:gd name="connsiteY13" fmla="*/ 443150 h 560605"/>
                <a:gd name="connsiteX14" fmla="*/ 211365 w 958114"/>
                <a:gd name="connsiteY14" fmla="*/ 281225 h 560605"/>
                <a:gd name="connsiteX15" fmla="*/ 211365 w 958114"/>
                <a:gd name="connsiteY15" fmla="*/ 185975 h 560605"/>
                <a:gd name="connsiteX16" fmla="*/ 68490 w 958114"/>
                <a:gd name="connsiteY16" fmla="*/ 62150 h 560605"/>
                <a:gd name="connsiteX17" fmla="*/ 1815 w 958114"/>
                <a:gd name="connsiteY17" fmla="*/ 1825 h 560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8114" h="560605">
                  <a:moveTo>
                    <a:pt x="1815" y="1825"/>
                  </a:moveTo>
                  <a:cubicBezTo>
                    <a:pt x="-2418" y="-1350"/>
                    <a:pt x="-2948" y="-6113"/>
                    <a:pt x="43090" y="43100"/>
                  </a:cubicBezTo>
                  <a:cubicBezTo>
                    <a:pt x="89128" y="92313"/>
                    <a:pt x="216128" y="229367"/>
                    <a:pt x="278040" y="297100"/>
                  </a:cubicBezTo>
                  <a:cubicBezTo>
                    <a:pt x="339953" y="364833"/>
                    <a:pt x="396573" y="427804"/>
                    <a:pt x="414565" y="449500"/>
                  </a:cubicBezTo>
                  <a:cubicBezTo>
                    <a:pt x="432557" y="471196"/>
                    <a:pt x="375407" y="418279"/>
                    <a:pt x="385990" y="427275"/>
                  </a:cubicBezTo>
                  <a:cubicBezTo>
                    <a:pt x="396573" y="436271"/>
                    <a:pt x="509815" y="523054"/>
                    <a:pt x="478065" y="503475"/>
                  </a:cubicBezTo>
                  <a:cubicBezTo>
                    <a:pt x="446315" y="483896"/>
                    <a:pt x="200782" y="310329"/>
                    <a:pt x="195490" y="309800"/>
                  </a:cubicBezTo>
                  <a:cubicBezTo>
                    <a:pt x="190198" y="309271"/>
                    <a:pt x="371173" y="463258"/>
                    <a:pt x="446315" y="500300"/>
                  </a:cubicBezTo>
                  <a:cubicBezTo>
                    <a:pt x="521457" y="537342"/>
                    <a:pt x="598715" y="527288"/>
                    <a:pt x="646340" y="532050"/>
                  </a:cubicBezTo>
                  <a:cubicBezTo>
                    <a:pt x="693965" y="536812"/>
                    <a:pt x="736827" y="524642"/>
                    <a:pt x="732065" y="528875"/>
                  </a:cubicBezTo>
                  <a:cubicBezTo>
                    <a:pt x="727303" y="533108"/>
                    <a:pt x="580194" y="571738"/>
                    <a:pt x="617765" y="557450"/>
                  </a:cubicBezTo>
                  <a:cubicBezTo>
                    <a:pt x="655336" y="543162"/>
                    <a:pt x="944790" y="450029"/>
                    <a:pt x="957490" y="443150"/>
                  </a:cubicBezTo>
                  <a:cubicBezTo>
                    <a:pt x="970190" y="436271"/>
                    <a:pt x="786040" y="516175"/>
                    <a:pt x="693965" y="516175"/>
                  </a:cubicBezTo>
                  <a:cubicBezTo>
                    <a:pt x="601890" y="516175"/>
                    <a:pt x="485473" y="482308"/>
                    <a:pt x="405040" y="443150"/>
                  </a:cubicBezTo>
                  <a:cubicBezTo>
                    <a:pt x="324607" y="403992"/>
                    <a:pt x="243644" y="324088"/>
                    <a:pt x="211365" y="281225"/>
                  </a:cubicBezTo>
                  <a:cubicBezTo>
                    <a:pt x="179086" y="238363"/>
                    <a:pt x="235177" y="222487"/>
                    <a:pt x="211365" y="185975"/>
                  </a:cubicBezTo>
                  <a:cubicBezTo>
                    <a:pt x="187553" y="149463"/>
                    <a:pt x="100240" y="91783"/>
                    <a:pt x="68490" y="62150"/>
                  </a:cubicBezTo>
                  <a:cubicBezTo>
                    <a:pt x="36740" y="32517"/>
                    <a:pt x="6048" y="5000"/>
                    <a:pt x="1815" y="182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 1117">
              <a:extLst>
                <a:ext uri="{FF2B5EF4-FFF2-40B4-BE49-F238E27FC236}">
                  <a16:creationId xmlns:a16="http://schemas.microsoft.com/office/drawing/2014/main" id="{E50EC377-179A-CE86-9667-FFFC526F88A4}"/>
                </a:ext>
              </a:extLst>
            </p:cNvPr>
            <p:cNvSpPr/>
            <p:nvPr/>
          </p:nvSpPr>
          <p:spPr>
            <a:xfrm>
              <a:off x="3622568" y="5587253"/>
              <a:ext cx="461734" cy="240799"/>
            </a:xfrm>
            <a:custGeom>
              <a:avLst/>
              <a:gdLst>
                <a:gd name="connsiteX0" fmla="*/ 14712 w 461734"/>
                <a:gd name="connsiteY0" fmla="*/ 5827 h 240799"/>
                <a:gd name="connsiteX1" fmla="*/ 46462 w 461734"/>
                <a:gd name="connsiteY1" fmla="*/ 47102 h 240799"/>
                <a:gd name="connsiteX2" fmla="*/ 252837 w 461734"/>
                <a:gd name="connsiteY2" fmla="*/ 202677 h 240799"/>
                <a:gd name="connsiteX3" fmla="*/ 205212 w 461734"/>
                <a:gd name="connsiteY3" fmla="*/ 199502 h 240799"/>
                <a:gd name="connsiteX4" fmla="*/ 452862 w 461734"/>
                <a:gd name="connsiteY4" fmla="*/ 240777 h 240799"/>
                <a:gd name="connsiteX5" fmla="*/ 398887 w 461734"/>
                <a:gd name="connsiteY5" fmla="*/ 193152 h 240799"/>
                <a:gd name="connsiteX6" fmla="*/ 322687 w 461734"/>
                <a:gd name="connsiteY6" fmla="*/ 148702 h 240799"/>
                <a:gd name="connsiteX7" fmla="*/ 383012 w 461734"/>
                <a:gd name="connsiteY7" fmla="*/ 215377 h 240799"/>
                <a:gd name="connsiteX8" fmla="*/ 236962 w 461734"/>
                <a:gd name="connsiteY8" fmla="*/ 155052 h 240799"/>
                <a:gd name="connsiteX9" fmla="*/ 14712 w 461734"/>
                <a:gd name="connsiteY9" fmla="*/ 5827 h 240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734" h="240799">
                  <a:moveTo>
                    <a:pt x="14712" y="5827"/>
                  </a:moveTo>
                  <a:cubicBezTo>
                    <a:pt x="-17038" y="-12165"/>
                    <a:pt x="6774" y="14294"/>
                    <a:pt x="46462" y="47102"/>
                  </a:cubicBezTo>
                  <a:cubicBezTo>
                    <a:pt x="86150" y="79910"/>
                    <a:pt x="226379" y="177277"/>
                    <a:pt x="252837" y="202677"/>
                  </a:cubicBezTo>
                  <a:cubicBezTo>
                    <a:pt x="279295" y="228077"/>
                    <a:pt x="171875" y="193152"/>
                    <a:pt x="205212" y="199502"/>
                  </a:cubicBezTo>
                  <a:cubicBezTo>
                    <a:pt x="238550" y="205852"/>
                    <a:pt x="420583" y="241835"/>
                    <a:pt x="452862" y="240777"/>
                  </a:cubicBezTo>
                  <a:cubicBezTo>
                    <a:pt x="485141" y="239719"/>
                    <a:pt x="420583" y="208498"/>
                    <a:pt x="398887" y="193152"/>
                  </a:cubicBezTo>
                  <a:cubicBezTo>
                    <a:pt x="377191" y="177806"/>
                    <a:pt x="325333" y="144998"/>
                    <a:pt x="322687" y="148702"/>
                  </a:cubicBezTo>
                  <a:cubicBezTo>
                    <a:pt x="320041" y="152406"/>
                    <a:pt x="397299" y="214319"/>
                    <a:pt x="383012" y="215377"/>
                  </a:cubicBezTo>
                  <a:cubicBezTo>
                    <a:pt x="368725" y="216435"/>
                    <a:pt x="298875" y="189448"/>
                    <a:pt x="236962" y="155052"/>
                  </a:cubicBezTo>
                  <a:cubicBezTo>
                    <a:pt x="175050" y="120656"/>
                    <a:pt x="46462" y="23819"/>
                    <a:pt x="14712" y="582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 1118">
              <a:extLst>
                <a:ext uri="{FF2B5EF4-FFF2-40B4-BE49-F238E27FC236}">
                  <a16:creationId xmlns:a16="http://schemas.microsoft.com/office/drawing/2014/main" id="{29BBBEC3-580D-4E73-8850-21315D687794}"/>
                </a:ext>
              </a:extLst>
            </p:cNvPr>
            <p:cNvSpPr/>
            <p:nvPr/>
          </p:nvSpPr>
          <p:spPr>
            <a:xfrm>
              <a:off x="4931946" y="4808196"/>
              <a:ext cx="230857" cy="587726"/>
            </a:xfrm>
            <a:custGeom>
              <a:avLst/>
              <a:gdLst>
                <a:gd name="connsiteX0" fmla="*/ 229334 w 230857"/>
                <a:gd name="connsiteY0" fmla="*/ 3834 h 587726"/>
                <a:gd name="connsiteX1" fmla="*/ 51534 w 230857"/>
                <a:gd name="connsiteY1" fmla="*/ 530884 h 587726"/>
                <a:gd name="connsiteX2" fmla="*/ 734 w 230857"/>
                <a:gd name="connsiteY2" fmla="*/ 575334 h 587726"/>
                <a:gd name="connsiteX3" fmla="*/ 26134 w 230857"/>
                <a:gd name="connsiteY3" fmla="*/ 549934 h 587726"/>
                <a:gd name="connsiteX4" fmla="*/ 89634 w 230857"/>
                <a:gd name="connsiteY4" fmla="*/ 473734 h 587726"/>
                <a:gd name="connsiteX5" fmla="*/ 76934 w 230857"/>
                <a:gd name="connsiteY5" fmla="*/ 473734 h 587726"/>
                <a:gd name="connsiteX6" fmla="*/ 143609 w 230857"/>
                <a:gd name="connsiteY6" fmla="*/ 194334 h 587726"/>
                <a:gd name="connsiteX7" fmla="*/ 137259 w 230857"/>
                <a:gd name="connsiteY7" fmla="*/ 286409 h 587726"/>
                <a:gd name="connsiteX8" fmla="*/ 229334 w 230857"/>
                <a:gd name="connsiteY8" fmla="*/ 3834 h 587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857" h="587726">
                  <a:moveTo>
                    <a:pt x="229334" y="3834"/>
                  </a:moveTo>
                  <a:cubicBezTo>
                    <a:pt x="215047" y="44580"/>
                    <a:pt x="89634" y="435634"/>
                    <a:pt x="51534" y="530884"/>
                  </a:cubicBezTo>
                  <a:cubicBezTo>
                    <a:pt x="13434" y="626134"/>
                    <a:pt x="4967" y="572159"/>
                    <a:pt x="734" y="575334"/>
                  </a:cubicBezTo>
                  <a:cubicBezTo>
                    <a:pt x="-3499" y="578509"/>
                    <a:pt x="11317" y="566867"/>
                    <a:pt x="26134" y="549934"/>
                  </a:cubicBezTo>
                  <a:cubicBezTo>
                    <a:pt x="40951" y="533001"/>
                    <a:pt x="81167" y="486434"/>
                    <a:pt x="89634" y="473734"/>
                  </a:cubicBezTo>
                  <a:cubicBezTo>
                    <a:pt x="98101" y="461034"/>
                    <a:pt x="67938" y="520301"/>
                    <a:pt x="76934" y="473734"/>
                  </a:cubicBezTo>
                  <a:cubicBezTo>
                    <a:pt x="85930" y="427167"/>
                    <a:pt x="133555" y="225555"/>
                    <a:pt x="143609" y="194334"/>
                  </a:cubicBezTo>
                  <a:cubicBezTo>
                    <a:pt x="153663" y="163113"/>
                    <a:pt x="121384" y="312867"/>
                    <a:pt x="137259" y="286409"/>
                  </a:cubicBezTo>
                  <a:cubicBezTo>
                    <a:pt x="153134" y="259951"/>
                    <a:pt x="243621" y="-36912"/>
                    <a:pt x="229334" y="383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フリーフォーム 1119">
              <a:extLst>
                <a:ext uri="{FF2B5EF4-FFF2-40B4-BE49-F238E27FC236}">
                  <a16:creationId xmlns:a16="http://schemas.microsoft.com/office/drawing/2014/main" id="{A4D06ED4-445C-BB29-BDFC-AA9DDF1E1B78}"/>
                </a:ext>
              </a:extLst>
            </p:cNvPr>
            <p:cNvSpPr/>
            <p:nvPr/>
          </p:nvSpPr>
          <p:spPr>
            <a:xfrm>
              <a:off x="4669119" y="5646885"/>
              <a:ext cx="158805" cy="301935"/>
            </a:xfrm>
            <a:custGeom>
              <a:avLst/>
              <a:gdLst>
                <a:gd name="connsiteX0" fmla="*/ 158786 w 158805"/>
                <a:gd name="connsiteY0" fmla="*/ 170 h 301935"/>
                <a:gd name="connsiteX1" fmla="*/ 34961 w 158805"/>
                <a:gd name="connsiteY1" fmla="*/ 203370 h 301935"/>
                <a:gd name="connsiteX2" fmla="*/ 36 w 158805"/>
                <a:gd name="connsiteY2" fmla="*/ 301795 h 301935"/>
                <a:gd name="connsiteX3" fmla="*/ 28611 w 158805"/>
                <a:gd name="connsiteY3" fmla="*/ 184320 h 301935"/>
                <a:gd name="connsiteX4" fmla="*/ 44486 w 158805"/>
                <a:gd name="connsiteY4" fmla="*/ 165270 h 301935"/>
                <a:gd name="connsiteX5" fmla="*/ 44486 w 158805"/>
                <a:gd name="connsiteY5" fmla="*/ 168445 h 301935"/>
                <a:gd name="connsiteX6" fmla="*/ 158786 w 158805"/>
                <a:gd name="connsiteY6" fmla="*/ 170 h 301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805" h="301935">
                  <a:moveTo>
                    <a:pt x="158786" y="170"/>
                  </a:moveTo>
                  <a:cubicBezTo>
                    <a:pt x="157198" y="5991"/>
                    <a:pt x="61419" y="153099"/>
                    <a:pt x="34961" y="203370"/>
                  </a:cubicBezTo>
                  <a:cubicBezTo>
                    <a:pt x="8503" y="253641"/>
                    <a:pt x="1094" y="304970"/>
                    <a:pt x="36" y="301795"/>
                  </a:cubicBezTo>
                  <a:cubicBezTo>
                    <a:pt x="-1022" y="298620"/>
                    <a:pt x="21203" y="207074"/>
                    <a:pt x="28611" y="184320"/>
                  </a:cubicBezTo>
                  <a:cubicBezTo>
                    <a:pt x="36019" y="161566"/>
                    <a:pt x="41840" y="167916"/>
                    <a:pt x="44486" y="165270"/>
                  </a:cubicBezTo>
                  <a:cubicBezTo>
                    <a:pt x="47132" y="162624"/>
                    <a:pt x="26494" y="197549"/>
                    <a:pt x="44486" y="168445"/>
                  </a:cubicBezTo>
                  <a:cubicBezTo>
                    <a:pt x="62478" y="139341"/>
                    <a:pt x="160374" y="-5651"/>
                    <a:pt x="158786" y="17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 1122">
              <a:extLst>
                <a:ext uri="{FF2B5EF4-FFF2-40B4-BE49-F238E27FC236}">
                  <a16:creationId xmlns:a16="http://schemas.microsoft.com/office/drawing/2014/main" id="{AD19E842-3A5C-3D49-7CCD-7154CB71EF5D}"/>
                </a:ext>
              </a:extLst>
            </p:cNvPr>
            <p:cNvSpPr/>
            <p:nvPr/>
          </p:nvSpPr>
          <p:spPr>
            <a:xfrm>
              <a:off x="7008590" y="1026185"/>
              <a:ext cx="298931" cy="1147785"/>
            </a:xfrm>
            <a:custGeom>
              <a:avLst/>
              <a:gdLst>
                <a:gd name="connsiteX0" fmla="*/ 2 w 298931"/>
                <a:gd name="connsiteY0" fmla="*/ 89176 h 1147785"/>
                <a:gd name="connsiteX1" fmla="*/ 131737 w 298931"/>
                <a:gd name="connsiteY1" fmla="*/ 27183 h 1147785"/>
                <a:gd name="connsiteX2" fmla="*/ 112365 w 298931"/>
                <a:gd name="connsiteY2" fmla="*/ 89176 h 1147785"/>
                <a:gd name="connsiteX3" fmla="*/ 143361 w 298931"/>
                <a:gd name="connsiteY3" fmla="*/ 294529 h 1147785"/>
                <a:gd name="connsiteX4" fmla="*/ 154985 w 298931"/>
                <a:gd name="connsiteY4" fmla="*/ 286780 h 1147785"/>
                <a:gd name="connsiteX5" fmla="*/ 255724 w 298931"/>
                <a:gd name="connsiteY5" fmla="*/ 519254 h 1147785"/>
                <a:gd name="connsiteX6" fmla="*/ 251849 w 298931"/>
                <a:gd name="connsiteY6" fmla="*/ 484383 h 1147785"/>
                <a:gd name="connsiteX7" fmla="*/ 282846 w 298931"/>
                <a:gd name="connsiteY7" fmla="*/ 674237 h 1147785"/>
                <a:gd name="connsiteX8" fmla="*/ 259598 w 298931"/>
                <a:gd name="connsiteY8" fmla="*/ 790475 h 1147785"/>
                <a:gd name="connsiteX9" fmla="*/ 162734 w 298931"/>
                <a:gd name="connsiteY9" fmla="*/ 1146936 h 1147785"/>
                <a:gd name="connsiteX10" fmla="*/ 298344 w 298931"/>
                <a:gd name="connsiteY10" fmla="*/ 678112 h 1147785"/>
                <a:gd name="connsiteX11" fmla="*/ 209229 w 298931"/>
                <a:gd name="connsiteY11" fmla="*/ 418515 h 1147785"/>
                <a:gd name="connsiteX12" fmla="*/ 143361 w 298931"/>
                <a:gd name="connsiteY12" fmla="*/ 228661 h 1147785"/>
                <a:gd name="connsiteX13" fmla="*/ 131737 w 298931"/>
                <a:gd name="connsiteY13" fmla="*/ 104675 h 1147785"/>
                <a:gd name="connsiteX14" fmla="*/ 162734 w 298931"/>
                <a:gd name="connsiteY14" fmla="*/ 27183 h 1147785"/>
                <a:gd name="connsiteX15" fmla="*/ 162734 w 298931"/>
                <a:gd name="connsiteY15" fmla="*/ 61 h 1147785"/>
                <a:gd name="connsiteX16" fmla="*/ 89117 w 298931"/>
                <a:gd name="connsiteY16" fmla="*/ 19434 h 1147785"/>
                <a:gd name="connsiteX17" fmla="*/ 135612 w 298931"/>
                <a:gd name="connsiteY17" fmla="*/ 7810 h 1147785"/>
                <a:gd name="connsiteX18" fmla="*/ 2 w 298931"/>
                <a:gd name="connsiteY18" fmla="*/ 89176 h 114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8931" h="1147785">
                  <a:moveTo>
                    <a:pt x="2" y="89176"/>
                  </a:moveTo>
                  <a:cubicBezTo>
                    <a:pt x="-644" y="92405"/>
                    <a:pt x="113010" y="27183"/>
                    <a:pt x="131737" y="27183"/>
                  </a:cubicBezTo>
                  <a:cubicBezTo>
                    <a:pt x="150464" y="27183"/>
                    <a:pt x="110428" y="44618"/>
                    <a:pt x="112365" y="89176"/>
                  </a:cubicBezTo>
                  <a:cubicBezTo>
                    <a:pt x="114302" y="133734"/>
                    <a:pt x="136258" y="261595"/>
                    <a:pt x="143361" y="294529"/>
                  </a:cubicBezTo>
                  <a:cubicBezTo>
                    <a:pt x="150464" y="327463"/>
                    <a:pt x="136258" y="249326"/>
                    <a:pt x="154985" y="286780"/>
                  </a:cubicBezTo>
                  <a:cubicBezTo>
                    <a:pt x="173712" y="324234"/>
                    <a:pt x="239580" y="486320"/>
                    <a:pt x="255724" y="519254"/>
                  </a:cubicBezTo>
                  <a:cubicBezTo>
                    <a:pt x="271868" y="552188"/>
                    <a:pt x="247329" y="458553"/>
                    <a:pt x="251849" y="484383"/>
                  </a:cubicBezTo>
                  <a:cubicBezTo>
                    <a:pt x="256369" y="510213"/>
                    <a:pt x="281555" y="623222"/>
                    <a:pt x="282846" y="674237"/>
                  </a:cubicBezTo>
                  <a:cubicBezTo>
                    <a:pt x="284138" y="725252"/>
                    <a:pt x="279617" y="711692"/>
                    <a:pt x="259598" y="790475"/>
                  </a:cubicBezTo>
                  <a:cubicBezTo>
                    <a:pt x="239579" y="869258"/>
                    <a:pt x="156276" y="1165663"/>
                    <a:pt x="162734" y="1146936"/>
                  </a:cubicBezTo>
                  <a:cubicBezTo>
                    <a:pt x="169192" y="1128209"/>
                    <a:pt x="290595" y="799516"/>
                    <a:pt x="298344" y="678112"/>
                  </a:cubicBezTo>
                  <a:cubicBezTo>
                    <a:pt x="306093" y="556709"/>
                    <a:pt x="235059" y="493423"/>
                    <a:pt x="209229" y="418515"/>
                  </a:cubicBezTo>
                  <a:cubicBezTo>
                    <a:pt x="183399" y="343607"/>
                    <a:pt x="156276" y="280968"/>
                    <a:pt x="143361" y="228661"/>
                  </a:cubicBezTo>
                  <a:cubicBezTo>
                    <a:pt x="130446" y="176354"/>
                    <a:pt x="128508" y="138255"/>
                    <a:pt x="131737" y="104675"/>
                  </a:cubicBezTo>
                  <a:cubicBezTo>
                    <a:pt x="134966" y="71095"/>
                    <a:pt x="157568" y="44619"/>
                    <a:pt x="162734" y="27183"/>
                  </a:cubicBezTo>
                  <a:cubicBezTo>
                    <a:pt x="167900" y="9747"/>
                    <a:pt x="175004" y="1352"/>
                    <a:pt x="162734" y="61"/>
                  </a:cubicBezTo>
                  <a:cubicBezTo>
                    <a:pt x="150465" y="-1231"/>
                    <a:pt x="93637" y="18143"/>
                    <a:pt x="89117" y="19434"/>
                  </a:cubicBezTo>
                  <a:cubicBezTo>
                    <a:pt x="84597" y="20725"/>
                    <a:pt x="151110" y="-3168"/>
                    <a:pt x="135612" y="7810"/>
                  </a:cubicBezTo>
                  <a:cubicBezTo>
                    <a:pt x="120114" y="18788"/>
                    <a:pt x="648" y="85947"/>
                    <a:pt x="2" y="8917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 1123">
              <a:extLst>
                <a:ext uri="{FF2B5EF4-FFF2-40B4-BE49-F238E27FC236}">
                  <a16:creationId xmlns:a16="http://schemas.microsoft.com/office/drawing/2014/main" id="{51664D48-DB19-732A-6272-F90AFCA4D43D}"/>
                </a:ext>
              </a:extLst>
            </p:cNvPr>
            <p:cNvSpPr/>
            <p:nvPr/>
          </p:nvSpPr>
          <p:spPr>
            <a:xfrm>
              <a:off x="7403664" y="1460177"/>
              <a:ext cx="121134" cy="787350"/>
            </a:xfrm>
            <a:custGeom>
              <a:avLst/>
              <a:gdLst>
                <a:gd name="connsiteX0" fmla="*/ 15633 w 121134"/>
                <a:gd name="connsiteY0" fmla="*/ 22 h 787350"/>
                <a:gd name="connsiteX1" fmla="*/ 89250 w 121134"/>
                <a:gd name="connsiteY1" fmla="*/ 278991 h 787350"/>
                <a:gd name="connsiteX2" fmla="*/ 77626 w 121134"/>
                <a:gd name="connsiteY2" fmla="*/ 449472 h 787350"/>
                <a:gd name="connsiteX3" fmla="*/ 89250 w 121134"/>
                <a:gd name="connsiteY3" fmla="*/ 383605 h 787350"/>
                <a:gd name="connsiteX4" fmla="*/ 135 w 121134"/>
                <a:gd name="connsiteY4" fmla="*/ 786561 h 787350"/>
                <a:gd name="connsiteX5" fmla="*/ 112497 w 121134"/>
                <a:gd name="connsiteY5" fmla="*/ 263493 h 787350"/>
                <a:gd name="connsiteX6" fmla="*/ 104748 w 121134"/>
                <a:gd name="connsiteY6" fmla="*/ 263493 h 787350"/>
                <a:gd name="connsiteX7" fmla="*/ 15633 w 121134"/>
                <a:gd name="connsiteY7" fmla="*/ 22 h 78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134" h="787350">
                  <a:moveTo>
                    <a:pt x="15633" y="22"/>
                  </a:moveTo>
                  <a:cubicBezTo>
                    <a:pt x="13050" y="2605"/>
                    <a:pt x="78918" y="204083"/>
                    <a:pt x="89250" y="278991"/>
                  </a:cubicBezTo>
                  <a:cubicBezTo>
                    <a:pt x="99582" y="353899"/>
                    <a:pt x="77626" y="432036"/>
                    <a:pt x="77626" y="449472"/>
                  </a:cubicBezTo>
                  <a:cubicBezTo>
                    <a:pt x="77626" y="466908"/>
                    <a:pt x="102165" y="327424"/>
                    <a:pt x="89250" y="383605"/>
                  </a:cubicBezTo>
                  <a:cubicBezTo>
                    <a:pt x="76335" y="439786"/>
                    <a:pt x="-3739" y="806580"/>
                    <a:pt x="135" y="786561"/>
                  </a:cubicBezTo>
                  <a:cubicBezTo>
                    <a:pt x="4009" y="766542"/>
                    <a:pt x="95062" y="350671"/>
                    <a:pt x="112497" y="263493"/>
                  </a:cubicBezTo>
                  <a:cubicBezTo>
                    <a:pt x="129932" y="176315"/>
                    <a:pt x="117663" y="306113"/>
                    <a:pt x="104748" y="263493"/>
                  </a:cubicBezTo>
                  <a:cubicBezTo>
                    <a:pt x="91833" y="220873"/>
                    <a:pt x="18216" y="-2561"/>
                    <a:pt x="15633" y="2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 1124">
              <a:extLst>
                <a:ext uri="{FF2B5EF4-FFF2-40B4-BE49-F238E27FC236}">
                  <a16:creationId xmlns:a16="http://schemas.microsoft.com/office/drawing/2014/main" id="{8CA4C336-171B-B7FE-1F1D-92AEC1F5E114}"/>
                </a:ext>
              </a:extLst>
            </p:cNvPr>
            <p:cNvSpPr/>
            <p:nvPr/>
          </p:nvSpPr>
          <p:spPr>
            <a:xfrm>
              <a:off x="7736128" y="2137783"/>
              <a:ext cx="651688" cy="481742"/>
            </a:xfrm>
            <a:custGeom>
              <a:avLst/>
              <a:gdLst>
                <a:gd name="connsiteX0" fmla="*/ 884 w 651688"/>
                <a:gd name="connsiteY0" fmla="*/ 466 h 481742"/>
                <a:gd name="connsiteX1" fmla="*/ 454210 w 651688"/>
                <a:gd name="connsiteY1" fmla="*/ 325931 h 481742"/>
                <a:gd name="connsiteX2" fmla="*/ 628566 w 651688"/>
                <a:gd name="connsiteY2" fmla="*/ 477039 h 481742"/>
                <a:gd name="connsiteX3" fmla="*/ 582071 w 651688"/>
                <a:gd name="connsiteY3" fmla="*/ 403422 h 481742"/>
                <a:gd name="connsiteX4" fmla="*/ 884 w 651688"/>
                <a:gd name="connsiteY4" fmla="*/ 466 h 4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688" h="481742">
                  <a:moveTo>
                    <a:pt x="884" y="466"/>
                  </a:moveTo>
                  <a:cubicBezTo>
                    <a:pt x="-20426" y="-12449"/>
                    <a:pt x="349596" y="246502"/>
                    <a:pt x="454210" y="325931"/>
                  </a:cubicBezTo>
                  <a:cubicBezTo>
                    <a:pt x="558824" y="405360"/>
                    <a:pt x="607256" y="464124"/>
                    <a:pt x="628566" y="477039"/>
                  </a:cubicBezTo>
                  <a:cubicBezTo>
                    <a:pt x="649876" y="489954"/>
                    <a:pt x="684102" y="479622"/>
                    <a:pt x="582071" y="403422"/>
                  </a:cubicBezTo>
                  <a:cubicBezTo>
                    <a:pt x="480041" y="327222"/>
                    <a:pt x="22194" y="13381"/>
                    <a:pt x="884" y="46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 1125">
              <a:extLst>
                <a:ext uri="{FF2B5EF4-FFF2-40B4-BE49-F238E27FC236}">
                  <a16:creationId xmlns:a16="http://schemas.microsoft.com/office/drawing/2014/main" id="{A4E10781-7582-0AB9-8D9B-A4C159CC56B9}"/>
                </a:ext>
              </a:extLst>
            </p:cNvPr>
            <p:cNvSpPr/>
            <p:nvPr/>
          </p:nvSpPr>
          <p:spPr>
            <a:xfrm>
              <a:off x="8063588" y="2641596"/>
              <a:ext cx="188957" cy="616434"/>
            </a:xfrm>
            <a:custGeom>
              <a:avLst/>
              <a:gdLst>
                <a:gd name="connsiteX0" fmla="*/ 2763 w 188957"/>
                <a:gd name="connsiteY0" fmla="*/ 4223 h 616434"/>
                <a:gd name="connsiteX1" fmla="*/ 33760 w 188957"/>
                <a:gd name="connsiteY1" fmla="*/ 70091 h 616434"/>
                <a:gd name="connsiteX2" fmla="*/ 173245 w 188957"/>
                <a:gd name="connsiteY2" fmla="*/ 360684 h 616434"/>
                <a:gd name="connsiteX3" fmla="*/ 180994 w 188957"/>
                <a:gd name="connsiteY3" fmla="*/ 616406 h 616434"/>
                <a:gd name="connsiteX4" fmla="*/ 184868 w 188957"/>
                <a:gd name="connsiteY4" fmla="*/ 376182 h 616434"/>
                <a:gd name="connsiteX5" fmla="*/ 119000 w 188957"/>
                <a:gd name="connsiteY5" fmla="*/ 217325 h 616434"/>
                <a:gd name="connsiteX6" fmla="*/ 2763 w 188957"/>
                <a:gd name="connsiteY6" fmla="*/ 4223 h 61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957" h="616434">
                  <a:moveTo>
                    <a:pt x="2763" y="4223"/>
                  </a:moveTo>
                  <a:cubicBezTo>
                    <a:pt x="-11444" y="-20316"/>
                    <a:pt x="33760" y="70091"/>
                    <a:pt x="33760" y="70091"/>
                  </a:cubicBezTo>
                  <a:cubicBezTo>
                    <a:pt x="62174" y="129501"/>
                    <a:pt x="148706" y="269632"/>
                    <a:pt x="173245" y="360684"/>
                  </a:cubicBezTo>
                  <a:cubicBezTo>
                    <a:pt x="197784" y="451737"/>
                    <a:pt x="179057" y="613823"/>
                    <a:pt x="180994" y="616406"/>
                  </a:cubicBezTo>
                  <a:cubicBezTo>
                    <a:pt x="182931" y="618989"/>
                    <a:pt x="195200" y="442695"/>
                    <a:pt x="184868" y="376182"/>
                  </a:cubicBezTo>
                  <a:cubicBezTo>
                    <a:pt x="174536" y="309669"/>
                    <a:pt x="146768" y="277381"/>
                    <a:pt x="119000" y="217325"/>
                  </a:cubicBezTo>
                  <a:cubicBezTo>
                    <a:pt x="91232" y="157269"/>
                    <a:pt x="16970" y="28762"/>
                    <a:pt x="2763" y="422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7" name="フリーフォーム 1126">
              <a:extLst>
                <a:ext uri="{FF2B5EF4-FFF2-40B4-BE49-F238E27FC236}">
                  <a16:creationId xmlns:a16="http://schemas.microsoft.com/office/drawing/2014/main" id="{206C2186-32E3-33AC-960D-6932BA07E056}"/>
                </a:ext>
              </a:extLst>
            </p:cNvPr>
            <p:cNvSpPr/>
            <p:nvPr/>
          </p:nvSpPr>
          <p:spPr>
            <a:xfrm>
              <a:off x="7446327" y="2401436"/>
              <a:ext cx="303175" cy="564447"/>
            </a:xfrm>
            <a:custGeom>
              <a:avLst/>
              <a:gdLst>
                <a:gd name="connsiteX0" fmla="*/ 92 w 303175"/>
                <a:gd name="connsiteY0" fmla="*/ 285 h 564447"/>
                <a:gd name="connsiteX1" fmla="*/ 282936 w 303175"/>
                <a:gd name="connsiteY1" fmla="*/ 531102 h 564447"/>
                <a:gd name="connsiteX2" fmla="*/ 251939 w 303175"/>
                <a:gd name="connsiteY2" fmla="*/ 457485 h 564447"/>
                <a:gd name="connsiteX3" fmla="*/ 92 w 303175"/>
                <a:gd name="connsiteY3" fmla="*/ 285 h 564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175" h="564447">
                  <a:moveTo>
                    <a:pt x="92" y="285"/>
                  </a:moveTo>
                  <a:cubicBezTo>
                    <a:pt x="5258" y="12554"/>
                    <a:pt x="240962" y="454902"/>
                    <a:pt x="282936" y="531102"/>
                  </a:cubicBezTo>
                  <a:cubicBezTo>
                    <a:pt x="324910" y="607302"/>
                    <a:pt x="295205" y="540143"/>
                    <a:pt x="251939" y="457485"/>
                  </a:cubicBezTo>
                  <a:cubicBezTo>
                    <a:pt x="208673" y="374827"/>
                    <a:pt x="-5074" y="-11984"/>
                    <a:pt x="92" y="28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 1127">
              <a:extLst>
                <a:ext uri="{FF2B5EF4-FFF2-40B4-BE49-F238E27FC236}">
                  <a16:creationId xmlns:a16="http://schemas.microsoft.com/office/drawing/2014/main" id="{7DE1CACD-8267-354E-5759-49589AB05BD5}"/>
                </a:ext>
              </a:extLst>
            </p:cNvPr>
            <p:cNvSpPr/>
            <p:nvPr/>
          </p:nvSpPr>
          <p:spPr>
            <a:xfrm>
              <a:off x="7783448" y="2669027"/>
              <a:ext cx="278310" cy="747981"/>
            </a:xfrm>
            <a:custGeom>
              <a:avLst/>
              <a:gdLst>
                <a:gd name="connsiteX0" fmla="*/ 59 w 278310"/>
                <a:gd name="connsiteY0" fmla="*/ 39 h 747981"/>
                <a:gd name="connsiteX1" fmla="*/ 228659 w 278310"/>
                <a:gd name="connsiteY1" fmla="*/ 503734 h 747981"/>
                <a:gd name="connsiteX2" fmla="*/ 271279 w 278310"/>
                <a:gd name="connsiteY2" fmla="*/ 747833 h 747981"/>
                <a:gd name="connsiteX3" fmla="*/ 251907 w 278310"/>
                <a:gd name="connsiteY3" fmla="*/ 530856 h 747981"/>
                <a:gd name="connsiteX4" fmla="*/ 59 w 278310"/>
                <a:gd name="connsiteY4" fmla="*/ 39 h 747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310" h="747981">
                  <a:moveTo>
                    <a:pt x="59" y="39"/>
                  </a:moveTo>
                  <a:cubicBezTo>
                    <a:pt x="-3816" y="-4481"/>
                    <a:pt x="183456" y="379102"/>
                    <a:pt x="228659" y="503734"/>
                  </a:cubicBezTo>
                  <a:cubicBezTo>
                    <a:pt x="273862" y="628366"/>
                    <a:pt x="267404" y="743313"/>
                    <a:pt x="271279" y="747833"/>
                  </a:cubicBezTo>
                  <a:cubicBezTo>
                    <a:pt x="275154" y="752353"/>
                    <a:pt x="292590" y="652905"/>
                    <a:pt x="251907" y="530856"/>
                  </a:cubicBezTo>
                  <a:cubicBezTo>
                    <a:pt x="211224" y="408807"/>
                    <a:pt x="3934" y="4559"/>
                    <a:pt x="59" y="3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 1128">
              <a:extLst>
                <a:ext uri="{FF2B5EF4-FFF2-40B4-BE49-F238E27FC236}">
                  <a16:creationId xmlns:a16="http://schemas.microsoft.com/office/drawing/2014/main" id="{8ACF4261-69FA-87D7-C9C5-C1767CA0A4AE}"/>
                </a:ext>
              </a:extLst>
            </p:cNvPr>
            <p:cNvSpPr/>
            <p:nvPr/>
          </p:nvSpPr>
          <p:spPr>
            <a:xfrm>
              <a:off x="8039166" y="3184368"/>
              <a:ext cx="117025" cy="523130"/>
            </a:xfrm>
            <a:custGeom>
              <a:avLst/>
              <a:gdLst>
                <a:gd name="connsiteX0" fmla="*/ 108551 w 117025"/>
                <a:gd name="connsiteY0" fmla="*/ 17 h 523130"/>
                <a:gd name="connsiteX1" fmla="*/ 93053 w 117025"/>
                <a:gd name="connsiteY1" fmla="*/ 193746 h 523130"/>
                <a:gd name="connsiteX2" fmla="*/ 63 w 117025"/>
                <a:gd name="connsiteY2" fmla="*/ 523085 h 523130"/>
                <a:gd name="connsiteX3" fmla="*/ 108551 w 117025"/>
                <a:gd name="connsiteY3" fmla="*/ 170498 h 523130"/>
                <a:gd name="connsiteX4" fmla="*/ 112426 w 117025"/>
                <a:gd name="connsiteY4" fmla="*/ 182122 h 523130"/>
                <a:gd name="connsiteX5" fmla="*/ 108551 w 117025"/>
                <a:gd name="connsiteY5" fmla="*/ 17 h 523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025" h="523130">
                  <a:moveTo>
                    <a:pt x="108551" y="17"/>
                  </a:moveTo>
                  <a:cubicBezTo>
                    <a:pt x="105322" y="1954"/>
                    <a:pt x="111134" y="106568"/>
                    <a:pt x="93053" y="193746"/>
                  </a:cubicBezTo>
                  <a:cubicBezTo>
                    <a:pt x="74972" y="280924"/>
                    <a:pt x="-2520" y="526960"/>
                    <a:pt x="63" y="523085"/>
                  </a:cubicBezTo>
                  <a:cubicBezTo>
                    <a:pt x="2646" y="519210"/>
                    <a:pt x="89824" y="227325"/>
                    <a:pt x="108551" y="170498"/>
                  </a:cubicBezTo>
                  <a:cubicBezTo>
                    <a:pt x="127278" y="113671"/>
                    <a:pt x="108551" y="207307"/>
                    <a:pt x="112426" y="182122"/>
                  </a:cubicBezTo>
                  <a:cubicBezTo>
                    <a:pt x="116301" y="156937"/>
                    <a:pt x="111780" y="-1920"/>
                    <a:pt x="108551" y="1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 1129">
              <a:extLst>
                <a:ext uri="{FF2B5EF4-FFF2-40B4-BE49-F238E27FC236}">
                  <a16:creationId xmlns:a16="http://schemas.microsoft.com/office/drawing/2014/main" id="{F26C8CDB-279B-26F7-2B6E-E26D9E8DCBD1}"/>
                </a:ext>
              </a:extLst>
            </p:cNvPr>
            <p:cNvSpPr/>
            <p:nvPr/>
          </p:nvSpPr>
          <p:spPr>
            <a:xfrm>
              <a:off x="6707632" y="1405394"/>
              <a:ext cx="227953" cy="973895"/>
            </a:xfrm>
            <a:custGeom>
              <a:avLst/>
              <a:gdLst>
                <a:gd name="connsiteX0" fmla="*/ 216943 w 227953"/>
                <a:gd name="connsiteY0" fmla="*/ 48823 h 973895"/>
                <a:gd name="connsiteX1" fmla="*/ 48501 w 227953"/>
                <a:gd name="connsiteY1" fmla="*/ 698528 h 973895"/>
                <a:gd name="connsiteX2" fmla="*/ 56522 w 227953"/>
                <a:gd name="connsiteY2" fmla="*/ 666444 h 973895"/>
                <a:gd name="connsiteX3" fmla="*/ 374 w 227953"/>
                <a:gd name="connsiteY3" fmla="*/ 971244 h 973895"/>
                <a:gd name="connsiteX4" fmla="*/ 88606 w 227953"/>
                <a:gd name="connsiteY4" fmla="*/ 465918 h 973895"/>
                <a:gd name="connsiteX5" fmla="*/ 40480 w 227953"/>
                <a:gd name="connsiteY5" fmla="*/ 570191 h 973895"/>
                <a:gd name="connsiteX6" fmla="*/ 192880 w 227953"/>
                <a:gd name="connsiteY6" fmla="*/ 104970 h 973895"/>
                <a:gd name="connsiteX7" fmla="*/ 216943 w 227953"/>
                <a:gd name="connsiteY7" fmla="*/ 48823 h 97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953" h="973895">
                  <a:moveTo>
                    <a:pt x="216943" y="48823"/>
                  </a:moveTo>
                  <a:cubicBezTo>
                    <a:pt x="192880" y="147749"/>
                    <a:pt x="48501" y="698528"/>
                    <a:pt x="48501" y="698528"/>
                  </a:cubicBezTo>
                  <a:cubicBezTo>
                    <a:pt x="21764" y="801465"/>
                    <a:pt x="64543" y="620991"/>
                    <a:pt x="56522" y="666444"/>
                  </a:cubicBezTo>
                  <a:cubicBezTo>
                    <a:pt x="48501" y="711897"/>
                    <a:pt x="-4973" y="1004665"/>
                    <a:pt x="374" y="971244"/>
                  </a:cubicBezTo>
                  <a:cubicBezTo>
                    <a:pt x="5721" y="937823"/>
                    <a:pt x="81922" y="532760"/>
                    <a:pt x="88606" y="465918"/>
                  </a:cubicBezTo>
                  <a:cubicBezTo>
                    <a:pt x="95290" y="399076"/>
                    <a:pt x="23101" y="630349"/>
                    <a:pt x="40480" y="570191"/>
                  </a:cubicBezTo>
                  <a:cubicBezTo>
                    <a:pt x="57859" y="510033"/>
                    <a:pt x="163470" y="191865"/>
                    <a:pt x="192880" y="104970"/>
                  </a:cubicBezTo>
                  <a:cubicBezTo>
                    <a:pt x="222290" y="18075"/>
                    <a:pt x="241006" y="-50103"/>
                    <a:pt x="216943" y="4882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 1130">
              <a:extLst>
                <a:ext uri="{FF2B5EF4-FFF2-40B4-BE49-F238E27FC236}">
                  <a16:creationId xmlns:a16="http://schemas.microsoft.com/office/drawing/2014/main" id="{681E1C6D-AC53-FFC8-8C14-24F6A5EBAA7D}"/>
                </a:ext>
              </a:extLst>
            </p:cNvPr>
            <p:cNvSpPr/>
            <p:nvPr/>
          </p:nvSpPr>
          <p:spPr>
            <a:xfrm>
              <a:off x="5985895" y="4260472"/>
              <a:ext cx="277231" cy="298534"/>
            </a:xfrm>
            <a:custGeom>
              <a:avLst/>
              <a:gdLst>
                <a:gd name="connsiteX0" fmla="*/ 217 w 277231"/>
                <a:gd name="connsiteY0" fmla="*/ 81324 h 298534"/>
                <a:gd name="connsiteX1" fmla="*/ 208764 w 277231"/>
                <a:gd name="connsiteY1" fmla="*/ 33197 h 298534"/>
                <a:gd name="connsiteX2" fmla="*/ 240848 w 277231"/>
                <a:gd name="connsiteY2" fmla="*/ 105387 h 298534"/>
                <a:gd name="connsiteX3" fmla="*/ 240848 w 277231"/>
                <a:gd name="connsiteY3" fmla="*/ 297892 h 298534"/>
                <a:gd name="connsiteX4" fmla="*/ 264911 w 277231"/>
                <a:gd name="connsiteY4" fmla="*/ 33197 h 298534"/>
                <a:gd name="connsiteX5" fmla="*/ 256890 w 277231"/>
                <a:gd name="connsiteY5" fmla="*/ 9134 h 298534"/>
                <a:gd name="connsiteX6" fmla="*/ 217 w 277231"/>
                <a:gd name="connsiteY6" fmla="*/ 81324 h 298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7231" h="298534">
                  <a:moveTo>
                    <a:pt x="217" y="81324"/>
                  </a:moveTo>
                  <a:cubicBezTo>
                    <a:pt x="-7804" y="85335"/>
                    <a:pt x="208764" y="33197"/>
                    <a:pt x="208764" y="33197"/>
                  </a:cubicBezTo>
                  <a:cubicBezTo>
                    <a:pt x="248869" y="37207"/>
                    <a:pt x="235501" y="61271"/>
                    <a:pt x="240848" y="105387"/>
                  </a:cubicBezTo>
                  <a:cubicBezTo>
                    <a:pt x="246195" y="149503"/>
                    <a:pt x="236838" y="309924"/>
                    <a:pt x="240848" y="297892"/>
                  </a:cubicBezTo>
                  <a:cubicBezTo>
                    <a:pt x="244859" y="285860"/>
                    <a:pt x="264911" y="33197"/>
                    <a:pt x="264911" y="33197"/>
                  </a:cubicBezTo>
                  <a:cubicBezTo>
                    <a:pt x="267585" y="-14929"/>
                    <a:pt x="295658" y="1113"/>
                    <a:pt x="256890" y="9134"/>
                  </a:cubicBezTo>
                  <a:cubicBezTo>
                    <a:pt x="218122" y="17155"/>
                    <a:pt x="8238" y="77313"/>
                    <a:pt x="217" y="8132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 1131">
              <a:extLst>
                <a:ext uri="{FF2B5EF4-FFF2-40B4-BE49-F238E27FC236}">
                  <a16:creationId xmlns:a16="http://schemas.microsoft.com/office/drawing/2014/main" id="{1753A621-7D77-3050-13AB-2EA60853E996}"/>
                </a:ext>
              </a:extLst>
            </p:cNvPr>
            <p:cNvSpPr/>
            <p:nvPr/>
          </p:nvSpPr>
          <p:spPr>
            <a:xfrm>
              <a:off x="6859902" y="2801742"/>
              <a:ext cx="329820" cy="112433"/>
            </a:xfrm>
            <a:custGeom>
              <a:avLst/>
              <a:gdLst>
                <a:gd name="connsiteX0" fmla="*/ 504 w 329820"/>
                <a:gd name="connsiteY0" fmla="*/ 112306 h 112433"/>
                <a:gd name="connsiteX1" fmla="*/ 136862 w 329820"/>
                <a:gd name="connsiteY1" fmla="*/ 24075 h 112433"/>
                <a:gd name="connsiteX2" fmla="*/ 329367 w 329820"/>
                <a:gd name="connsiteY2" fmla="*/ 112306 h 112433"/>
                <a:gd name="connsiteX3" fmla="*/ 184989 w 329820"/>
                <a:gd name="connsiteY3" fmla="*/ 12 h 112433"/>
                <a:gd name="connsiteX4" fmla="*/ 504 w 329820"/>
                <a:gd name="connsiteY4" fmla="*/ 112306 h 112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820" h="112433">
                  <a:moveTo>
                    <a:pt x="504" y="112306"/>
                  </a:moveTo>
                  <a:cubicBezTo>
                    <a:pt x="-7517" y="116316"/>
                    <a:pt x="82052" y="24075"/>
                    <a:pt x="136862" y="24075"/>
                  </a:cubicBezTo>
                  <a:cubicBezTo>
                    <a:pt x="191672" y="24075"/>
                    <a:pt x="321346" y="116316"/>
                    <a:pt x="329367" y="112306"/>
                  </a:cubicBezTo>
                  <a:cubicBezTo>
                    <a:pt x="337388" y="108296"/>
                    <a:pt x="237126" y="1349"/>
                    <a:pt x="184989" y="12"/>
                  </a:cubicBezTo>
                  <a:cubicBezTo>
                    <a:pt x="132852" y="-1325"/>
                    <a:pt x="8525" y="108296"/>
                    <a:pt x="504" y="11230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 1132">
              <a:extLst>
                <a:ext uri="{FF2B5EF4-FFF2-40B4-BE49-F238E27FC236}">
                  <a16:creationId xmlns:a16="http://schemas.microsoft.com/office/drawing/2014/main" id="{23F9F94D-B0F9-8E1D-E535-2C389AC13229}"/>
                </a:ext>
              </a:extLst>
            </p:cNvPr>
            <p:cNvSpPr/>
            <p:nvPr/>
          </p:nvSpPr>
          <p:spPr>
            <a:xfrm>
              <a:off x="7149158" y="2953981"/>
              <a:ext cx="275026" cy="701042"/>
            </a:xfrm>
            <a:custGeom>
              <a:avLst/>
              <a:gdLst>
                <a:gd name="connsiteX0" fmla="*/ 6 w 275026"/>
                <a:gd name="connsiteY0" fmla="*/ 173 h 701042"/>
                <a:gd name="connsiteX1" fmla="*/ 248659 w 275026"/>
                <a:gd name="connsiteY1" fmla="*/ 649878 h 701042"/>
                <a:gd name="connsiteX2" fmla="*/ 240638 w 275026"/>
                <a:gd name="connsiteY2" fmla="*/ 585710 h 701042"/>
                <a:gd name="connsiteX3" fmla="*/ 6 w 275026"/>
                <a:gd name="connsiteY3" fmla="*/ 173 h 701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026" h="701042">
                  <a:moveTo>
                    <a:pt x="6" y="173"/>
                  </a:moveTo>
                  <a:cubicBezTo>
                    <a:pt x="1343" y="10867"/>
                    <a:pt x="208554" y="552289"/>
                    <a:pt x="248659" y="649878"/>
                  </a:cubicBezTo>
                  <a:cubicBezTo>
                    <a:pt x="288764" y="747467"/>
                    <a:pt x="280743" y="693994"/>
                    <a:pt x="240638" y="585710"/>
                  </a:cubicBezTo>
                  <a:cubicBezTo>
                    <a:pt x="200533" y="477426"/>
                    <a:pt x="-1331" y="-10521"/>
                    <a:pt x="6" y="17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 1133">
              <a:extLst>
                <a:ext uri="{FF2B5EF4-FFF2-40B4-BE49-F238E27FC236}">
                  <a16:creationId xmlns:a16="http://schemas.microsoft.com/office/drawing/2014/main" id="{E89F6E27-66F6-1913-0014-CE2FCEBFC49E}"/>
                </a:ext>
              </a:extLst>
            </p:cNvPr>
            <p:cNvSpPr/>
            <p:nvPr/>
          </p:nvSpPr>
          <p:spPr>
            <a:xfrm>
              <a:off x="5484411" y="4368048"/>
              <a:ext cx="714296" cy="313530"/>
            </a:xfrm>
            <a:custGeom>
              <a:avLst/>
              <a:gdLst>
                <a:gd name="connsiteX0" fmla="*/ 44501 w 714296"/>
                <a:gd name="connsiteY0" fmla="*/ 13853 h 313530"/>
                <a:gd name="connsiteX1" fmla="*/ 108669 w 714296"/>
                <a:gd name="connsiteY1" fmla="*/ 61979 h 313530"/>
                <a:gd name="connsiteX2" fmla="*/ 662122 w 714296"/>
                <a:gd name="connsiteY2" fmla="*/ 294590 h 313530"/>
                <a:gd name="connsiteX3" fmla="*/ 622016 w 714296"/>
                <a:gd name="connsiteY3" fmla="*/ 270527 h 313530"/>
                <a:gd name="connsiteX4" fmla="*/ 44501 w 714296"/>
                <a:gd name="connsiteY4" fmla="*/ 13853 h 313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4296" h="313530">
                  <a:moveTo>
                    <a:pt x="44501" y="13853"/>
                  </a:moveTo>
                  <a:cubicBezTo>
                    <a:pt x="-41057" y="-20905"/>
                    <a:pt x="5732" y="15189"/>
                    <a:pt x="108669" y="61979"/>
                  </a:cubicBezTo>
                  <a:cubicBezTo>
                    <a:pt x="211606" y="108769"/>
                    <a:pt x="662122" y="294590"/>
                    <a:pt x="662122" y="294590"/>
                  </a:cubicBezTo>
                  <a:cubicBezTo>
                    <a:pt x="747680" y="329348"/>
                    <a:pt x="723616" y="313306"/>
                    <a:pt x="622016" y="270527"/>
                  </a:cubicBezTo>
                  <a:cubicBezTo>
                    <a:pt x="520416" y="227748"/>
                    <a:pt x="130059" y="48611"/>
                    <a:pt x="44501" y="1385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 1134">
              <a:extLst>
                <a:ext uri="{FF2B5EF4-FFF2-40B4-BE49-F238E27FC236}">
                  <a16:creationId xmlns:a16="http://schemas.microsoft.com/office/drawing/2014/main" id="{8C60704E-2D18-238E-19C4-036A448129C6}"/>
                </a:ext>
              </a:extLst>
            </p:cNvPr>
            <p:cNvSpPr/>
            <p:nvPr/>
          </p:nvSpPr>
          <p:spPr>
            <a:xfrm>
              <a:off x="5561309" y="3433831"/>
              <a:ext cx="1061431" cy="807625"/>
            </a:xfrm>
            <a:custGeom>
              <a:avLst/>
              <a:gdLst>
                <a:gd name="connsiteX0" fmla="*/ 1058466 w 1061431"/>
                <a:gd name="connsiteY0" fmla="*/ 1586 h 807625"/>
                <a:gd name="connsiteX1" fmla="*/ 521055 w 1061431"/>
                <a:gd name="connsiteY1" fmla="*/ 426702 h 807625"/>
                <a:gd name="connsiteX2" fmla="*/ 7708 w 1061431"/>
                <a:gd name="connsiteY2" fmla="*/ 803691 h 807625"/>
                <a:gd name="connsiteX3" fmla="*/ 272403 w 1061431"/>
                <a:gd name="connsiteY3" fmla="*/ 587123 h 807625"/>
                <a:gd name="connsiteX4" fmla="*/ 1058466 w 1061431"/>
                <a:gd name="connsiteY4" fmla="*/ 1586 h 80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1431" h="807625">
                  <a:moveTo>
                    <a:pt x="1058466" y="1586"/>
                  </a:moveTo>
                  <a:cubicBezTo>
                    <a:pt x="1099908" y="-25151"/>
                    <a:pt x="696181" y="293018"/>
                    <a:pt x="521055" y="426702"/>
                  </a:cubicBezTo>
                  <a:cubicBezTo>
                    <a:pt x="345929" y="560386"/>
                    <a:pt x="49150" y="776954"/>
                    <a:pt x="7708" y="803691"/>
                  </a:cubicBezTo>
                  <a:cubicBezTo>
                    <a:pt x="-33734" y="830428"/>
                    <a:pt x="97277" y="716797"/>
                    <a:pt x="272403" y="587123"/>
                  </a:cubicBezTo>
                  <a:lnTo>
                    <a:pt x="1058466" y="158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 1135">
              <a:extLst>
                <a:ext uri="{FF2B5EF4-FFF2-40B4-BE49-F238E27FC236}">
                  <a16:creationId xmlns:a16="http://schemas.microsoft.com/office/drawing/2014/main" id="{1CB1ADB0-22E6-8FCE-CB0A-C04D5B615EF0}"/>
                </a:ext>
              </a:extLst>
            </p:cNvPr>
            <p:cNvSpPr/>
            <p:nvPr/>
          </p:nvSpPr>
          <p:spPr>
            <a:xfrm>
              <a:off x="6425157" y="847655"/>
              <a:ext cx="1229639" cy="1788169"/>
            </a:xfrm>
            <a:custGeom>
              <a:avLst/>
              <a:gdLst>
                <a:gd name="connsiteX0" fmla="*/ 1229636 w 1229639"/>
                <a:gd name="connsiteY0" fmla="*/ 101538 h 1788169"/>
                <a:gd name="connsiteX1" fmla="*/ 970844 w 1229639"/>
                <a:gd name="connsiteY1" fmla="*/ 55531 h 1788169"/>
                <a:gd name="connsiteX2" fmla="*/ 855825 w 1229639"/>
                <a:gd name="connsiteY2" fmla="*/ 107289 h 1788169"/>
                <a:gd name="connsiteX3" fmla="*/ 965093 w 1229639"/>
                <a:gd name="connsiteY3" fmla="*/ 32527 h 1788169"/>
                <a:gd name="connsiteX4" fmla="*/ 643040 w 1229639"/>
                <a:gd name="connsiteY4" fmla="*/ 251063 h 1788169"/>
                <a:gd name="connsiteX5" fmla="*/ 436006 w 1229639"/>
                <a:gd name="connsiteY5" fmla="*/ 676633 h 1788169"/>
                <a:gd name="connsiteX6" fmla="*/ 574029 w 1229639"/>
                <a:gd name="connsiteY6" fmla="*/ 406338 h 1788169"/>
                <a:gd name="connsiteX7" fmla="*/ 257727 w 1229639"/>
                <a:gd name="connsiteY7" fmla="*/ 1038942 h 1788169"/>
                <a:gd name="connsiteX8" fmla="*/ 274980 w 1229639"/>
                <a:gd name="connsiteY8" fmla="*/ 923923 h 1788169"/>
                <a:gd name="connsiteX9" fmla="*/ 171463 w 1229639"/>
                <a:gd name="connsiteY9" fmla="*/ 1729055 h 1788169"/>
                <a:gd name="connsiteX10" fmla="*/ 177214 w 1229639"/>
                <a:gd name="connsiteY10" fmla="*/ 1625538 h 1788169"/>
                <a:gd name="connsiteX11" fmla="*/ 10436 w 1229639"/>
                <a:gd name="connsiteY11" fmla="*/ 814655 h 1788169"/>
                <a:gd name="connsiteX12" fmla="*/ 62195 w 1229639"/>
                <a:gd name="connsiteY12" fmla="*/ 952678 h 1788169"/>
                <a:gd name="connsiteX13" fmla="*/ 424504 w 1229639"/>
                <a:gd name="connsiteY13" fmla="*/ 199304 h 1788169"/>
                <a:gd name="connsiteX14" fmla="*/ 246225 w 1229639"/>
                <a:gd name="connsiteY14" fmla="*/ 314323 h 1788169"/>
                <a:gd name="connsiteX15" fmla="*/ 832821 w 1229639"/>
                <a:gd name="connsiteY15" fmla="*/ 26776 h 1788169"/>
                <a:gd name="connsiteX16" fmla="*/ 677546 w 1229639"/>
                <a:gd name="connsiteY16" fmla="*/ 67033 h 1788169"/>
                <a:gd name="connsiteX17" fmla="*/ 988097 w 1229639"/>
                <a:gd name="connsiteY17" fmla="*/ 26776 h 1788169"/>
                <a:gd name="connsiteX18" fmla="*/ 965093 w 1229639"/>
                <a:gd name="connsiteY18" fmla="*/ 3772 h 1788169"/>
                <a:gd name="connsiteX19" fmla="*/ 1229636 w 1229639"/>
                <a:gd name="connsiteY19" fmla="*/ 101538 h 178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9639" h="1788169">
                  <a:moveTo>
                    <a:pt x="1229636" y="101538"/>
                  </a:moveTo>
                  <a:cubicBezTo>
                    <a:pt x="1230594" y="110164"/>
                    <a:pt x="1033146" y="54573"/>
                    <a:pt x="970844" y="55531"/>
                  </a:cubicBezTo>
                  <a:cubicBezTo>
                    <a:pt x="908542" y="56489"/>
                    <a:pt x="856783" y="111123"/>
                    <a:pt x="855825" y="107289"/>
                  </a:cubicBezTo>
                  <a:cubicBezTo>
                    <a:pt x="854867" y="103455"/>
                    <a:pt x="965093" y="32527"/>
                    <a:pt x="965093" y="32527"/>
                  </a:cubicBezTo>
                  <a:cubicBezTo>
                    <a:pt x="929629" y="56489"/>
                    <a:pt x="731221" y="143712"/>
                    <a:pt x="643040" y="251063"/>
                  </a:cubicBezTo>
                  <a:cubicBezTo>
                    <a:pt x="554859" y="358414"/>
                    <a:pt x="447508" y="650754"/>
                    <a:pt x="436006" y="676633"/>
                  </a:cubicBezTo>
                  <a:cubicBezTo>
                    <a:pt x="424504" y="702512"/>
                    <a:pt x="603742" y="345953"/>
                    <a:pt x="574029" y="406338"/>
                  </a:cubicBezTo>
                  <a:cubicBezTo>
                    <a:pt x="544316" y="466723"/>
                    <a:pt x="307568" y="952678"/>
                    <a:pt x="257727" y="1038942"/>
                  </a:cubicBezTo>
                  <a:cubicBezTo>
                    <a:pt x="207886" y="1125206"/>
                    <a:pt x="289357" y="808904"/>
                    <a:pt x="274980" y="923923"/>
                  </a:cubicBezTo>
                  <a:cubicBezTo>
                    <a:pt x="260603" y="1038942"/>
                    <a:pt x="187757" y="1612119"/>
                    <a:pt x="171463" y="1729055"/>
                  </a:cubicBezTo>
                  <a:cubicBezTo>
                    <a:pt x="155169" y="1845991"/>
                    <a:pt x="204052" y="1777938"/>
                    <a:pt x="177214" y="1625538"/>
                  </a:cubicBezTo>
                  <a:cubicBezTo>
                    <a:pt x="150376" y="1473138"/>
                    <a:pt x="29606" y="926798"/>
                    <a:pt x="10436" y="814655"/>
                  </a:cubicBezTo>
                  <a:cubicBezTo>
                    <a:pt x="-8734" y="702512"/>
                    <a:pt x="-6816" y="1055236"/>
                    <a:pt x="62195" y="952678"/>
                  </a:cubicBezTo>
                  <a:cubicBezTo>
                    <a:pt x="131206" y="850120"/>
                    <a:pt x="393832" y="305696"/>
                    <a:pt x="424504" y="199304"/>
                  </a:cubicBezTo>
                  <a:cubicBezTo>
                    <a:pt x="455176" y="92912"/>
                    <a:pt x="178172" y="343078"/>
                    <a:pt x="246225" y="314323"/>
                  </a:cubicBezTo>
                  <a:cubicBezTo>
                    <a:pt x="314278" y="285568"/>
                    <a:pt x="760934" y="67991"/>
                    <a:pt x="832821" y="26776"/>
                  </a:cubicBezTo>
                  <a:cubicBezTo>
                    <a:pt x="904708" y="-14439"/>
                    <a:pt x="651667" y="67033"/>
                    <a:pt x="677546" y="67033"/>
                  </a:cubicBezTo>
                  <a:cubicBezTo>
                    <a:pt x="703425" y="67033"/>
                    <a:pt x="988097" y="26776"/>
                    <a:pt x="988097" y="26776"/>
                  </a:cubicBezTo>
                  <a:cubicBezTo>
                    <a:pt x="1036021" y="16233"/>
                    <a:pt x="928671" y="-9647"/>
                    <a:pt x="965093" y="3772"/>
                  </a:cubicBezTo>
                  <a:cubicBezTo>
                    <a:pt x="1001515" y="17191"/>
                    <a:pt x="1228678" y="92912"/>
                    <a:pt x="1229636" y="101538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 1136">
              <a:extLst>
                <a:ext uri="{FF2B5EF4-FFF2-40B4-BE49-F238E27FC236}">
                  <a16:creationId xmlns:a16="http://schemas.microsoft.com/office/drawing/2014/main" id="{E8C1A085-CD69-C6BB-F358-D0E70EB6D28C}"/>
                </a:ext>
              </a:extLst>
            </p:cNvPr>
            <p:cNvSpPr/>
            <p:nvPr/>
          </p:nvSpPr>
          <p:spPr>
            <a:xfrm>
              <a:off x="6889738" y="900224"/>
              <a:ext cx="923901" cy="889103"/>
            </a:xfrm>
            <a:custGeom>
              <a:avLst/>
              <a:gdLst>
                <a:gd name="connsiteX0" fmla="*/ 632784 w 923901"/>
                <a:gd name="connsiteY0" fmla="*/ 54720 h 889103"/>
                <a:gd name="connsiteX1" fmla="*/ 368240 w 923901"/>
                <a:gd name="connsiteY1" fmla="*/ 135233 h 889103"/>
                <a:gd name="connsiteX2" fmla="*/ 627033 w 923901"/>
                <a:gd name="connsiteY2" fmla="*/ 445784 h 889103"/>
                <a:gd name="connsiteX3" fmla="*/ 598278 w 923901"/>
                <a:gd name="connsiteY3" fmla="*/ 388275 h 889103"/>
                <a:gd name="connsiteX4" fmla="*/ 914580 w 923901"/>
                <a:gd name="connsiteY4" fmla="*/ 762086 h 889103"/>
                <a:gd name="connsiteX5" fmla="*/ 828316 w 923901"/>
                <a:gd name="connsiteY5" fmla="*/ 698826 h 889103"/>
                <a:gd name="connsiteX6" fmla="*/ 707546 w 923901"/>
                <a:gd name="connsiteY6" fmla="*/ 831098 h 889103"/>
                <a:gd name="connsiteX7" fmla="*/ 684542 w 923901"/>
                <a:gd name="connsiteY7" fmla="*/ 888607 h 889103"/>
                <a:gd name="connsiteX8" fmla="*/ 684542 w 923901"/>
                <a:gd name="connsiteY8" fmla="*/ 802343 h 889103"/>
                <a:gd name="connsiteX9" fmla="*/ 224467 w 923901"/>
                <a:gd name="connsiteY9" fmla="*/ 486041 h 889103"/>
                <a:gd name="connsiteX10" fmla="*/ 477508 w 923901"/>
                <a:gd name="connsiteY10" fmla="*/ 698826 h 889103"/>
                <a:gd name="connsiteX11" fmla="*/ 166957 w 923901"/>
                <a:gd name="connsiteY11" fmla="*/ 330765 h 889103"/>
                <a:gd name="connsiteX12" fmla="*/ 180 w 923901"/>
                <a:gd name="connsiteY12" fmla="*/ 486041 h 889103"/>
                <a:gd name="connsiteX13" fmla="*/ 132451 w 923901"/>
                <a:gd name="connsiteY13" fmla="*/ 181241 h 889103"/>
                <a:gd name="connsiteX14" fmla="*/ 28934 w 923901"/>
                <a:gd name="connsiteY14" fmla="*/ 267505 h 889103"/>
                <a:gd name="connsiteX15" fmla="*/ 345236 w 923901"/>
                <a:gd name="connsiteY15" fmla="*/ 8713 h 889103"/>
                <a:gd name="connsiteX16" fmla="*/ 178459 w 923901"/>
                <a:gd name="connsiteY16" fmla="*/ 60471 h 889103"/>
                <a:gd name="connsiteX17" fmla="*/ 632784 w 923901"/>
                <a:gd name="connsiteY17" fmla="*/ 54720 h 889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23901" h="889103">
                  <a:moveTo>
                    <a:pt x="632784" y="54720"/>
                  </a:moveTo>
                  <a:cubicBezTo>
                    <a:pt x="664414" y="67180"/>
                    <a:pt x="369198" y="70056"/>
                    <a:pt x="368240" y="135233"/>
                  </a:cubicBezTo>
                  <a:cubicBezTo>
                    <a:pt x="367281" y="200410"/>
                    <a:pt x="588693" y="403610"/>
                    <a:pt x="627033" y="445784"/>
                  </a:cubicBezTo>
                  <a:cubicBezTo>
                    <a:pt x="665373" y="487958"/>
                    <a:pt x="550353" y="335558"/>
                    <a:pt x="598278" y="388275"/>
                  </a:cubicBezTo>
                  <a:cubicBezTo>
                    <a:pt x="646203" y="440992"/>
                    <a:pt x="876240" y="710328"/>
                    <a:pt x="914580" y="762086"/>
                  </a:cubicBezTo>
                  <a:cubicBezTo>
                    <a:pt x="952920" y="813844"/>
                    <a:pt x="862822" y="687324"/>
                    <a:pt x="828316" y="698826"/>
                  </a:cubicBezTo>
                  <a:cubicBezTo>
                    <a:pt x="793810" y="710328"/>
                    <a:pt x="731508" y="799468"/>
                    <a:pt x="707546" y="831098"/>
                  </a:cubicBezTo>
                  <a:cubicBezTo>
                    <a:pt x="683584" y="862728"/>
                    <a:pt x="688376" y="893399"/>
                    <a:pt x="684542" y="888607"/>
                  </a:cubicBezTo>
                  <a:cubicBezTo>
                    <a:pt x="680708" y="883815"/>
                    <a:pt x="761221" y="869437"/>
                    <a:pt x="684542" y="802343"/>
                  </a:cubicBezTo>
                  <a:cubicBezTo>
                    <a:pt x="607863" y="735249"/>
                    <a:pt x="258973" y="503294"/>
                    <a:pt x="224467" y="486041"/>
                  </a:cubicBezTo>
                  <a:cubicBezTo>
                    <a:pt x="189961" y="468788"/>
                    <a:pt x="487093" y="724705"/>
                    <a:pt x="477508" y="698826"/>
                  </a:cubicBezTo>
                  <a:cubicBezTo>
                    <a:pt x="467923" y="672947"/>
                    <a:pt x="246512" y="366229"/>
                    <a:pt x="166957" y="330765"/>
                  </a:cubicBezTo>
                  <a:cubicBezTo>
                    <a:pt x="87402" y="295301"/>
                    <a:pt x="5931" y="510962"/>
                    <a:pt x="180" y="486041"/>
                  </a:cubicBezTo>
                  <a:cubicBezTo>
                    <a:pt x="-5571" y="461120"/>
                    <a:pt x="127659" y="217664"/>
                    <a:pt x="132451" y="181241"/>
                  </a:cubicBezTo>
                  <a:cubicBezTo>
                    <a:pt x="137243" y="144818"/>
                    <a:pt x="28934" y="267505"/>
                    <a:pt x="28934" y="267505"/>
                  </a:cubicBezTo>
                  <a:cubicBezTo>
                    <a:pt x="64398" y="238750"/>
                    <a:pt x="320315" y="43219"/>
                    <a:pt x="345236" y="8713"/>
                  </a:cubicBezTo>
                  <a:cubicBezTo>
                    <a:pt x="370157" y="-25793"/>
                    <a:pt x="137244" y="52803"/>
                    <a:pt x="178459" y="60471"/>
                  </a:cubicBezTo>
                  <a:cubicBezTo>
                    <a:pt x="219674" y="68139"/>
                    <a:pt x="601154" y="42260"/>
                    <a:pt x="632784" y="54720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 1137">
              <a:extLst>
                <a:ext uri="{FF2B5EF4-FFF2-40B4-BE49-F238E27FC236}">
                  <a16:creationId xmlns:a16="http://schemas.microsoft.com/office/drawing/2014/main" id="{E9354209-3BCC-0B13-EA11-C2EBB7B28B5F}"/>
                </a:ext>
              </a:extLst>
            </p:cNvPr>
            <p:cNvSpPr/>
            <p:nvPr/>
          </p:nvSpPr>
          <p:spPr>
            <a:xfrm>
              <a:off x="6755081" y="1096482"/>
              <a:ext cx="497154" cy="1389778"/>
            </a:xfrm>
            <a:custGeom>
              <a:avLst/>
              <a:gdLst>
                <a:gd name="connsiteX0" fmla="*/ 497146 w 497154"/>
                <a:gd name="connsiteY0" fmla="*/ 266779 h 1389778"/>
                <a:gd name="connsiteX1" fmla="*/ 157841 w 497154"/>
                <a:gd name="connsiteY1" fmla="*/ 732606 h 1389778"/>
                <a:gd name="connsiteX2" fmla="*/ 261357 w 497154"/>
                <a:gd name="connsiteY2" fmla="*/ 801617 h 1389778"/>
                <a:gd name="connsiteX3" fmla="*/ 382127 w 497154"/>
                <a:gd name="connsiteY3" fmla="*/ 951141 h 1389778"/>
                <a:gd name="connsiteX4" fmla="*/ 307365 w 497154"/>
                <a:gd name="connsiteY4" fmla="*/ 1008651 h 1389778"/>
                <a:gd name="connsiteX5" fmla="*/ 330369 w 497154"/>
                <a:gd name="connsiteY5" fmla="*/ 1388213 h 1389778"/>
                <a:gd name="connsiteX6" fmla="*/ 261357 w 497154"/>
                <a:gd name="connsiteY6" fmla="*/ 1117919 h 1389778"/>
                <a:gd name="connsiteX7" fmla="*/ 31320 w 497154"/>
                <a:gd name="connsiteY7" fmla="*/ 519821 h 1389778"/>
                <a:gd name="connsiteX8" fmla="*/ 31320 w 497154"/>
                <a:gd name="connsiteY8" fmla="*/ 571579 h 1389778"/>
                <a:gd name="connsiteX9" fmla="*/ 301614 w 497154"/>
                <a:gd name="connsiteY9" fmla="*/ 53994 h 1389778"/>
                <a:gd name="connsiteX10" fmla="*/ 215350 w 497154"/>
                <a:gd name="connsiteY10" fmla="*/ 192017 h 1389778"/>
                <a:gd name="connsiteX11" fmla="*/ 399380 w 497154"/>
                <a:gd name="connsiteY11" fmla="*/ 2236 h 1389778"/>
                <a:gd name="connsiteX12" fmla="*/ 226852 w 497154"/>
                <a:gd name="connsiteY12" fmla="*/ 347292 h 1389778"/>
                <a:gd name="connsiteX13" fmla="*/ 439637 w 497154"/>
                <a:gd name="connsiteY13" fmla="*/ 186266 h 1389778"/>
                <a:gd name="connsiteX14" fmla="*/ 169342 w 497154"/>
                <a:gd name="connsiteY14" fmla="*/ 491066 h 1389778"/>
                <a:gd name="connsiteX15" fmla="*/ 497146 w 497154"/>
                <a:gd name="connsiteY15" fmla="*/ 266779 h 1389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7154" h="1389778">
                  <a:moveTo>
                    <a:pt x="497146" y="266779"/>
                  </a:moveTo>
                  <a:cubicBezTo>
                    <a:pt x="495229" y="307036"/>
                    <a:pt x="197139" y="643466"/>
                    <a:pt x="157841" y="732606"/>
                  </a:cubicBezTo>
                  <a:cubicBezTo>
                    <a:pt x="118543" y="821746"/>
                    <a:pt x="223976" y="765195"/>
                    <a:pt x="261357" y="801617"/>
                  </a:cubicBezTo>
                  <a:cubicBezTo>
                    <a:pt x="298738" y="838039"/>
                    <a:pt x="374459" y="916635"/>
                    <a:pt x="382127" y="951141"/>
                  </a:cubicBezTo>
                  <a:cubicBezTo>
                    <a:pt x="389795" y="985647"/>
                    <a:pt x="315991" y="935806"/>
                    <a:pt x="307365" y="1008651"/>
                  </a:cubicBezTo>
                  <a:cubicBezTo>
                    <a:pt x="298739" y="1081496"/>
                    <a:pt x="338037" y="1370002"/>
                    <a:pt x="330369" y="1388213"/>
                  </a:cubicBezTo>
                  <a:cubicBezTo>
                    <a:pt x="322701" y="1406424"/>
                    <a:pt x="311198" y="1262651"/>
                    <a:pt x="261357" y="1117919"/>
                  </a:cubicBezTo>
                  <a:cubicBezTo>
                    <a:pt x="211516" y="973187"/>
                    <a:pt x="69659" y="610878"/>
                    <a:pt x="31320" y="519821"/>
                  </a:cubicBezTo>
                  <a:cubicBezTo>
                    <a:pt x="-7019" y="428764"/>
                    <a:pt x="-13729" y="649217"/>
                    <a:pt x="31320" y="571579"/>
                  </a:cubicBezTo>
                  <a:cubicBezTo>
                    <a:pt x="76369" y="493941"/>
                    <a:pt x="270942" y="117254"/>
                    <a:pt x="301614" y="53994"/>
                  </a:cubicBezTo>
                  <a:cubicBezTo>
                    <a:pt x="332286" y="-9266"/>
                    <a:pt x="199056" y="200643"/>
                    <a:pt x="215350" y="192017"/>
                  </a:cubicBezTo>
                  <a:cubicBezTo>
                    <a:pt x="231644" y="183391"/>
                    <a:pt x="397463" y="-23643"/>
                    <a:pt x="399380" y="2236"/>
                  </a:cubicBezTo>
                  <a:cubicBezTo>
                    <a:pt x="401297" y="28115"/>
                    <a:pt x="220143" y="316620"/>
                    <a:pt x="226852" y="347292"/>
                  </a:cubicBezTo>
                  <a:cubicBezTo>
                    <a:pt x="233561" y="377964"/>
                    <a:pt x="449222" y="162304"/>
                    <a:pt x="439637" y="186266"/>
                  </a:cubicBezTo>
                  <a:cubicBezTo>
                    <a:pt x="430052" y="210228"/>
                    <a:pt x="158799" y="483398"/>
                    <a:pt x="169342" y="491066"/>
                  </a:cubicBezTo>
                  <a:cubicBezTo>
                    <a:pt x="179885" y="498734"/>
                    <a:pt x="499063" y="226522"/>
                    <a:pt x="497146" y="266779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 1138">
              <a:extLst>
                <a:ext uri="{FF2B5EF4-FFF2-40B4-BE49-F238E27FC236}">
                  <a16:creationId xmlns:a16="http://schemas.microsoft.com/office/drawing/2014/main" id="{C024881D-8E76-91A4-7B75-9039F1A11E26}"/>
                </a:ext>
              </a:extLst>
            </p:cNvPr>
            <p:cNvSpPr/>
            <p:nvPr/>
          </p:nvSpPr>
          <p:spPr>
            <a:xfrm>
              <a:off x="6349225" y="1170607"/>
              <a:ext cx="1266395" cy="2207951"/>
            </a:xfrm>
            <a:custGeom>
              <a:avLst/>
              <a:gdLst>
                <a:gd name="connsiteX0" fmla="*/ 632708 w 1266395"/>
                <a:gd name="connsiteY0" fmla="*/ 382435 h 2207951"/>
                <a:gd name="connsiteX1" fmla="*/ 552195 w 1266395"/>
                <a:gd name="connsiteY1" fmla="*/ 641228 h 2207951"/>
                <a:gd name="connsiteX2" fmla="*/ 695968 w 1266395"/>
                <a:gd name="connsiteY2" fmla="*/ 1072548 h 2207951"/>
                <a:gd name="connsiteX3" fmla="*/ 678715 w 1266395"/>
                <a:gd name="connsiteY3" fmla="*/ 1043794 h 2207951"/>
                <a:gd name="connsiteX4" fmla="*/ 920255 w 1266395"/>
                <a:gd name="connsiteY4" fmla="*/ 1365847 h 2207951"/>
                <a:gd name="connsiteX5" fmla="*/ 1225055 w 1266395"/>
                <a:gd name="connsiteY5" fmla="*/ 2165228 h 2207951"/>
                <a:gd name="connsiteX6" fmla="*/ 1207802 w 1266395"/>
                <a:gd name="connsiteY6" fmla="*/ 2027205 h 2207951"/>
                <a:gd name="connsiteX7" fmla="*/ 713221 w 1266395"/>
                <a:gd name="connsiteY7" fmla="*/ 1417605 h 2207951"/>
                <a:gd name="connsiteX8" fmla="*/ 546444 w 1266395"/>
                <a:gd name="connsiteY8" fmla="*/ 1659145 h 2207951"/>
                <a:gd name="connsiteX9" fmla="*/ 563697 w 1266395"/>
                <a:gd name="connsiteY9" fmla="*/ 1480865 h 2207951"/>
                <a:gd name="connsiteX10" fmla="*/ 356663 w 1266395"/>
                <a:gd name="connsiteY10" fmla="*/ 2107718 h 2207951"/>
                <a:gd name="connsiteX11" fmla="*/ 408421 w 1266395"/>
                <a:gd name="connsiteY11" fmla="*/ 1877681 h 2207951"/>
                <a:gd name="connsiteX12" fmla="*/ 235893 w 1266395"/>
                <a:gd name="connsiteY12" fmla="*/ 1900684 h 2207951"/>
                <a:gd name="connsiteX13" fmla="*/ 166881 w 1266395"/>
                <a:gd name="connsiteY13" fmla="*/ 1411854 h 2207951"/>
                <a:gd name="connsiteX14" fmla="*/ 5855 w 1266395"/>
                <a:gd name="connsiteY14" fmla="*/ 1728156 h 2207951"/>
                <a:gd name="connsiteX15" fmla="*/ 396919 w 1266395"/>
                <a:gd name="connsiteY15" fmla="*/ 675733 h 2207951"/>
                <a:gd name="connsiteX16" fmla="*/ 218640 w 1266395"/>
                <a:gd name="connsiteY16" fmla="*/ 819507 h 2207951"/>
                <a:gd name="connsiteX17" fmla="*/ 638459 w 1266395"/>
                <a:gd name="connsiteY17" fmla="*/ 8624 h 2207951"/>
                <a:gd name="connsiteX18" fmla="*/ 460180 w 1266395"/>
                <a:gd name="connsiteY18" fmla="*/ 376684 h 2207951"/>
                <a:gd name="connsiteX19" fmla="*/ 799485 w 1266395"/>
                <a:gd name="connsiteY19" fmla="*/ 117892 h 2207951"/>
                <a:gd name="connsiteX20" fmla="*/ 511938 w 1266395"/>
                <a:gd name="connsiteY20" fmla="*/ 416941 h 2207951"/>
                <a:gd name="connsiteX21" fmla="*/ 632708 w 1266395"/>
                <a:gd name="connsiteY21" fmla="*/ 382435 h 2207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66395" h="2207951">
                  <a:moveTo>
                    <a:pt x="632708" y="382435"/>
                  </a:moveTo>
                  <a:cubicBezTo>
                    <a:pt x="639417" y="419816"/>
                    <a:pt x="541652" y="526209"/>
                    <a:pt x="552195" y="641228"/>
                  </a:cubicBezTo>
                  <a:cubicBezTo>
                    <a:pt x="562738" y="756247"/>
                    <a:pt x="695968" y="1072548"/>
                    <a:pt x="695968" y="1072548"/>
                  </a:cubicBezTo>
                  <a:cubicBezTo>
                    <a:pt x="717055" y="1139642"/>
                    <a:pt x="641334" y="994911"/>
                    <a:pt x="678715" y="1043794"/>
                  </a:cubicBezTo>
                  <a:cubicBezTo>
                    <a:pt x="716096" y="1092677"/>
                    <a:pt x="829198" y="1178941"/>
                    <a:pt x="920255" y="1365847"/>
                  </a:cubicBezTo>
                  <a:cubicBezTo>
                    <a:pt x="1011312" y="1552753"/>
                    <a:pt x="1177131" y="2055002"/>
                    <a:pt x="1225055" y="2165228"/>
                  </a:cubicBezTo>
                  <a:cubicBezTo>
                    <a:pt x="1272980" y="2275454"/>
                    <a:pt x="1293108" y="2151809"/>
                    <a:pt x="1207802" y="2027205"/>
                  </a:cubicBezTo>
                  <a:cubicBezTo>
                    <a:pt x="1122496" y="1902601"/>
                    <a:pt x="823447" y="1478948"/>
                    <a:pt x="713221" y="1417605"/>
                  </a:cubicBezTo>
                  <a:cubicBezTo>
                    <a:pt x="602995" y="1356262"/>
                    <a:pt x="571365" y="1648602"/>
                    <a:pt x="546444" y="1659145"/>
                  </a:cubicBezTo>
                  <a:cubicBezTo>
                    <a:pt x="521523" y="1669688"/>
                    <a:pt x="595327" y="1406103"/>
                    <a:pt x="563697" y="1480865"/>
                  </a:cubicBezTo>
                  <a:cubicBezTo>
                    <a:pt x="532067" y="1555627"/>
                    <a:pt x="382542" y="2041582"/>
                    <a:pt x="356663" y="2107718"/>
                  </a:cubicBezTo>
                  <a:cubicBezTo>
                    <a:pt x="330784" y="2173854"/>
                    <a:pt x="428549" y="1912187"/>
                    <a:pt x="408421" y="1877681"/>
                  </a:cubicBezTo>
                  <a:cubicBezTo>
                    <a:pt x="388293" y="1843175"/>
                    <a:pt x="276150" y="1978322"/>
                    <a:pt x="235893" y="1900684"/>
                  </a:cubicBezTo>
                  <a:cubicBezTo>
                    <a:pt x="195636" y="1823046"/>
                    <a:pt x="205221" y="1440609"/>
                    <a:pt x="166881" y="1411854"/>
                  </a:cubicBezTo>
                  <a:cubicBezTo>
                    <a:pt x="128541" y="1383099"/>
                    <a:pt x="-32485" y="1850843"/>
                    <a:pt x="5855" y="1728156"/>
                  </a:cubicBezTo>
                  <a:cubicBezTo>
                    <a:pt x="44195" y="1605469"/>
                    <a:pt x="361455" y="827175"/>
                    <a:pt x="396919" y="675733"/>
                  </a:cubicBezTo>
                  <a:cubicBezTo>
                    <a:pt x="432383" y="524291"/>
                    <a:pt x="178383" y="930692"/>
                    <a:pt x="218640" y="819507"/>
                  </a:cubicBezTo>
                  <a:cubicBezTo>
                    <a:pt x="258897" y="708322"/>
                    <a:pt x="598202" y="82428"/>
                    <a:pt x="638459" y="8624"/>
                  </a:cubicBezTo>
                  <a:cubicBezTo>
                    <a:pt x="678716" y="-65180"/>
                    <a:pt x="433342" y="358473"/>
                    <a:pt x="460180" y="376684"/>
                  </a:cubicBezTo>
                  <a:cubicBezTo>
                    <a:pt x="487018" y="394895"/>
                    <a:pt x="790859" y="111182"/>
                    <a:pt x="799485" y="117892"/>
                  </a:cubicBezTo>
                  <a:cubicBezTo>
                    <a:pt x="808111" y="124602"/>
                    <a:pt x="541651" y="368058"/>
                    <a:pt x="511938" y="416941"/>
                  </a:cubicBezTo>
                  <a:cubicBezTo>
                    <a:pt x="482225" y="465824"/>
                    <a:pt x="625999" y="345054"/>
                    <a:pt x="632708" y="382435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 1139">
              <a:extLst>
                <a:ext uri="{FF2B5EF4-FFF2-40B4-BE49-F238E27FC236}">
                  <a16:creationId xmlns:a16="http://schemas.microsoft.com/office/drawing/2014/main" id="{93425F4F-DBDE-B17D-7979-88518DEA2AFD}"/>
                </a:ext>
              </a:extLst>
            </p:cNvPr>
            <p:cNvSpPr/>
            <p:nvPr/>
          </p:nvSpPr>
          <p:spPr>
            <a:xfrm>
              <a:off x="7219486" y="772152"/>
              <a:ext cx="541820" cy="174321"/>
            </a:xfrm>
            <a:custGeom>
              <a:avLst/>
              <a:gdLst>
                <a:gd name="connsiteX0" fmla="*/ 3986 w 541820"/>
                <a:gd name="connsiteY0" fmla="*/ 165539 h 174321"/>
                <a:gd name="connsiteX1" fmla="*/ 326039 w 541820"/>
                <a:gd name="connsiteY1" fmla="*/ 4513 h 174321"/>
                <a:gd name="connsiteX2" fmla="*/ 245526 w 541820"/>
                <a:gd name="connsiteY2" fmla="*/ 50520 h 174321"/>
                <a:gd name="connsiteX3" fmla="*/ 538824 w 541820"/>
                <a:gd name="connsiteY3" fmla="*/ 113781 h 174321"/>
                <a:gd name="connsiteX4" fmla="*/ 383549 w 541820"/>
                <a:gd name="connsiteY4" fmla="*/ 113781 h 174321"/>
                <a:gd name="connsiteX5" fmla="*/ 159262 w 541820"/>
                <a:gd name="connsiteY5" fmla="*/ 148286 h 174321"/>
                <a:gd name="connsiteX6" fmla="*/ 3986 w 541820"/>
                <a:gd name="connsiteY6" fmla="*/ 165539 h 174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1820" h="174321">
                  <a:moveTo>
                    <a:pt x="3986" y="165539"/>
                  </a:moveTo>
                  <a:cubicBezTo>
                    <a:pt x="31782" y="141577"/>
                    <a:pt x="285782" y="23683"/>
                    <a:pt x="326039" y="4513"/>
                  </a:cubicBezTo>
                  <a:cubicBezTo>
                    <a:pt x="366296" y="-14657"/>
                    <a:pt x="210062" y="32309"/>
                    <a:pt x="245526" y="50520"/>
                  </a:cubicBezTo>
                  <a:cubicBezTo>
                    <a:pt x="280990" y="68731"/>
                    <a:pt x="515820" y="103238"/>
                    <a:pt x="538824" y="113781"/>
                  </a:cubicBezTo>
                  <a:cubicBezTo>
                    <a:pt x="561828" y="124324"/>
                    <a:pt x="446809" y="108030"/>
                    <a:pt x="383549" y="113781"/>
                  </a:cubicBezTo>
                  <a:cubicBezTo>
                    <a:pt x="320289" y="119532"/>
                    <a:pt x="217730" y="138701"/>
                    <a:pt x="159262" y="148286"/>
                  </a:cubicBezTo>
                  <a:cubicBezTo>
                    <a:pt x="100794" y="157871"/>
                    <a:pt x="-23810" y="189501"/>
                    <a:pt x="3986" y="165539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1" name="フリーフォーム 1140">
              <a:extLst>
                <a:ext uri="{FF2B5EF4-FFF2-40B4-BE49-F238E27FC236}">
                  <a16:creationId xmlns:a16="http://schemas.microsoft.com/office/drawing/2014/main" id="{D70F873F-C4C6-1608-C56E-40A13A534350}"/>
                </a:ext>
              </a:extLst>
            </p:cNvPr>
            <p:cNvSpPr/>
            <p:nvPr/>
          </p:nvSpPr>
          <p:spPr>
            <a:xfrm>
              <a:off x="7516726" y="1834562"/>
              <a:ext cx="1332721" cy="1348447"/>
            </a:xfrm>
            <a:custGeom>
              <a:avLst/>
              <a:gdLst>
                <a:gd name="connsiteX0" fmla="*/ 753418 w 1332721"/>
                <a:gd name="connsiteY0" fmla="*/ 172805 h 1348447"/>
                <a:gd name="connsiteX1" fmla="*/ 684407 w 1332721"/>
                <a:gd name="connsiteY1" fmla="*/ 351084 h 1348447"/>
                <a:gd name="connsiteX2" fmla="*/ 977705 w 1332721"/>
                <a:gd name="connsiteY2" fmla="*/ 678888 h 1348447"/>
                <a:gd name="connsiteX3" fmla="*/ 753418 w 1332721"/>
                <a:gd name="connsiteY3" fmla="*/ 586873 h 1348447"/>
                <a:gd name="connsiteX4" fmla="*/ 1317011 w 1332721"/>
                <a:gd name="connsiteY4" fmla="*/ 1322993 h 1348447"/>
                <a:gd name="connsiteX5" fmla="*/ 1109977 w 1332721"/>
                <a:gd name="connsiteY5" fmla="*/ 1133212 h 1348447"/>
                <a:gd name="connsiteX6" fmla="*/ 425614 w 1332721"/>
                <a:gd name="connsiteY6" fmla="*/ 684639 h 1348447"/>
                <a:gd name="connsiteX7" fmla="*/ 224331 w 1332721"/>
                <a:gd name="connsiteY7" fmla="*/ 512110 h 1348447"/>
                <a:gd name="connsiteX8" fmla="*/ 534882 w 1332721"/>
                <a:gd name="connsiteY8" fmla="*/ 690390 h 1348447"/>
                <a:gd name="connsiteX9" fmla="*/ 143818 w 1332721"/>
                <a:gd name="connsiteY9" fmla="*/ 167054 h 1348447"/>
                <a:gd name="connsiteX10" fmla="*/ 207079 w 1332721"/>
                <a:gd name="connsiteY10" fmla="*/ 287824 h 1348447"/>
                <a:gd name="connsiteX11" fmla="*/ 45 w 1332721"/>
                <a:gd name="connsiteY11" fmla="*/ 276 h 1348447"/>
                <a:gd name="connsiteX12" fmla="*/ 189826 w 1332721"/>
                <a:gd name="connsiteY12" fmla="*/ 236065 h 1348447"/>
                <a:gd name="connsiteX13" fmla="*/ 345101 w 1332721"/>
                <a:gd name="connsiteY13" fmla="*/ 293575 h 1348447"/>
                <a:gd name="connsiteX14" fmla="*/ 563637 w 1332721"/>
                <a:gd name="connsiteY14" fmla="*/ 149801 h 1348447"/>
                <a:gd name="connsiteX15" fmla="*/ 511879 w 1332721"/>
                <a:gd name="connsiteY15" fmla="*/ 218812 h 1348447"/>
                <a:gd name="connsiteX16" fmla="*/ 644150 w 1332721"/>
                <a:gd name="connsiteY16" fmla="*/ 138299 h 1348447"/>
                <a:gd name="connsiteX17" fmla="*/ 506128 w 1332721"/>
                <a:gd name="connsiteY17" fmla="*/ 218812 h 1348447"/>
                <a:gd name="connsiteX18" fmla="*/ 753418 w 1332721"/>
                <a:gd name="connsiteY18" fmla="*/ 172805 h 134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32721" h="1348447">
                  <a:moveTo>
                    <a:pt x="753418" y="172805"/>
                  </a:moveTo>
                  <a:cubicBezTo>
                    <a:pt x="783131" y="194850"/>
                    <a:pt x="647026" y="266737"/>
                    <a:pt x="684407" y="351084"/>
                  </a:cubicBezTo>
                  <a:cubicBezTo>
                    <a:pt x="721788" y="435431"/>
                    <a:pt x="966203" y="639590"/>
                    <a:pt x="977705" y="678888"/>
                  </a:cubicBezTo>
                  <a:cubicBezTo>
                    <a:pt x="989207" y="718186"/>
                    <a:pt x="696867" y="479522"/>
                    <a:pt x="753418" y="586873"/>
                  </a:cubicBezTo>
                  <a:cubicBezTo>
                    <a:pt x="809969" y="694224"/>
                    <a:pt x="1257585" y="1231937"/>
                    <a:pt x="1317011" y="1322993"/>
                  </a:cubicBezTo>
                  <a:cubicBezTo>
                    <a:pt x="1376437" y="1414049"/>
                    <a:pt x="1258543" y="1239604"/>
                    <a:pt x="1109977" y="1133212"/>
                  </a:cubicBezTo>
                  <a:cubicBezTo>
                    <a:pt x="961411" y="1026820"/>
                    <a:pt x="573222" y="788156"/>
                    <a:pt x="425614" y="684639"/>
                  </a:cubicBezTo>
                  <a:cubicBezTo>
                    <a:pt x="278006" y="581122"/>
                    <a:pt x="206120" y="511152"/>
                    <a:pt x="224331" y="512110"/>
                  </a:cubicBezTo>
                  <a:cubicBezTo>
                    <a:pt x="242542" y="513068"/>
                    <a:pt x="548301" y="747899"/>
                    <a:pt x="534882" y="690390"/>
                  </a:cubicBezTo>
                  <a:cubicBezTo>
                    <a:pt x="521463" y="632881"/>
                    <a:pt x="198452" y="234148"/>
                    <a:pt x="143818" y="167054"/>
                  </a:cubicBezTo>
                  <a:cubicBezTo>
                    <a:pt x="89184" y="99960"/>
                    <a:pt x="231041" y="315620"/>
                    <a:pt x="207079" y="287824"/>
                  </a:cubicBezTo>
                  <a:cubicBezTo>
                    <a:pt x="183117" y="260028"/>
                    <a:pt x="2920" y="8902"/>
                    <a:pt x="45" y="276"/>
                  </a:cubicBezTo>
                  <a:cubicBezTo>
                    <a:pt x="-2830" y="-8350"/>
                    <a:pt x="132317" y="187182"/>
                    <a:pt x="189826" y="236065"/>
                  </a:cubicBezTo>
                  <a:cubicBezTo>
                    <a:pt x="247335" y="284948"/>
                    <a:pt x="282799" y="307952"/>
                    <a:pt x="345101" y="293575"/>
                  </a:cubicBezTo>
                  <a:cubicBezTo>
                    <a:pt x="407403" y="279198"/>
                    <a:pt x="535841" y="162261"/>
                    <a:pt x="563637" y="149801"/>
                  </a:cubicBezTo>
                  <a:cubicBezTo>
                    <a:pt x="591433" y="137341"/>
                    <a:pt x="498460" y="220729"/>
                    <a:pt x="511879" y="218812"/>
                  </a:cubicBezTo>
                  <a:cubicBezTo>
                    <a:pt x="525298" y="216895"/>
                    <a:pt x="645108" y="138299"/>
                    <a:pt x="644150" y="138299"/>
                  </a:cubicBezTo>
                  <a:cubicBezTo>
                    <a:pt x="643192" y="138299"/>
                    <a:pt x="484083" y="214978"/>
                    <a:pt x="506128" y="218812"/>
                  </a:cubicBezTo>
                  <a:cubicBezTo>
                    <a:pt x="528173" y="222646"/>
                    <a:pt x="723705" y="150760"/>
                    <a:pt x="753418" y="172805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 1141">
              <a:extLst>
                <a:ext uri="{FF2B5EF4-FFF2-40B4-BE49-F238E27FC236}">
                  <a16:creationId xmlns:a16="http://schemas.microsoft.com/office/drawing/2014/main" id="{4F0F636E-DDFD-2BDC-DE28-EDED1B9CCCFB}"/>
                </a:ext>
              </a:extLst>
            </p:cNvPr>
            <p:cNvSpPr/>
            <p:nvPr/>
          </p:nvSpPr>
          <p:spPr>
            <a:xfrm>
              <a:off x="6990807" y="1319226"/>
              <a:ext cx="678541" cy="1758811"/>
            </a:xfrm>
            <a:custGeom>
              <a:avLst/>
              <a:gdLst>
                <a:gd name="connsiteX0" fmla="*/ 157903 w 678541"/>
                <a:gd name="connsiteY0" fmla="*/ 9529 h 1758811"/>
                <a:gd name="connsiteX1" fmla="*/ 215413 w 678541"/>
                <a:gd name="connsiteY1" fmla="*/ 584624 h 1758811"/>
                <a:gd name="connsiteX2" fmla="*/ 255669 w 678541"/>
                <a:gd name="connsiteY2" fmla="*/ 423597 h 1758811"/>
                <a:gd name="connsiteX3" fmla="*/ 83141 w 678541"/>
                <a:gd name="connsiteY3" fmla="*/ 699643 h 1758811"/>
                <a:gd name="connsiteX4" fmla="*/ 8379 w 678541"/>
                <a:gd name="connsiteY4" fmla="*/ 883673 h 1758811"/>
                <a:gd name="connsiteX5" fmla="*/ 272922 w 678541"/>
                <a:gd name="connsiteY5" fmla="*/ 1205726 h 1758811"/>
                <a:gd name="connsiteX6" fmla="*/ 571971 w 678541"/>
                <a:gd name="connsiteY6" fmla="*/ 1757816 h 1758811"/>
                <a:gd name="connsiteX7" fmla="*/ 485707 w 678541"/>
                <a:gd name="connsiteY7" fmla="*/ 1320745 h 1758811"/>
                <a:gd name="connsiteX8" fmla="*/ 675488 w 678541"/>
                <a:gd name="connsiteY8" fmla="*/ 590375 h 1758811"/>
                <a:gd name="connsiteX9" fmla="*/ 600726 w 678541"/>
                <a:gd name="connsiteY9" fmla="*/ 699643 h 1758811"/>
                <a:gd name="connsiteX10" fmla="*/ 571971 w 678541"/>
                <a:gd name="connsiteY10" fmla="*/ 268322 h 1758811"/>
                <a:gd name="connsiteX11" fmla="*/ 571971 w 678541"/>
                <a:gd name="connsiteY11" fmla="*/ 343084 h 1758811"/>
                <a:gd name="connsiteX12" fmla="*/ 330431 w 678541"/>
                <a:gd name="connsiteY12" fmla="*/ 15280 h 1758811"/>
                <a:gd name="connsiteX13" fmla="*/ 336182 w 678541"/>
                <a:gd name="connsiteY13" fmla="*/ 210812 h 1758811"/>
                <a:gd name="connsiteX14" fmla="*/ 157903 w 678541"/>
                <a:gd name="connsiteY14" fmla="*/ 9529 h 175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78541" h="1758811">
                  <a:moveTo>
                    <a:pt x="157903" y="9529"/>
                  </a:moveTo>
                  <a:cubicBezTo>
                    <a:pt x="137775" y="71831"/>
                    <a:pt x="199119" y="515613"/>
                    <a:pt x="215413" y="584624"/>
                  </a:cubicBezTo>
                  <a:cubicBezTo>
                    <a:pt x="231707" y="653635"/>
                    <a:pt x="277714" y="404427"/>
                    <a:pt x="255669" y="423597"/>
                  </a:cubicBezTo>
                  <a:cubicBezTo>
                    <a:pt x="233624" y="442767"/>
                    <a:pt x="124356" y="622964"/>
                    <a:pt x="83141" y="699643"/>
                  </a:cubicBezTo>
                  <a:cubicBezTo>
                    <a:pt x="41926" y="776322"/>
                    <a:pt x="-23251" y="799326"/>
                    <a:pt x="8379" y="883673"/>
                  </a:cubicBezTo>
                  <a:cubicBezTo>
                    <a:pt x="40009" y="968020"/>
                    <a:pt x="178990" y="1060036"/>
                    <a:pt x="272922" y="1205726"/>
                  </a:cubicBezTo>
                  <a:cubicBezTo>
                    <a:pt x="366854" y="1351416"/>
                    <a:pt x="536507" y="1738646"/>
                    <a:pt x="571971" y="1757816"/>
                  </a:cubicBezTo>
                  <a:cubicBezTo>
                    <a:pt x="607435" y="1776986"/>
                    <a:pt x="468454" y="1515318"/>
                    <a:pt x="485707" y="1320745"/>
                  </a:cubicBezTo>
                  <a:cubicBezTo>
                    <a:pt x="502960" y="1126172"/>
                    <a:pt x="656318" y="693892"/>
                    <a:pt x="675488" y="590375"/>
                  </a:cubicBezTo>
                  <a:cubicBezTo>
                    <a:pt x="694658" y="486858"/>
                    <a:pt x="617979" y="753318"/>
                    <a:pt x="600726" y="699643"/>
                  </a:cubicBezTo>
                  <a:cubicBezTo>
                    <a:pt x="583473" y="645968"/>
                    <a:pt x="576763" y="327748"/>
                    <a:pt x="571971" y="268322"/>
                  </a:cubicBezTo>
                  <a:cubicBezTo>
                    <a:pt x="567179" y="208896"/>
                    <a:pt x="612228" y="385258"/>
                    <a:pt x="571971" y="343084"/>
                  </a:cubicBezTo>
                  <a:cubicBezTo>
                    <a:pt x="531714" y="300910"/>
                    <a:pt x="369729" y="37325"/>
                    <a:pt x="330431" y="15280"/>
                  </a:cubicBezTo>
                  <a:cubicBezTo>
                    <a:pt x="291133" y="-6765"/>
                    <a:pt x="363020" y="210812"/>
                    <a:pt x="336182" y="210812"/>
                  </a:cubicBezTo>
                  <a:cubicBezTo>
                    <a:pt x="309344" y="210812"/>
                    <a:pt x="178031" y="-52773"/>
                    <a:pt x="157903" y="9529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 1142">
              <a:extLst>
                <a:ext uri="{FF2B5EF4-FFF2-40B4-BE49-F238E27FC236}">
                  <a16:creationId xmlns:a16="http://schemas.microsoft.com/office/drawing/2014/main" id="{D071B395-DDCC-2D85-0739-C9EC827330BC}"/>
                </a:ext>
              </a:extLst>
            </p:cNvPr>
            <p:cNvSpPr/>
            <p:nvPr/>
          </p:nvSpPr>
          <p:spPr>
            <a:xfrm>
              <a:off x="7433775" y="1984358"/>
              <a:ext cx="1155926" cy="2335933"/>
            </a:xfrm>
            <a:custGeom>
              <a:avLst/>
              <a:gdLst>
                <a:gd name="connsiteX0" fmla="*/ 36988 w 1155926"/>
                <a:gd name="connsiteY0" fmla="*/ 793635 h 2335933"/>
                <a:gd name="connsiteX1" fmla="*/ 59992 w 1155926"/>
                <a:gd name="connsiteY1" fmla="*/ 851145 h 2335933"/>
                <a:gd name="connsiteX2" fmla="*/ 497063 w 1155926"/>
                <a:gd name="connsiteY2" fmla="*/ 1575764 h 2335933"/>
                <a:gd name="connsiteX3" fmla="*/ 474060 w 1155926"/>
                <a:gd name="connsiteY3" fmla="*/ 1794299 h 2335933"/>
                <a:gd name="connsiteX4" fmla="*/ 537320 w 1155926"/>
                <a:gd name="connsiteY4" fmla="*/ 1771296 h 2335933"/>
                <a:gd name="connsiteX5" fmla="*/ 272777 w 1155926"/>
                <a:gd name="connsiteY5" fmla="*/ 2294631 h 2335933"/>
                <a:gd name="connsiteX6" fmla="*/ 307282 w 1155926"/>
                <a:gd name="connsiteY6" fmla="*/ 2219869 h 2335933"/>
                <a:gd name="connsiteX7" fmla="*/ 1129667 w 1155926"/>
                <a:gd name="connsiteY7" fmla="*/ 1564262 h 2335933"/>
                <a:gd name="connsiteX8" fmla="*/ 962890 w 1155926"/>
                <a:gd name="connsiteY8" fmla="*/ 1656277 h 2335933"/>
                <a:gd name="connsiteX9" fmla="*/ 1072158 w 1155926"/>
                <a:gd name="connsiteY9" fmla="*/ 1426239 h 2335933"/>
                <a:gd name="connsiteX10" fmla="*/ 514316 w 1155926"/>
                <a:gd name="connsiteY10" fmla="*/ 655613 h 2335933"/>
                <a:gd name="connsiteX11" fmla="*/ 635086 w 1155926"/>
                <a:gd name="connsiteY11" fmla="*/ 621107 h 2335933"/>
                <a:gd name="connsiteX12" fmla="*/ 169260 w 1155926"/>
                <a:gd name="connsiteY12" fmla="*/ 5 h 2335933"/>
                <a:gd name="connsiteX13" fmla="*/ 583328 w 1155926"/>
                <a:gd name="connsiteY13" fmla="*/ 632609 h 2335933"/>
                <a:gd name="connsiteX14" fmla="*/ 111750 w 1155926"/>
                <a:gd name="connsiteY14" fmla="*/ 241545 h 2335933"/>
                <a:gd name="connsiteX15" fmla="*/ 451056 w 1155926"/>
                <a:gd name="connsiteY15" fmla="*/ 971914 h 2335933"/>
                <a:gd name="connsiteX16" fmla="*/ 36988 w 1155926"/>
                <a:gd name="connsiteY16" fmla="*/ 552096 h 2335933"/>
                <a:gd name="connsiteX17" fmla="*/ 370543 w 1155926"/>
                <a:gd name="connsiteY17" fmla="*/ 1098435 h 2335933"/>
                <a:gd name="connsiteX18" fmla="*/ 36988 w 1155926"/>
                <a:gd name="connsiteY18" fmla="*/ 793635 h 2335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55926" h="2335933">
                  <a:moveTo>
                    <a:pt x="36988" y="793635"/>
                  </a:moveTo>
                  <a:cubicBezTo>
                    <a:pt x="-14771" y="752420"/>
                    <a:pt x="-16687" y="720790"/>
                    <a:pt x="59992" y="851145"/>
                  </a:cubicBezTo>
                  <a:cubicBezTo>
                    <a:pt x="136671" y="981500"/>
                    <a:pt x="428052" y="1418572"/>
                    <a:pt x="497063" y="1575764"/>
                  </a:cubicBezTo>
                  <a:cubicBezTo>
                    <a:pt x="566074" y="1732956"/>
                    <a:pt x="467351" y="1761710"/>
                    <a:pt x="474060" y="1794299"/>
                  </a:cubicBezTo>
                  <a:cubicBezTo>
                    <a:pt x="480770" y="1826888"/>
                    <a:pt x="570867" y="1687907"/>
                    <a:pt x="537320" y="1771296"/>
                  </a:cubicBezTo>
                  <a:cubicBezTo>
                    <a:pt x="503773" y="1854685"/>
                    <a:pt x="311117" y="2219869"/>
                    <a:pt x="272777" y="2294631"/>
                  </a:cubicBezTo>
                  <a:cubicBezTo>
                    <a:pt x="234437" y="2369393"/>
                    <a:pt x="164467" y="2341597"/>
                    <a:pt x="307282" y="2219869"/>
                  </a:cubicBezTo>
                  <a:cubicBezTo>
                    <a:pt x="450097" y="2098141"/>
                    <a:pt x="1020399" y="1658194"/>
                    <a:pt x="1129667" y="1564262"/>
                  </a:cubicBezTo>
                  <a:cubicBezTo>
                    <a:pt x="1238935" y="1470330"/>
                    <a:pt x="972475" y="1679281"/>
                    <a:pt x="962890" y="1656277"/>
                  </a:cubicBezTo>
                  <a:cubicBezTo>
                    <a:pt x="953305" y="1633273"/>
                    <a:pt x="1146920" y="1593016"/>
                    <a:pt x="1072158" y="1426239"/>
                  </a:cubicBezTo>
                  <a:cubicBezTo>
                    <a:pt x="997396" y="1259462"/>
                    <a:pt x="587161" y="789802"/>
                    <a:pt x="514316" y="655613"/>
                  </a:cubicBezTo>
                  <a:cubicBezTo>
                    <a:pt x="441471" y="521424"/>
                    <a:pt x="692595" y="730375"/>
                    <a:pt x="635086" y="621107"/>
                  </a:cubicBezTo>
                  <a:cubicBezTo>
                    <a:pt x="577577" y="511839"/>
                    <a:pt x="177886" y="-1912"/>
                    <a:pt x="169260" y="5"/>
                  </a:cubicBezTo>
                  <a:cubicBezTo>
                    <a:pt x="160634" y="1922"/>
                    <a:pt x="592913" y="592352"/>
                    <a:pt x="583328" y="632609"/>
                  </a:cubicBezTo>
                  <a:cubicBezTo>
                    <a:pt x="573743" y="672866"/>
                    <a:pt x="133795" y="184994"/>
                    <a:pt x="111750" y="241545"/>
                  </a:cubicBezTo>
                  <a:cubicBezTo>
                    <a:pt x="89705" y="298096"/>
                    <a:pt x="463516" y="920156"/>
                    <a:pt x="451056" y="971914"/>
                  </a:cubicBezTo>
                  <a:cubicBezTo>
                    <a:pt x="438596" y="1023672"/>
                    <a:pt x="50407" y="531009"/>
                    <a:pt x="36988" y="552096"/>
                  </a:cubicBezTo>
                  <a:cubicBezTo>
                    <a:pt x="23569" y="573183"/>
                    <a:pt x="366709" y="1059137"/>
                    <a:pt x="370543" y="1098435"/>
                  </a:cubicBezTo>
                  <a:cubicBezTo>
                    <a:pt x="374377" y="1137733"/>
                    <a:pt x="88747" y="834850"/>
                    <a:pt x="36988" y="793635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 1143">
              <a:extLst>
                <a:ext uri="{FF2B5EF4-FFF2-40B4-BE49-F238E27FC236}">
                  <a16:creationId xmlns:a16="http://schemas.microsoft.com/office/drawing/2014/main" id="{8226CFF0-E6C5-F838-A8FC-B4EBF509D4A1}"/>
                </a:ext>
              </a:extLst>
            </p:cNvPr>
            <p:cNvSpPr/>
            <p:nvPr/>
          </p:nvSpPr>
          <p:spPr>
            <a:xfrm>
              <a:off x="7439884" y="1828153"/>
              <a:ext cx="1204699" cy="1990770"/>
            </a:xfrm>
            <a:custGeom>
              <a:avLst/>
              <a:gdLst>
                <a:gd name="connsiteX0" fmla="*/ 82638 w 1204699"/>
                <a:gd name="connsiteY0" fmla="*/ 6685 h 1990770"/>
                <a:gd name="connsiteX1" fmla="*/ 807256 w 1204699"/>
                <a:gd name="connsiteY1" fmla="*/ 633538 h 1990770"/>
                <a:gd name="connsiteX2" fmla="*/ 864766 w 1204699"/>
                <a:gd name="connsiteY2" fmla="*/ 581780 h 1990770"/>
                <a:gd name="connsiteX3" fmla="*/ 1112056 w 1204699"/>
                <a:gd name="connsiteY3" fmla="*/ 984346 h 1990770"/>
                <a:gd name="connsiteX4" fmla="*/ 1146562 w 1204699"/>
                <a:gd name="connsiteY4" fmla="*/ 1214384 h 1990770"/>
                <a:gd name="connsiteX5" fmla="*/ 1204071 w 1204699"/>
                <a:gd name="connsiteY5" fmla="*/ 1122369 h 1990770"/>
                <a:gd name="connsiteX6" fmla="*/ 1106305 w 1204699"/>
                <a:gd name="connsiteY6" fmla="*/ 1737719 h 1990770"/>
                <a:gd name="connsiteX7" fmla="*/ 1158064 w 1204699"/>
                <a:gd name="connsiteY7" fmla="*/ 1668708 h 1990770"/>
                <a:gd name="connsiteX8" fmla="*/ 1014290 w 1204699"/>
                <a:gd name="connsiteY8" fmla="*/ 1990761 h 1990770"/>
                <a:gd name="connsiteX9" fmla="*/ 1020041 w 1204699"/>
                <a:gd name="connsiteY9" fmla="*/ 1657206 h 1990770"/>
                <a:gd name="connsiteX10" fmla="*/ 203407 w 1204699"/>
                <a:gd name="connsiteY10" fmla="*/ 426504 h 1990770"/>
                <a:gd name="connsiteX11" fmla="*/ 404690 w 1204699"/>
                <a:gd name="connsiteY11" fmla="*/ 616285 h 1990770"/>
                <a:gd name="connsiteX12" fmla="*/ 2124 w 1204699"/>
                <a:gd name="connsiteY12" fmla="*/ 127455 h 1990770"/>
                <a:gd name="connsiteX13" fmla="*/ 237913 w 1204699"/>
                <a:gd name="connsiteY13" fmla="*/ 294233 h 1990770"/>
                <a:gd name="connsiteX14" fmla="*/ 82638 w 1204699"/>
                <a:gd name="connsiteY14" fmla="*/ 6685 h 199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04699" h="1990770">
                  <a:moveTo>
                    <a:pt x="82638" y="6685"/>
                  </a:moveTo>
                  <a:cubicBezTo>
                    <a:pt x="177529" y="63236"/>
                    <a:pt x="676901" y="537689"/>
                    <a:pt x="807256" y="633538"/>
                  </a:cubicBezTo>
                  <a:cubicBezTo>
                    <a:pt x="937611" y="729387"/>
                    <a:pt x="813966" y="523312"/>
                    <a:pt x="864766" y="581780"/>
                  </a:cubicBezTo>
                  <a:cubicBezTo>
                    <a:pt x="915566" y="640248"/>
                    <a:pt x="1065090" y="878912"/>
                    <a:pt x="1112056" y="984346"/>
                  </a:cubicBezTo>
                  <a:cubicBezTo>
                    <a:pt x="1159022" y="1089780"/>
                    <a:pt x="1131226" y="1191380"/>
                    <a:pt x="1146562" y="1214384"/>
                  </a:cubicBezTo>
                  <a:cubicBezTo>
                    <a:pt x="1161898" y="1237388"/>
                    <a:pt x="1210781" y="1035146"/>
                    <a:pt x="1204071" y="1122369"/>
                  </a:cubicBezTo>
                  <a:cubicBezTo>
                    <a:pt x="1197361" y="1209592"/>
                    <a:pt x="1113973" y="1646663"/>
                    <a:pt x="1106305" y="1737719"/>
                  </a:cubicBezTo>
                  <a:cubicBezTo>
                    <a:pt x="1098637" y="1828775"/>
                    <a:pt x="1173400" y="1626534"/>
                    <a:pt x="1158064" y="1668708"/>
                  </a:cubicBezTo>
                  <a:cubicBezTo>
                    <a:pt x="1142728" y="1710882"/>
                    <a:pt x="1037294" y="1992678"/>
                    <a:pt x="1014290" y="1990761"/>
                  </a:cubicBezTo>
                  <a:cubicBezTo>
                    <a:pt x="991286" y="1988844"/>
                    <a:pt x="1155188" y="1917915"/>
                    <a:pt x="1020041" y="1657206"/>
                  </a:cubicBezTo>
                  <a:cubicBezTo>
                    <a:pt x="884894" y="1396497"/>
                    <a:pt x="305965" y="599991"/>
                    <a:pt x="203407" y="426504"/>
                  </a:cubicBezTo>
                  <a:cubicBezTo>
                    <a:pt x="100849" y="253017"/>
                    <a:pt x="438237" y="666126"/>
                    <a:pt x="404690" y="616285"/>
                  </a:cubicBezTo>
                  <a:cubicBezTo>
                    <a:pt x="371143" y="566444"/>
                    <a:pt x="29920" y="181130"/>
                    <a:pt x="2124" y="127455"/>
                  </a:cubicBezTo>
                  <a:cubicBezTo>
                    <a:pt x="-25672" y="73780"/>
                    <a:pt x="228328" y="318195"/>
                    <a:pt x="237913" y="294233"/>
                  </a:cubicBezTo>
                  <a:cubicBezTo>
                    <a:pt x="247498" y="270271"/>
                    <a:pt x="-12253" y="-49866"/>
                    <a:pt x="82638" y="6685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 1144">
              <a:extLst>
                <a:ext uri="{FF2B5EF4-FFF2-40B4-BE49-F238E27FC236}">
                  <a16:creationId xmlns:a16="http://schemas.microsoft.com/office/drawing/2014/main" id="{E0112A38-ABF8-5F7C-CBC7-56E8D3444518}"/>
                </a:ext>
              </a:extLst>
            </p:cNvPr>
            <p:cNvSpPr/>
            <p:nvPr/>
          </p:nvSpPr>
          <p:spPr>
            <a:xfrm>
              <a:off x="6974033" y="1878039"/>
              <a:ext cx="1144094" cy="1384948"/>
            </a:xfrm>
            <a:custGeom>
              <a:avLst/>
              <a:gdLst>
                <a:gd name="connsiteX0" fmla="*/ 548489 w 1144094"/>
                <a:gd name="connsiteY0" fmla="*/ 2807 h 1384948"/>
                <a:gd name="connsiteX1" fmla="*/ 807281 w 1144094"/>
                <a:gd name="connsiteY1" fmla="*/ 675667 h 1384948"/>
                <a:gd name="connsiteX2" fmla="*/ 1140836 w 1144094"/>
                <a:gd name="connsiteY2" fmla="*/ 1365781 h 1384948"/>
                <a:gd name="connsiteX3" fmla="*/ 974058 w 1144094"/>
                <a:gd name="connsiteY3" fmla="*/ 1204754 h 1384948"/>
                <a:gd name="connsiteX4" fmla="*/ 922300 w 1144094"/>
                <a:gd name="connsiteY4" fmla="*/ 1337026 h 1384948"/>
                <a:gd name="connsiteX5" fmla="*/ 25153 w 1144094"/>
                <a:gd name="connsiteY5" fmla="*/ 474384 h 1384948"/>
                <a:gd name="connsiteX6" fmla="*/ 255190 w 1144094"/>
                <a:gd name="connsiteY6" fmla="*/ 681418 h 1384948"/>
                <a:gd name="connsiteX7" fmla="*/ 329953 w 1144094"/>
                <a:gd name="connsiteY7" fmla="*/ 353615 h 1384948"/>
                <a:gd name="connsiteX8" fmla="*/ 479477 w 1144094"/>
                <a:gd name="connsiteY8" fmla="*/ 434128 h 1384948"/>
                <a:gd name="connsiteX9" fmla="*/ 496730 w 1144094"/>
                <a:gd name="connsiteY9" fmla="*/ 255849 h 1384948"/>
                <a:gd name="connsiteX10" fmla="*/ 640504 w 1144094"/>
                <a:gd name="connsiteY10" fmla="*/ 428377 h 1384948"/>
                <a:gd name="connsiteX11" fmla="*/ 548489 w 1144094"/>
                <a:gd name="connsiteY11" fmla="*/ 2807 h 1384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4094" h="1384948">
                  <a:moveTo>
                    <a:pt x="548489" y="2807"/>
                  </a:moveTo>
                  <a:cubicBezTo>
                    <a:pt x="576285" y="44022"/>
                    <a:pt x="708556" y="448505"/>
                    <a:pt x="807281" y="675667"/>
                  </a:cubicBezTo>
                  <a:cubicBezTo>
                    <a:pt x="906006" y="902829"/>
                    <a:pt x="1113040" y="1277600"/>
                    <a:pt x="1140836" y="1365781"/>
                  </a:cubicBezTo>
                  <a:cubicBezTo>
                    <a:pt x="1168632" y="1453962"/>
                    <a:pt x="1010481" y="1209547"/>
                    <a:pt x="974058" y="1204754"/>
                  </a:cubicBezTo>
                  <a:cubicBezTo>
                    <a:pt x="937635" y="1199962"/>
                    <a:pt x="1080451" y="1458754"/>
                    <a:pt x="922300" y="1337026"/>
                  </a:cubicBezTo>
                  <a:cubicBezTo>
                    <a:pt x="764149" y="1215298"/>
                    <a:pt x="136338" y="583652"/>
                    <a:pt x="25153" y="474384"/>
                  </a:cubicBezTo>
                  <a:cubicBezTo>
                    <a:pt x="-86032" y="365116"/>
                    <a:pt x="204390" y="701546"/>
                    <a:pt x="255190" y="681418"/>
                  </a:cubicBezTo>
                  <a:cubicBezTo>
                    <a:pt x="305990" y="661290"/>
                    <a:pt x="292572" y="394830"/>
                    <a:pt x="329953" y="353615"/>
                  </a:cubicBezTo>
                  <a:cubicBezTo>
                    <a:pt x="367334" y="312400"/>
                    <a:pt x="451681" y="450422"/>
                    <a:pt x="479477" y="434128"/>
                  </a:cubicBezTo>
                  <a:cubicBezTo>
                    <a:pt x="507273" y="417834"/>
                    <a:pt x="469892" y="256807"/>
                    <a:pt x="496730" y="255849"/>
                  </a:cubicBezTo>
                  <a:cubicBezTo>
                    <a:pt x="523568" y="254891"/>
                    <a:pt x="638587" y="469592"/>
                    <a:pt x="640504" y="428377"/>
                  </a:cubicBezTo>
                  <a:cubicBezTo>
                    <a:pt x="642421" y="387162"/>
                    <a:pt x="520693" y="-38408"/>
                    <a:pt x="548489" y="2807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 1145">
              <a:extLst>
                <a:ext uri="{FF2B5EF4-FFF2-40B4-BE49-F238E27FC236}">
                  <a16:creationId xmlns:a16="http://schemas.microsoft.com/office/drawing/2014/main" id="{A1A68632-B54F-2434-47B2-653315942155}"/>
                </a:ext>
              </a:extLst>
            </p:cNvPr>
            <p:cNvSpPr/>
            <p:nvPr/>
          </p:nvSpPr>
          <p:spPr>
            <a:xfrm>
              <a:off x="7630176" y="3322316"/>
              <a:ext cx="911596" cy="1072810"/>
            </a:xfrm>
            <a:custGeom>
              <a:avLst/>
              <a:gdLst>
                <a:gd name="connsiteX0" fmla="*/ 864255 w 911596"/>
                <a:gd name="connsiteY0" fmla="*/ 25021 h 1072810"/>
                <a:gd name="connsiteX1" fmla="*/ 99379 w 911596"/>
                <a:gd name="connsiteY1" fmla="*/ 945172 h 1072810"/>
                <a:gd name="connsiteX2" fmla="*/ 208647 w 911596"/>
                <a:gd name="connsiteY2" fmla="*/ 841655 h 1072810"/>
                <a:gd name="connsiteX3" fmla="*/ 18866 w 911596"/>
                <a:gd name="connsiteY3" fmla="*/ 1060190 h 1072810"/>
                <a:gd name="connsiteX4" fmla="*/ 754987 w 911596"/>
                <a:gd name="connsiteY4" fmla="*/ 398832 h 1072810"/>
                <a:gd name="connsiteX5" fmla="*/ 726232 w 911596"/>
                <a:gd name="connsiteY5" fmla="*/ 456341 h 1072810"/>
                <a:gd name="connsiteX6" fmla="*/ 910262 w 911596"/>
                <a:gd name="connsiteY6" fmla="*/ 220553 h 1072810"/>
                <a:gd name="connsiteX7" fmla="*/ 812496 w 911596"/>
                <a:gd name="connsiteY7" fmla="*/ 255058 h 1072810"/>
                <a:gd name="connsiteX8" fmla="*/ 864255 w 911596"/>
                <a:gd name="connsiteY8" fmla="*/ 25021 h 107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1596" h="1072810">
                  <a:moveTo>
                    <a:pt x="864255" y="25021"/>
                  </a:moveTo>
                  <a:cubicBezTo>
                    <a:pt x="745402" y="140040"/>
                    <a:pt x="208647" y="809066"/>
                    <a:pt x="99379" y="945172"/>
                  </a:cubicBezTo>
                  <a:cubicBezTo>
                    <a:pt x="-9889" y="1081278"/>
                    <a:pt x="222066" y="822485"/>
                    <a:pt x="208647" y="841655"/>
                  </a:cubicBezTo>
                  <a:cubicBezTo>
                    <a:pt x="195228" y="860825"/>
                    <a:pt x="-72191" y="1133994"/>
                    <a:pt x="18866" y="1060190"/>
                  </a:cubicBezTo>
                  <a:cubicBezTo>
                    <a:pt x="109923" y="986386"/>
                    <a:pt x="637093" y="499474"/>
                    <a:pt x="754987" y="398832"/>
                  </a:cubicBezTo>
                  <a:cubicBezTo>
                    <a:pt x="872881" y="298191"/>
                    <a:pt x="700353" y="486054"/>
                    <a:pt x="726232" y="456341"/>
                  </a:cubicBezTo>
                  <a:cubicBezTo>
                    <a:pt x="752111" y="426628"/>
                    <a:pt x="895885" y="254100"/>
                    <a:pt x="910262" y="220553"/>
                  </a:cubicBezTo>
                  <a:cubicBezTo>
                    <a:pt x="924639" y="187006"/>
                    <a:pt x="818247" y="282854"/>
                    <a:pt x="812496" y="255058"/>
                  </a:cubicBezTo>
                  <a:cubicBezTo>
                    <a:pt x="806745" y="227262"/>
                    <a:pt x="983108" y="-89998"/>
                    <a:pt x="864255" y="25021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 1146">
              <a:extLst>
                <a:ext uri="{FF2B5EF4-FFF2-40B4-BE49-F238E27FC236}">
                  <a16:creationId xmlns:a16="http://schemas.microsoft.com/office/drawing/2014/main" id="{59547DF1-6DFA-E21E-3C8E-19EB024F5772}"/>
                </a:ext>
              </a:extLst>
            </p:cNvPr>
            <p:cNvSpPr/>
            <p:nvPr/>
          </p:nvSpPr>
          <p:spPr>
            <a:xfrm>
              <a:off x="7101068" y="867133"/>
              <a:ext cx="1062139" cy="464563"/>
            </a:xfrm>
            <a:custGeom>
              <a:avLst/>
              <a:gdLst>
                <a:gd name="connsiteX0" fmla="*/ 208669 w 1062139"/>
                <a:gd name="connsiteY0" fmla="*/ 116566 h 464563"/>
                <a:gd name="connsiteX1" fmla="*/ 743506 w 1062139"/>
                <a:gd name="connsiteY1" fmla="*/ 76309 h 464563"/>
                <a:gd name="connsiteX2" fmla="*/ 496216 w 1062139"/>
                <a:gd name="connsiteY2" fmla="*/ 139570 h 464563"/>
                <a:gd name="connsiteX3" fmla="*/ 1054057 w 1062139"/>
                <a:gd name="connsiteY3" fmla="*/ 1547 h 464563"/>
                <a:gd name="connsiteX4" fmla="*/ 829770 w 1062139"/>
                <a:gd name="connsiteY4" fmla="*/ 70558 h 464563"/>
                <a:gd name="connsiteX5" fmla="*/ 864276 w 1062139"/>
                <a:gd name="connsiteY5" fmla="*/ 151072 h 464563"/>
                <a:gd name="connsiteX6" fmla="*/ 697499 w 1062139"/>
                <a:gd name="connsiteY6" fmla="*/ 248838 h 464563"/>
                <a:gd name="connsiteX7" fmla="*/ 726254 w 1062139"/>
                <a:gd name="connsiteY7" fmla="*/ 289094 h 464563"/>
                <a:gd name="connsiteX8" fmla="*/ 576729 w 1062139"/>
                <a:gd name="connsiteY8" fmla="*/ 277592 h 464563"/>
                <a:gd name="connsiteX9" fmla="*/ 501967 w 1062139"/>
                <a:gd name="connsiteY9" fmla="*/ 277592 h 464563"/>
                <a:gd name="connsiteX10" fmla="*/ 312186 w 1062139"/>
                <a:gd name="connsiteY10" fmla="*/ 358105 h 464563"/>
                <a:gd name="connsiteX11" fmla="*/ 283431 w 1062139"/>
                <a:gd name="connsiteY11" fmla="*/ 375358 h 464563"/>
                <a:gd name="connsiteX12" fmla="*/ 323687 w 1062139"/>
                <a:gd name="connsiteY12" fmla="*/ 461622 h 464563"/>
                <a:gd name="connsiteX13" fmla="*/ 7386 w 1062139"/>
                <a:gd name="connsiteY13" fmla="*/ 254589 h 464563"/>
                <a:gd name="connsiteX14" fmla="*/ 99401 w 1062139"/>
                <a:gd name="connsiteY14" fmla="*/ 306347 h 464563"/>
                <a:gd name="connsiteX15" fmla="*/ 87899 w 1062139"/>
                <a:gd name="connsiteY15" fmla="*/ 220083 h 464563"/>
                <a:gd name="connsiteX16" fmla="*/ 208669 w 1062139"/>
                <a:gd name="connsiteY16" fmla="*/ 254589 h 464563"/>
                <a:gd name="connsiteX17" fmla="*/ 208669 w 1062139"/>
                <a:gd name="connsiteY17" fmla="*/ 116566 h 464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2139" h="464563">
                  <a:moveTo>
                    <a:pt x="208669" y="116566"/>
                  </a:moveTo>
                  <a:cubicBezTo>
                    <a:pt x="297808" y="86853"/>
                    <a:pt x="695582" y="72475"/>
                    <a:pt x="743506" y="76309"/>
                  </a:cubicBezTo>
                  <a:cubicBezTo>
                    <a:pt x="791430" y="80143"/>
                    <a:pt x="496216" y="139570"/>
                    <a:pt x="496216" y="139570"/>
                  </a:cubicBezTo>
                  <a:lnTo>
                    <a:pt x="1054057" y="1547"/>
                  </a:lnTo>
                  <a:cubicBezTo>
                    <a:pt x="1109649" y="-9955"/>
                    <a:pt x="861400" y="45637"/>
                    <a:pt x="829770" y="70558"/>
                  </a:cubicBezTo>
                  <a:cubicBezTo>
                    <a:pt x="798140" y="95479"/>
                    <a:pt x="886321" y="121359"/>
                    <a:pt x="864276" y="151072"/>
                  </a:cubicBezTo>
                  <a:cubicBezTo>
                    <a:pt x="842231" y="180785"/>
                    <a:pt x="720503" y="225834"/>
                    <a:pt x="697499" y="248838"/>
                  </a:cubicBezTo>
                  <a:cubicBezTo>
                    <a:pt x="674495" y="271842"/>
                    <a:pt x="746382" y="284302"/>
                    <a:pt x="726254" y="289094"/>
                  </a:cubicBezTo>
                  <a:cubicBezTo>
                    <a:pt x="706126" y="293886"/>
                    <a:pt x="614110" y="279509"/>
                    <a:pt x="576729" y="277592"/>
                  </a:cubicBezTo>
                  <a:cubicBezTo>
                    <a:pt x="539348" y="275675"/>
                    <a:pt x="546057" y="264173"/>
                    <a:pt x="501967" y="277592"/>
                  </a:cubicBezTo>
                  <a:cubicBezTo>
                    <a:pt x="457877" y="291011"/>
                    <a:pt x="312186" y="358105"/>
                    <a:pt x="312186" y="358105"/>
                  </a:cubicBezTo>
                  <a:cubicBezTo>
                    <a:pt x="275763" y="374399"/>
                    <a:pt x="281514" y="358105"/>
                    <a:pt x="283431" y="375358"/>
                  </a:cubicBezTo>
                  <a:cubicBezTo>
                    <a:pt x="285348" y="392611"/>
                    <a:pt x="369694" y="481750"/>
                    <a:pt x="323687" y="461622"/>
                  </a:cubicBezTo>
                  <a:cubicBezTo>
                    <a:pt x="277680" y="441494"/>
                    <a:pt x="44767" y="280468"/>
                    <a:pt x="7386" y="254589"/>
                  </a:cubicBezTo>
                  <a:cubicBezTo>
                    <a:pt x="-29995" y="228710"/>
                    <a:pt x="85982" y="312098"/>
                    <a:pt x="99401" y="306347"/>
                  </a:cubicBezTo>
                  <a:cubicBezTo>
                    <a:pt x="112820" y="300596"/>
                    <a:pt x="69688" y="228709"/>
                    <a:pt x="87899" y="220083"/>
                  </a:cubicBezTo>
                  <a:cubicBezTo>
                    <a:pt x="106110" y="211457"/>
                    <a:pt x="185665" y="267049"/>
                    <a:pt x="208669" y="254589"/>
                  </a:cubicBezTo>
                  <a:cubicBezTo>
                    <a:pt x="231673" y="242129"/>
                    <a:pt x="119530" y="146279"/>
                    <a:pt x="208669" y="116566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 1147">
              <a:extLst>
                <a:ext uri="{FF2B5EF4-FFF2-40B4-BE49-F238E27FC236}">
                  <a16:creationId xmlns:a16="http://schemas.microsoft.com/office/drawing/2014/main" id="{80D3992C-3ECA-E172-E57E-050022D5462A}"/>
                </a:ext>
              </a:extLst>
            </p:cNvPr>
            <p:cNvSpPr/>
            <p:nvPr/>
          </p:nvSpPr>
          <p:spPr>
            <a:xfrm>
              <a:off x="7286038" y="1039231"/>
              <a:ext cx="952198" cy="1067064"/>
            </a:xfrm>
            <a:custGeom>
              <a:avLst/>
              <a:gdLst>
                <a:gd name="connsiteX0" fmla="*/ 627548 w 952198"/>
                <a:gd name="connsiteY0" fmla="*/ 1977 h 1067064"/>
                <a:gd name="connsiteX1" fmla="*/ 575789 w 952198"/>
                <a:gd name="connsiteY1" fmla="*/ 272272 h 1067064"/>
                <a:gd name="connsiteX2" fmla="*/ 846084 w 952198"/>
                <a:gd name="connsiteY2" fmla="*/ 738098 h 1067064"/>
                <a:gd name="connsiteX3" fmla="*/ 748317 w 952198"/>
                <a:gd name="connsiteY3" fmla="*/ 669087 h 1067064"/>
                <a:gd name="connsiteX4" fmla="*/ 949600 w 952198"/>
                <a:gd name="connsiteY4" fmla="*/ 1008392 h 1067064"/>
                <a:gd name="connsiteX5" fmla="*/ 840333 w 952198"/>
                <a:gd name="connsiteY5" fmla="*/ 956634 h 1067064"/>
                <a:gd name="connsiteX6" fmla="*/ 529782 w 952198"/>
                <a:gd name="connsiteY6" fmla="*/ 1060151 h 1067064"/>
                <a:gd name="connsiteX7" fmla="*/ 155970 w 952198"/>
                <a:gd name="connsiteY7" fmla="*/ 726596 h 1067064"/>
                <a:gd name="connsiteX8" fmla="*/ 345751 w 952198"/>
                <a:gd name="connsiteY8" fmla="*/ 732347 h 1067064"/>
                <a:gd name="connsiteX9" fmla="*/ 316997 w 952198"/>
                <a:gd name="connsiteY9" fmla="*/ 542566 h 1067064"/>
                <a:gd name="connsiteX10" fmla="*/ 695 w 952198"/>
                <a:gd name="connsiteY10" fmla="*/ 116996 h 1067064"/>
                <a:gd name="connsiteX11" fmla="*/ 230733 w 952198"/>
                <a:gd name="connsiteY11" fmla="*/ 347034 h 1067064"/>
                <a:gd name="connsiteX12" fmla="*/ 190476 w 952198"/>
                <a:gd name="connsiteY12" fmla="*/ 243517 h 1067064"/>
                <a:gd name="connsiteX13" fmla="*/ 236484 w 952198"/>
                <a:gd name="connsiteY13" fmla="*/ 220513 h 1067064"/>
                <a:gd name="connsiteX14" fmla="*/ 201978 w 952198"/>
                <a:gd name="connsiteY14" fmla="*/ 168755 h 1067064"/>
                <a:gd name="connsiteX15" fmla="*/ 391759 w 952198"/>
                <a:gd name="connsiteY15" fmla="*/ 249268 h 1067064"/>
                <a:gd name="connsiteX16" fmla="*/ 386008 w 952198"/>
                <a:gd name="connsiteY16" fmla="*/ 70989 h 1067064"/>
                <a:gd name="connsiteX17" fmla="*/ 478023 w 952198"/>
                <a:gd name="connsiteY17" fmla="*/ 145751 h 1067064"/>
                <a:gd name="connsiteX18" fmla="*/ 627548 w 952198"/>
                <a:gd name="connsiteY18" fmla="*/ 1977 h 106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198" h="1067064">
                  <a:moveTo>
                    <a:pt x="627548" y="1977"/>
                  </a:moveTo>
                  <a:cubicBezTo>
                    <a:pt x="643842" y="23064"/>
                    <a:pt x="539366" y="149585"/>
                    <a:pt x="575789" y="272272"/>
                  </a:cubicBezTo>
                  <a:cubicBezTo>
                    <a:pt x="612212" y="394959"/>
                    <a:pt x="817329" y="671962"/>
                    <a:pt x="846084" y="738098"/>
                  </a:cubicBezTo>
                  <a:cubicBezTo>
                    <a:pt x="874839" y="804234"/>
                    <a:pt x="731064" y="624038"/>
                    <a:pt x="748317" y="669087"/>
                  </a:cubicBezTo>
                  <a:cubicBezTo>
                    <a:pt x="765570" y="714136"/>
                    <a:pt x="934264" y="960468"/>
                    <a:pt x="949600" y="1008392"/>
                  </a:cubicBezTo>
                  <a:cubicBezTo>
                    <a:pt x="964936" y="1056316"/>
                    <a:pt x="910303" y="948008"/>
                    <a:pt x="840333" y="956634"/>
                  </a:cubicBezTo>
                  <a:cubicBezTo>
                    <a:pt x="770363" y="965261"/>
                    <a:pt x="643842" y="1098491"/>
                    <a:pt x="529782" y="1060151"/>
                  </a:cubicBezTo>
                  <a:cubicBezTo>
                    <a:pt x="415722" y="1021811"/>
                    <a:pt x="186642" y="781230"/>
                    <a:pt x="155970" y="726596"/>
                  </a:cubicBezTo>
                  <a:cubicBezTo>
                    <a:pt x="125298" y="671962"/>
                    <a:pt x="318913" y="763019"/>
                    <a:pt x="345751" y="732347"/>
                  </a:cubicBezTo>
                  <a:cubicBezTo>
                    <a:pt x="372589" y="701675"/>
                    <a:pt x="374506" y="645124"/>
                    <a:pt x="316997" y="542566"/>
                  </a:cubicBezTo>
                  <a:cubicBezTo>
                    <a:pt x="259488" y="440008"/>
                    <a:pt x="15072" y="149585"/>
                    <a:pt x="695" y="116996"/>
                  </a:cubicBezTo>
                  <a:cubicBezTo>
                    <a:pt x="-13682" y="84407"/>
                    <a:pt x="199103" y="325947"/>
                    <a:pt x="230733" y="347034"/>
                  </a:cubicBezTo>
                  <a:cubicBezTo>
                    <a:pt x="262363" y="368121"/>
                    <a:pt x="189518" y="264604"/>
                    <a:pt x="190476" y="243517"/>
                  </a:cubicBezTo>
                  <a:cubicBezTo>
                    <a:pt x="191434" y="222430"/>
                    <a:pt x="234567" y="232973"/>
                    <a:pt x="236484" y="220513"/>
                  </a:cubicBezTo>
                  <a:cubicBezTo>
                    <a:pt x="238401" y="208053"/>
                    <a:pt x="176099" y="163963"/>
                    <a:pt x="201978" y="168755"/>
                  </a:cubicBezTo>
                  <a:cubicBezTo>
                    <a:pt x="227857" y="173547"/>
                    <a:pt x="361087" y="265562"/>
                    <a:pt x="391759" y="249268"/>
                  </a:cubicBezTo>
                  <a:cubicBezTo>
                    <a:pt x="422431" y="232974"/>
                    <a:pt x="371631" y="88242"/>
                    <a:pt x="386008" y="70989"/>
                  </a:cubicBezTo>
                  <a:cubicBezTo>
                    <a:pt x="400385" y="53736"/>
                    <a:pt x="439683" y="156294"/>
                    <a:pt x="478023" y="145751"/>
                  </a:cubicBezTo>
                  <a:cubicBezTo>
                    <a:pt x="516363" y="135208"/>
                    <a:pt x="611254" y="-19110"/>
                    <a:pt x="627548" y="1977"/>
                  </a:cubicBezTo>
                  <a:close/>
                </a:path>
              </a:pathLst>
            </a:custGeom>
            <a:solidFill>
              <a:srgbClr val="FFC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 1148">
              <a:extLst>
                <a:ext uri="{FF2B5EF4-FFF2-40B4-BE49-F238E27FC236}">
                  <a16:creationId xmlns:a16="http://schemas.microsoft.com/office/drawing/2014/main" id="{480B3052-E7AA-0C8F-F5D4-A3E7E5C2B05D}"/>
                </a:ext>
              </a:extLst>
            </p:cNvPr>
            <p:cNvSpPr/>
            <p:nvPr/>
          </p:nvSpPr>
          <p:spPr>
            <a:xfrm>
              <a:off x="7574172" y="1092719"/>
              <a:ext cx="145493" cy="154481"/>
            </a:xfrm>
            <a:custGeom>
              <a:avLst/>
              <a:gdLst>
                <a:gd name="connsiteX0" fmla="*/ 108 w 145493"/>
                <a:gd name="connsiteY0" fmla="*/ 248 h 154481"/>
                <a:gd name="connsiteX1" fmla="*/ 138131 w 145493"/>
                <a:gd name="connsiteY1" fmla="*/ 115267 h 154481"/>
                <a:gd name="connsiteX2" fmla="*/ 115127 w 145493"/>
                <a:gd name="connsiteY2" fmla="*/ 149772 h 154481"/>
                <a:gd name="connsiteX3" fmla="*/ 108 w 145493"/>
                <a:gd name="connsiteY3" fmla="*/ 248 h 15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493" h="154481">
                  <a:moveTo>
                    <a:pt x="108" y="248"/>
                  </a:moveTo>
                  <a:cubicBezTo>
                    <a:pt x="3942" y="-5503"/>
                    <a:pt x="118961" y="90346"/>
                    <a:pt x="138131" y="115267"/>
                  </a:cubicBezTo>
                  <a:cubicBezTo>
                    <a:pt x="157301" y="140188"/>
                    <a:pt x="135255" y="165108"/>
                    <a:pt x="115127" y="149772"/>
                  </a:cubicBezTo>
                  <a:cubicBezTo>
                    <a:pt x="94999" y="134436"/>
                    <a:pt x="-3726" y="5999"/>
                    <a:pt x="108" y="248"/>
                  </a:cubicBezTo>
                  <a:close/>
                </a:path>
              </a:pathLst>
            </a:custGeom>
            <a:solidFill>
              <a:srgbClr val="FF8AD8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フリーフォーム 1149">
              <a:extLst>
                <a:ext uri="{FF2B5EF4-FFF2-40B4-BE49-F238E27FC236}">
                  <a16:creationId xmlns:a16="http://schemas.microsoft.com/office/drawing/2014/main" id="{0E4A10E3-706F-3C70-A74C-96356AA5461F}"/>
                </a:ext>
              </a:extLst>
            </p:cNvPr>
            <p:cNvSpPr/>
            <p:nvPr/>
          </p:nvSpPr>
          <p:spPr>
            <a:xfrm>
              <a:off x="7812221" y="970633"/>
              <a:ext cx="900795" cy="1001521"/>
            </a:xfrm>
            <a:custGeom>
              <a:avLst/>
              <a:gdLst>
                <a:gd name="connsiteX0" fmla="*/ 423417 w 900795"/>
                <a:gd name="connsiteY0" fmla="*/ 1564 h 1001521"/>
                <a:gd name="connsiteX1" fmla="*/ 43855 w 900795"/>
                <a:gd name="connsiteY1" fmla="*/ 128085 h 1001521"/>
                <a:gd name="connsiteX2" fmla="*/ 9350 w 900795"/>
                <a:gd name="connsiteY2" fmla="*/ 254605 h 1001521"/>
                <a:gd name="connsiteX3" fmla="*/ 55357 w 900795"/>
                <a:gd name="connsiteY3" fmla="*/ 450138 h 1001521"/>
                <a:gd name="connsiteX4" fmla="*/ 49606 w 900795"/>
                <a:gd name="connsiteY4" fmla="*/ 455889 h 1001521"/>
                <a:gd name="connsiteX5" fmla="*/ 354406 w 900795"/>
                <a:gd name="connsiteY5" fmla="*/ 910213 h 1001521"/>
                <a:gd name="connsiteX6" fmla="*/ 239387 w 900795"/>
                <a:gd name="connsiteY6" fmla="*/ 869956 h 1001521"/>
                <a:gd name="connsiteX7" fmla="*/ 469425 w 900795"/>
                <a:gd name="connsiteY7" fmla="*/ 973473 h 1001521"/>
                <a:gd name="connsiteX8" fmla="*/ 314150 w 900795"/>
                <a:gd name="connsiteY8" fmla="*/ 984975 h 1001521"/>
                <a:gd name="connsiteX9" fmla="*/ 860489 w 900795"/>
                <a:gd name="connsiteY9" fmla="*/ 979224 h 1001521"/>
                <a:gd name="connsiteX10" fmla="*/ 808731 w 900795"/>
                <a:gd name="connsiteY10" fmla="*/ 708930 h 1001521"/>
                <a:gd name="connsiteX11" fmla="*/ 400414 w 900795"/>
                <a:gd name="connsiteY11" fmla="*/ 726183 h 1001521"/>
                <a:gd name="connsiteX12" fmla="*/ 193380 w 900795"/>
                <a:gd name="connsiteY12" fmla="*/ 335119 h 1001521"/>
                <a:gd name="connsiteX13" fmla="*/ 222134 w 900795"/>
                <a:gd name="connsiteY13" fmla="*/ 386877 h 1001521"/>
                <a:gd name="connsiteX14" fmla="*/ 400414 w 900795"/>
                <a:gd name="connsiteY14" fmla="*/ 174092 h 1001521"/>
                <a:gd name="connsiteX15" fmla="*/ 268142 w 900795"/>
                <a:gd name="connsiteY15" fmla="*/ 197096 h 1001521"/>
                <a:gd name="connsiteX16" fmla="*/ 417667 w 900795"/>
                <a:gd name="connsiteY16" fmla="*/ 99330 h 1001521"/>
                <a:gd name="connsiteX17" fmla="*/ 325651 w 900795"/>
                <a:gd name="connsiteY17" fmla="*/ 93579 h 1001521"/>
                <a:gd name="connsiteX18" fmla="*/ 532685 w 900795"/>
                <a:gd name="connsiteY18" fmla="*/ 13066 h 1001521"/>
                <a:gd name="connsiteX19" fmla="*/ 388912 w 900795"/>
                <a:gd name="connsiteY19" fmla="*/ 53322 h 1001521"/>
                <a:gd name="connsiteX20" fmla="*/ 423417 w 900795"/>
                <a:gd name="connsiteY20" fmla="*/ 1564 h 100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00795" h="1001521">
                  <a:moveTo>
                    <a:pt x="423417" y="1564"/>
                  </a:moveTo>
                  <a:cubicBezTo>
                    <a:pt x="365908" y="14024"/>
                    <a:pt x="112866" y="85912"/>
                    <a:pt x="43855" y="128085"/>
                  </a:cubicBezTo>
                  <a:cubicBezTo>
                    <a:pt x="-25156" y="170258"/>
                    <a:pt x="7433" y="200930"/>
                    <a:pt x="9350" y="254605"/>
                  </a:cubicBezTo>
                  <a:cubicBezTo>
                    <a:pt x="11267" y="308280"/>
                    <a:pt x="48648" y="416591"/>
                    <a:pt x="55357" y="450138"/>
                  </a:cubicBezTo>
                  <a:cubicBezTo>
                    <a:pt x="62066" y="483685"/>
                    <a:pt x="-235" y="379210"/>
                    <a:pt x="49606" y="455889"/>
                  </a:cubicBezTo>
                  <a:cubicBezTo>
                    <a:pt x="99447" y="532568"/>
                    <a:pt x="322776" y="841202"/>
                    <a:pt x="354406" y="910213"/>
                  </a:cubicBezTo>
                  <a:cubicBezTo>
                    <a:pt x="386036" y="979224"/>
                    <a:pt x="220217" y="859413"/>
                    <a:pt x="239387" y="869956"/>
                  </a:cubicBezTo>
                  <a:cubicBezTo>
                    <a:pt x="258557" y="880499"/>
                    <a:pt x="456965" y="954303"/>
                    <a:pt x="469425" y="973473"/>
                  </a:cubicBezTo>
                  <a:cubicBezTo>
                    <a:pt x="481885" y="992643"/>
                    <a:pt x="314150" y="984975"/>
                    <a:pt x="314150" y="984975"/>
                  </a:cubicBezTo>
                  <a:cubicBezTo>
                    <a:pt x="379327" y="985934"/>
                    <a:pt x="778059" y="1025232"/>
                    <a:pt x="860489" y="979224"/>
                  </a:cubicBezTo>
                  <a:cubicBezTo>
                    <a:pt x="942919" y="933216"/>
                    <a:pt x="885410" y="751104"/>
                    <a:pt x="808731" y="708930"/>
                  </a:cubicBezTo>
                  <a:cubicBezTo>
                    <a:pt x="732052" y="666757"/>
                    <a:pt x="502973" y="788485"/>
                    <a:pt x="400414" y="726183"/>
                  </a:cubicBezTo>
                  <a:cubicBezTo>
                    <a:pt x="297855" y="663881"/>
                    <a:pt x="223093" y="391670"/>
                    <a:pt x="193380" y="335119"/>
                  </a:cubicBezTo>
                  <a:cubicBezTo>
                    <a:pt x="163667" y="278568"/>
                    <a:pt x="187628" y="413715"/>
                    <a:pt x="222134" y="386877"/>
                  </a:cubicBezTo>
                  <a:cubicBezTo>
                    <a:pt x="256640" y="360039"/>
                    <a:pt x="392746" y="205722"/>
                    <a:pt x="400414" y="174092"/>
                  </a:cubicBezTo>
                  <a:cubicBezTo>
                    <a:pt x="408082" y="142462"/>
                    <a:pt x="265267" y="209556"/>
                    <a:pt x="268142" y="197096"/>
                  </a:cubicBezTo>
                  <a:cubicBezTo>
                    <a:pt x="271017" y="184636"/>
                    <a:pt x="408082" y="116583"/>
                    <a:pt x="417667" y="99330"/>
                  </a:cubicBezTo>
                  <a:cubicBezTo>
                    <a:pt x="427252" y="82077"/>
                    <a:pt x="306481" y="107956"/>
                    <a:pt x="325651" y="93579"/>
                  </a:cubicBezTo>
                  <a:cubicBezTo>
                    <a:pt x="344821" y="79202"/>
                    <a:pt x="522142" y="19775"/>
                    <a:pt x="532685" y="13066"/>
                  </a:cubicBezTo>
                  <a:cubicBezTo>
                    <a:pt x="543228" y="6357"/>
                    <a:pt x="403289" y="51405"/>
                    <a:pt x="388912" y="53322"/>
                  </a:cubicBezTo>
                  <a:cubicBezTo>
                    <a:pt x="374535" y="55239"/>
                    <a:pt x="480926" y="-10896"/>
                    <a:pt x="423417" y="1564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 1150">
              <a:extLst>
                <a:ext uri="{FF2B5EF4-FFF2-40B4-BE49-F238E27FC236}">
                  <a16:creationId xmlns:a16="http://schemas.microsoft.com/office/drawing/2014/main" id="{852D9AC8-4456-9677-1BE5-35E0F181DC61}"/>
                </a:ext>
              </a:extLst>
            </p:cNvPr>
            <p:cNvSpPr/>
            <p:nvPr/>
          </p:nvSpPr>
          <p:spPr>
            <a:xfrm>
              <a:off x="7766673" y="1184947"/>
              <a:ext cx="665024" cy="805207"/>
            </a:xfrm>
            <a:custGeom>
              <a:avLst/>
              <a:gdLst>
                <a:gd name="connsiteX0" fmla="*/ 187169 w 665024"/>
                <a:gd name="connsiteY0" fmla="*/ 35 h 805207"/>
                <a:gd name="connsiteX1" fmla="*/ 175667 w 665024"/>
                <a:gd name="connsiteY1" fmla="*/ 212820 h 805207"/>
                <a:gd name="connsiteX2" fmla="*/ 445962 w 665024"/>
                <a:gd name="connsiteY2" fmla="*/ 626888 h 805207"/>
                <a:gd name="connsiteX3" fmla="*/ 394203 w 665024"/>
                <a:gd name="connsiteY3" fmla="*/ 626888 h 805207"/>
                <a:gd name="connsiteX4" fmla="*/ 664498 w 665024"/>
                <a:gd name="connsiteY4" fmla="*/ 805167 h 805207"/>
                <a:gd name="connsiteX5" fmla="*/ 313690 w 665024"/>
                <a:gd name="connsiteY5" fmla="*/ 609635 h 805207"/>
                <a:gd name="connsiteX6" fmla="*/ 60649 w 665024"/>
                <a:gd name="connsiteY6" fmla="*/ 419854 h 805207"/>
                <a:gd name="connsiteX7" fmla="*/ 164165 w 665024"/>
                <a:gd name="connsiteY7" fmla="*/ 471612 h 805207"/>
                <a:gd name="connsiteX8" fmla="*/ 8890 w 665024"/>
                <a:gd name="connsiteY8" fmla="*/ 178314 h 805207"/>
                <a:gd name="connsiteX9" fmla="*/ 37645 w 665024"/>
                <a:gd name="connsiteY9" fmla="*/ 195567 h 805207"/>
                <a:gd name="connsiteX10" fmla="*/ 187169 w 665024"/>
                <a:gd name="connsiteY10" fmla="*/ 35 h 80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5024" h="805207">
                  <a:moveTo>
                    <a:pt x="187169" y="35"/>
                  </a:moveTo>
                  <a:cubicBezTo>
                    <a:pt x="210173" y="2911"/>
                    <a:pt x="132535" y="108344"/>
                    <a:pt x="175667" y="212820"/>
                  </a:cubicBezTo>
                  <a:cubicBezTo>
                    <a:pt x="218799" y="317296"/>
                    <a:pt x="409539" y="557877"/>
                    <a:pt x="445962" y="626888"/>
                  </a:cubicBezTo>
                  <a:cubicBezTo>
                    <a:pt x="482385" y="695899"/>
                    <a:pt x="357780" y="597175"/>
                    <a:pt x="394203" y="626888"/>
                  </a:cubicBezTo>
                  <a:cubicBezTo>
                    <a:pt x="430626" y="656601"/>
                    <a:pt x="677917" y="808042"/>
                    <a:pt x="664498" y="805167"/>
                  </a:cubicBezTo>
                  <a:cubicBezTo>
                    <a:pt x="651079" y="802292"/>
                    <a:pt x="414331" y="673854"/>
                    <a:pt x="313690" y="609635"/>
                  </a:cubicBezTo>
                  <a:cubicBezTo>
                    <a:pt x="213049" y="545416"/>
                    <a:pt x="85570" y="442858"/>
                    <a:pt x="60649" y="419854"/>
                  </a:cubicBezTo>
                  <a:cubicBezTo>
                    <a:pt x="35728" y="396850"/>
                    <a:pt x="172791" y="511869"/>
                    <a:pt x="164165" y="471612"/>
                  </a:cubicBezTo>
                  <a:cubicBezTo>
                    <a:pt x="155539" y="431355"/>
                    <a:pt x="29977" y="224322"/>
                    <a:pt x="8890" y="178314"/>
                  </a:cubicBezTo>
                  <a:cubicBezTo>
                    <a:pt x="-12197" y="132307"/>
                    <a:pt x="6973" y="221446"/>
                    <a:pt x="37645" y="195567"/>
                  </a:cubicBezTo>
                  <a:cubicBezTo>
                    <a:pt x="68317" y="169688"/>
                    <a:pt x="164165" y="-2841"/>
                    <a:pt x="187169" y="35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 1151">
              <a:extLst>
                <a:ext uri="{FF2B5EF4-FFF2-40B4-BE49-F238E27FC236}">
                  <a16:creationId xmlns:a16="http://schemas.microsoft.com/office/drawing/2014/main" id="{3163A7F9-B843-8752-2281-58F1A0DE5731}"/>
                </a:ext>
              </a:extLst>
            </p:cNvPr>
            <p:cNvSpPr/>
            <p:nvPr/>
          </p:nvSpPr>
          <p:spPr>
            <a:xfrm>
              <a:off x="7971632" y="1127402"/>
              <a:ext cx="620593" cy="610615"/>
            </a:xfrm>
            <a:custGeom>
              <a:avLst/>
              <a:gdLst>
                <a:gd name="connsiteX0" fmla="*/ 217999 w 620593"/>
                <a:gd name="connsiteY0" fmla="*/ 70 h 610615"/>
                <a:gd name="connsiteX1" fmla="*/ 137486 w 620593"/>
                <a:gd name="connsiteY1" fmla="*/ 224357 h 610615"/>
                <a:gd name="connsiteX2" fmla="*/ 258256 w 620593"/>
                <a:gd name="connsiteY2" fmla="*/ 442893 h 610615"/>
                <a:gd name="connsiteX3" fmla="*/ 264006 w 620593"/>
                <a:gd name="connsiteY3" fmla="*/ 494652 h 610615"/>
                <a:gd name="connsiteX4" fmla="*/ 614814 w 620593"/>
                <a:gd name="connsiteY4" fmla="*/ 603920 h 610615"/>
                <a:gd name="connsiteX5" fmla="*/ 465290 w 620593"/>
                <a:gd name="connsiteY5" fmla="*/ 592418 h 610615"/>
                <a:gd name="connsiteX6" fmla="*/ 241003 w 620593"/>
                <a:gd name="connsiteY6" fmla="*/ 540659 h 610615"/>
                <a:gd name="connsiteX7" fmla="*/ 10965 w 620593"/>
                <a:gd name="connsiteY7" fmla="*/ 230108 h 610615"/>
                <a:gd name="connsiteX8" fmla="*/ 51222 w 620593"/>
                <a:gd name="connsiteY8" fmla="*/ 247361 h 610615"/>
                <a:gd name="connsiteX9" fmla="*/ 217999 w 620593"/>
                <a:gd name="connsiteY9" fmla="*/ 70 h 61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0593" h="610615">
                  <a:moveTo>
                    <a:pt x="217999" y="70"/>
                  </a:moveTo>
                  <a:cubicBezTo>
                    <a:pt x="232376" y="-3764"/>
                    <a:pt x="130776" y="150553"/>
                    <a:pt x="137486" y="224357"/>
                  </a:cubicBezTo>
                  <a:cubicBezTo>
                    <a:pt x="144196" y="298161"/>
                    <a:pt x="237169" y="397844"/>
                    <a:pt x="258256" y="442893"/>
                  </a:cubicBezTo>
                  <a:cubicBezTo>
                    <a:pt x="279343" y="487942"/>
                    <a:pt x="204580" y="467814"/>
                    <a:pt x="264006" y="494652"/>
                  </a:cubicBezTo>
                  <a:cubicBezTo>
                    <a:pt x="323432" y="521490"/>
                    <a:pt x="581267" y="587626"/>
                    <a:pt x="614814" y="603920"/>
                  </a:cubicBezTo>
                  <a:cubicBezTo>
                    <a:pt x="648361" y="620214"/>
                    <a:pt x="527592" y="602961"/>
                    <a:pt x="465290" y="592418"/>
                  </a:cubicBezTo>
                  <a:cubicBezTo>
                    <a:pt x="402988" y="581875"/>
                    <a:pt x="316724" y="601044"/>
                    <a:pt x="241003" y="540659"/>
                  </a:cubicBezTo>
                  <a:cubicBezTo>
                    <a:pt x="165282" y="480274"/>
                    <a:pt x="42595" y="278991"/>
                    <a:pt x="10965" y="230108"/>
                  </a:cubicBezTo>
                  <a:cubicBezTo>
                    <a:pt x="-20665" y="181225"/>
                    <a:pt x="23426" y="280908"/>
                    <a:pt x="51222" y="247361"/>
                  </a:cubicBezTo>
                  <a:cubicBezTo>
                    <a:pt x="79018" y="213814"/>
                    <a:pt x="203622" y="3904"/>
                    <a:pt x="217999" y="70"/>
                  </a:cubicBezTo>
                  <a:close/>
                </a:path>
              </a:pathLst>
            </a:custGeom>
            <a:solidFill>
              <a:srgbClr val="FF8AD8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 1152">
              <a:extLst>
                <a:ext uri="{FF2B5EF4-FFF2-40B4-BE49-F238E27FC236}">
                  <a16:creationId xmlns:a16="http://schemas.microsoft.com/office/drawing/2014/main" id="{039FC48C-FDED-1834-834C-C820B7999195}"/>
                </a:ext>
              </a:extLst>
            </p:cNvPr>
            <p:cNvSpPr/>
            <p:nvPr/>
          </p:nvSpPr>
          <p:spPr>
            <a:xfrm>
              <a:off x="7300726" y="3179336"/>
              <a:ext cx="1406493" cy="1452145"/>
            </a:xfrm>
            <a:custGeom>
              <a:avLst/>
              <a:gdLst>
                <a:gd name="connsiteX0" fmla="*/ 1228211 w 1406493"/>
                <a:gd name="connsiteY0" fmla="*/ 47231 h 1452145"/>
                <a:gd name="connsiteX1" fmla="*/ 365569 w 1406493"/>
                <a:gd name="connsiteY1" fmla="*/ 1070899 h 1452145"/>
                <a:gd name="connsiteX2" fmla="*/ 417328 w 1406493"/>
                <a:gd name="connsiteY2" fmla="*/ 1030642 h 1452145"/>
                <a:gd name="connsiteX3" fmla="*/ 26263 w 1406493"/>
                <a:gd name="connsiteY3" fmla="*/ 1444710 h 1452145"/>
                <a:gd name="connsiteX4" fmla="*/ 1268467 w 1406493"/>
                <a:gd name="connsiteY4" fmla="*/ 622325 h 1452145"/>
                <a:gd name="connsiteX5" fmla="*/ 1193705 w 1406493"/>
                <a:gd name="connsiteY5" fmla="*/ 628076 h 1452145"/>
                <a:gd name="connsiteX6" fmla="*/ 1406490 w 1406493"/>
                <a:gd name="connsiteY6" fmla="*/ 81736 h 1452145"/>
                <a:gd name="connsiteX7" fmla="*/ 1187954 w 1406493"/>
                <a:gd name="connsiteY7" fmla="*/ 352031 h 1452145"/>
                <a:gd name="connsiteX8" fmla="*/ 1366233 w 1406493"/>
                <a:gd name="connsiteY8" fmla="*/ 58733 h 1452145"/>
                <a:gd name="connsiteX9" fmla="*/ 1210958 w 1406493"/>
                <a:gd name="connsiteY9" fmla="*/ 156499 h 1452145"/>
                <a:gd name="connsiteX10" fmla="*/ 1228211 w 1406493"/>
                <a:gd name="connsiteY10" fmla="*/ 47231 h 1452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6493" h="1452145">
                  <a:moveTo>
                    <a:pt x="1228211" y="47231"/>
                  </a:moveTo>
                  <a:cubicBezTo>
                    <a:pt x="1087313" y="199631"/>
                    <a:pt x="500716" y="906997"/>
                    <a:pt x="365569" y="1070899"/>
                  </a:cubicBezTo>
                  <a:cubicBezTo>
                    <a:pt x="230422" y="1234801"/>
                    <a:pt x="473879" y="968340"/>
                    <a:pt x="417328" y="1030642"/>
                  </a:cubicBezTo>
                  <a:cubicBezTo>
                    <a:pt x="360777" y="1092944"/>
                    <a:pt x="-115593" y="1512763"/>
                    <a:pt x="26263" y="1444710"/>
                  </a:cubicBezTo>
                  <a:cubicBezTo>
                    <a:pt x="168119" y="1376657"/>
                    <a:pt x="1073893" y="758431"/>
                    <a:pt x="1268467" y="622325"/>
                  </a:cubicBezTo>
                  <a:cubicBezTo>
                    <a:pt x="1463041" y="486219"/>
                    <a:pt x="1170701" y="718174"/>
                    <a:pt x="1193705" y="628076"/>
                  </a:cubicBezTo>
                  <a:cubicBezTo>
                    <a:pt x="1216709" y="537978"/>
                    <a:pt x="1407448" y="127743"/>
                    <a:pt x="1406490" y="81736"/>
                  </a:cubicBezTo>
                  <a:cubicBezTo>
                    <a:pt x="1405532" y="35729"/>
                    <a:pt x="1194664" y="355865"/>
                    <a:pt x="1187954" y="352031"/>
                  </a:cubicBezTo>
                  <a:cubicBezTo>
                    <a:pt x="1181244" y="348197"/>
                    <a:pt x="1362399" y="91322"/>
                    <a:pt x="1366233" y="58733"/>
                  </a:cubicBezTo>
                  <a:cubicBezTo>
                    <a:pt x="1370067" y="26144"/>
                    <a:pt x="1233962" y="152665"/>
                    <a:pt x="1210958" y="156499"/>
                  </a:cubicBezTo>
                  <a:cubicBezTo>
                    <a:pt x="1187954" y="160333"/>
                    <a:pt x="1369109" y="-105169"/>
                    <a:pt x="1228211" y="47231"/>
                  </a:cubicBezTo>
                  <a:close/>
                </a:path>
              </a:pathLst>
            </a:custGeom>
            <a:solidFill>
              <a:srgbClr val="FFC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 1153">
              <a:extLst>
                <a:ext uri="{FF2B5EF4-FFF2-40B4-BE49-F238E27FC236}">
                  <a16:creationId xmlns:a16="http://schemas.microsoft.com/office/drawing/2014/main" id="{9371ECC6-627C-08E8-804F-905C0D930339}"/>
                </a:ext>
              </a:extLst>
            </p:cNvPr>
            <p:cNvSpPr/>
            <p:nvPr/>
          </p:nvSpPr>
          <p:spPr>
            <a:xfrm>
              <a:off x="6682645" y="2277289"/>
              <a:ext cx="1286465" cy="3394251"/>
            </a:xfrm>
            <a:custGeom>
              <a:avLst/>
              <a:gdLst>
                <a:gd name="connsiteX0" fmla="*/ 438789 w 1286465"/>
                <a:gd name="connsiteY0" fmla="*/ 97974 h 3394251"/>
                <a:gd name="connsiteX1" fmla="*/ 691338 w 1286465"/>
                <a:gd name="connsiteY1" fmla="*/ 437608 h 3394251"/>
                <a:gd name="connsiteX2" fmla="*/ 1283521 w 1286465"/>
                <a:gd name="connsiteY2" fmla="*/ 1386842 h 3394251"/>
                <a:gd name="connsiteX3" fmla="*/ 926469 w 1286465"/>
                <a:gd name="connsiteY3" fmla="*/ 1865814 h 3394251"/>
                <a:gd name="connsiteX4" fmla="*/ 1091932 w 1286465"/>
                <a:gd name="connsiteY4" fmla="*/ 1822271 h 3394251"/>
                <a:gd name="connsiteX5" fmla="*/ 647795 w 1286465"/>
                <a:gd name="connsiteY5" fmla="*/ 2431871 h 3394251"/>
                <a:gd name="connsiteX6" fmla="*/ 395246 w 1286465"/>
                <a:gd name="connsiteY6" fmla="*/ 3354980 h 3394251"/>
                <a:gd name="connsiteX7" fmla="*/ 438789 w 1286465"/>
                <a:gd name="connsiteY7" fmla="*/ 3015345 h 3394251"/>
                <a:gd name="connsiteX8" fmla="*/ 20778 w 1286465"/>
                <a:gd name="connsiteY8" fmla="*/ 1169128 h 3394251"/>
                <a:gd name="connsiteX9" fmla="*/ 64321 w 1286465"/>
                <a:gd name="connsiteY9" fmla="*/ 1273631 h 3394251"/>
                <a:gd name="connsiteX10" fmla="*/ 73029 w 1286465"/>
                <a:gd name="connsiteY10" fmla="*/ 132808 h 3394251"/>
                <a:gd name="connsiteX11" fmla="*/ 308161 w 1286465"/>
                <a:gd name="connsiteY11" fmla="*/ 603071 h 3394251"/>
                <a:gd name="connsiteX12" fmla="*/ 151406 w 1286465"/>
                <a:gd name="connsiteY12" fmla="*/ 2180 h 3394251"/>
                <a:gd name="connsiteX13" fmla="*/ 656504 w 1286465"/>
                <a:gd name="connsiteY13" fmla="*/ 864328 h 3394251"/>
                <a:gd name="connsiteX14" fmla="*/ 438789 w 1286465"/>
                <a:gd name="connsiteY14" fmla="*/ 97974 h 3394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6465" h="3394251">
                  <a:moveTo>
                    <a:pt x="438789" y="97974"/>
                  </a:moveTo>
                  <a:cubicBezTo>
                    <a:pt x="444595" y="26854"/>
                    <a:pt x="550549" y="222797"/>
                    <a:pt x="691338" y="437608"/>
                  </a:cubicBezTo>
                  <a:cubicBezTo>
                    <a:pt x="832127" y="652419"/>
                    <a:pt x="1244333" y="1148808"/>
                    <a:pt x="1283521" y="1386842"/>
                  </a:cubicBezTo>
                  <a:cubicBezTo>
                    <a:pt x="1322709" y="1624876"/>
                    <a:pt x="958401" y="1793243"/>
                    <a:pt x="926469" y="1865814"/>
                  </a:cubicBezTo>
                  <a:cubicBezTo>
                    <a:pt x="894538" y="1938386"/>
                    <a:pt x="1138378" y="1727928"/>
                    <a:pt x="1091932" y="1822271"/>
                  </a:cubicBezTo>
                  <a:cubicBezTo>
                    <a:pt x="1045486" y="1916614"/>
                    <a:pt x="763909" y="2176420"/>
                    <a:pt x="647795" y="2431871"/>
                  </a:cubicBezTo>
                  <a:cubicBezTo>
                    <a:pt x="531681" y="2687322"/>
                    <a:pt x="430080" y="3257734"/>
                    <a:pt x="395246" y="3354980"/>
                  </a:cubicBezTo>
                  <a:cubicBezTo>
                    <a:pt x="360412" y="3452226"/>
                    <a:pt x="501200" y="3379654"/>
                    <a:pt x="438789" y="3015345"/>
                  </a:cubicBezTo>
                  <a:cubicBezTo>
                    <a:pt x="376378" y="2651036"/>
                    <a:pt x="83189" y="1459414"/>
                    <a:pt x="20778" y="1169128"/>
                  </a:cubicBezTo>
                  <a:cubicBezTo>
                    <a:pt x="-41633" y="878842"/>
                    <a:pt x="55613" y="1446351"/>
                    <a:pt x="64321" y="1273631"/>
                  </a:cubicBezTo>
                  <a:cubicBezTo>
                    <a:pt x="73029" y="1100911"/>
                    <a:pt x="32389" y="244568"/>
                    <a:pt x="73029" y="132808"/>
                  </a:cubicBezTo>
                  <a:cubicBezTo>
                    <a:pt x="113669" y="21048"/>
                    <a:pt x="295098" y="624842"/>
                    <a:pt x="308161" y="603071"/>
                  </a:cubicBezTo>
                  <a:cubicBezTo>
                    <a:pt x="321224" y="581300"/>
                    <a:pt x="93349" y="-41363"/>
                    <a:pt x="151406" y="2180"/>
                  </a:cubicBezTo>
                  <a:cubicBezTo>
                    <a:pt x="209463" y="45723"/>
                    <a:pt x="605704" y="842557"/>
                    <a:pt x="656504" y="864328"/>
                  </a:cubicBezTo>
                  <a:cubicBezTo>
                    <a:pt x="707304" y="886099"/>
                    <a:pt x="432983" y="169094"/>
                    <a:pt x="438789" y="97974"/>
                  </a:cubicBezTo>
                  <a:close/>
                </a:path>
              </a:pathLst>
            </a:custGeom>
            <a:solidFill>
              <a:srgbClr val="FFC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 1154">
              <a:extLst>
                <a:ext uri="{FF2B5EF4-FFF2-40B4-BE49-F238E27FC236}">
                  <a16:creationId xmlns:a16="http://schemas.microsoft.com/office/drawing/2014/main" id="{35E72EBA-0723-5A39-D42A-F1B79942DADE}"/>
                </a:ext>
              </a:extLst>
            </p:cNvPr>
            <p:cNvSpPr/>
            <p:nvPr/>
          </p:nvSpPr>
          <p:spPr>
            <a:xfrm>
              <a:off x="7216945" y="4004324"/>
              <a:ext cx="975714" cy="1805109"/>
            </a:xfrm>
            <a:custGeom>
              <a:avLst/>
              <a:gdLst>
                <a:gd name="connsiteX0" fmla="*/ 35118 w 975714"/>
                <a:gd name="connsiteY0" fmla="*/ 234573 h 1805109"/>
                <a:gd name="connsiteX1" fmla="*/ 61244 w 975714"/>
                <a:gd name="connsiteY1" fmla="*/ 286825 h 1805109"/>
                <a:gd name="connsiteX2" fmla="*/ 470546 w 975714"/>
                <a:gd name="connsiteY2" fmla="*/ 1314436 h 1805109"/>
                <a:gd name="connsiteX3" fmla="*/ 418295 w 975714"/>
                <a:gd name="connsiteY3" fmla="*/ 1244767 h 1805109"/>
                <a:gd name="connsiteX4" fmla="*/ 435712 w 975714"/>
                <a:gd name="connsiteY4" fmla="*/ 1793407 h 1805109"/>
                <a:gd name="connsiteX5" fmla="*/ 505381 w 975714"/>
                <a:gd name="connsiteY5" fmla="*/ 1619236 h 1805109"/>
                <a:gd name="connsiteX6" fmla="*/ 940809 w 975714"/>
                <a:gd name="connsiteY6" fmla="*/ 1610527 h 1805109"/>
                <a:gd name="connsiteX7" fmla="*/ 775346 w 975714"/>
                <a:gd name="connsiteY7" fmla="*/ 1418939 h 1805109"/>
                <a:gd name="connsiteX8" fmla="*/ 975644 w 975714"/>
                <a:gd name="connsiteY8" fmla="*/ 25567 h 1805109"/>
                <a:gd name="connsiteX9" fmla="*/ 749221 w 975714"/>
                <a:gd name="connsiteY9" fmla="*/ 487122 h 1805109"/>
                <a:gd name="connsiteX10" fmla="*/ 714386 w 975714"/>
                <a:gd name="connsiteY10" fmla="*/ 112653 h 1805109"/>
                <a:gd name="connsiteX11" fmla="*/ 383461 w 975714"/>
                <a:gd name="connsiteY11" fmla="*/ 478413 h 1805109"/>
                <a:gd name="connsiteX12" fmla="*/ 35118 w 975714"/>
                <a:gd name="connsiteY12" fmla="*/ 234573 h 180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5714" h="1805109">
                  <a:moveTo>
                    <a:pt x="35118" y="234573"/>
                  </a:moveTo>
                  <a:cubicBezTo>
                    <a:pt x="-18585" y="202642"/>
                    <a:pt x="-11327" y="106848"/>
                    <a:pt x="61244" y="286825"/>
                  </a:cubicBezTo>
                  <a:cubicBezTo>
                    <a:pt x="133815" y="466802"/>
                    <a:pt x="411038" y="1154779"/>
                    <a:pt x="470546" y="1314436"/>
                  </a:cubicBezTo>
                  <a:cubicBezTo>
                    <a:pt x="530054" y="1474093"/>
                    <a:pt x="424101" y="1164939"/>
                    <a:pt x="418295" y="1244767"/>
                  </a:cubicBezTo>
                  <a:cubicBezTo>
                    <a:pt x="412489" y="1324595"/>
                    <a:pt x="421198" y="1730996"/>
                    <a:pt x="435712" y="1793407"/>
                  </a:cubicBezTo>
                  <a:cubicBezTo>
                    <a:pt x="450226" y="1855818"/>
                    <a:pt x="421198" y="1649716"/>
                    <a:pt x="505381" y="1619236"/>
                  </a:cubicBezTo>
                  <a:cubicBezTo>
                    <a:pt x="589564" y="1588756"/>
                    <a:pt x="895815" y="1643910"/>
                    <a:pt x="940809" y="1610527"/>
                  </a:cubicBezTo>
                  <a:cubicBezTo>
                    <a:pt x="985803" y="1577144"/>
                    <a:pt x="769540" y="1683099"/>
                    <a:pt x="775346" y="1418939"/>
                  </a:cubicBezTo>
                  <a:cubicBezTo>
                    <a:pt x="781152" y="1154779"/>
                    <a:pt x="979998" y="180870"/>
                    <a:pt x="975644" y="25567"/>
                  </a:cubicBezTo>
                  <a:cubicBezTo>
                    <a:pt x="971290" y="-129736"/>
                    <a:pt x="792764" y="472608"/>
                    <a:pt x="749221" y="487122"/>
                  </a:cubicBezTo>
                  <a:cubicBezTo>
                    <a:pt x="705678" y="501636"/>
                    <a:pt x="775346" y="114104"/>
                    <a:pt x="714386" y="112653"/>
                  </a:cubicBezTo>
                  <a:cubicBezTo>
                    <a:pt x="653426" y="111202"/>
                    <a:pt x="495221" y="463899"/>
                    <a:pt x="383461" y="478413"/>
                  </a:cubicBezTo>
                  <a:cubicBezTo>
                    <a:pt x="271701" y="492927"/>
                    <a:pt x="88821" y="266504"/>
                    <a:pt x="35118" y="234573"/>
                  </a:cubicBezTo>
                  <a:close/>
                </a:path>
              </a:pathLst>
            </a:custGeom>
            <a:solidFill>
              <a:srgbClr val="FFC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 1155">
              <a:extLst>
                <a:ext uri="{FF2B5EF4-FFF2-40B4-BE49-F238E27FC236}">
                  <a16:creationId xmlns:a16="http://schemas.microsoft.com/office/drawing/2014/main" id="{88AC2A21-C0E8-227F-B6BD-D0DC4929855A}"/>
                </a:ext>
              </a:extLst>
            </p:cNvPr>
            <p:cNvSpPr/>
            <p:nvPr/>
          </p:nvSpPr>
          <p:spPr>
            <a:xfrm>
              <a:off x="6331733" y="3189800"/>
              <a:ext cx="1035942" cy="2809448"/>
            </a:xfrm>
            <a:custGeom>
              <a:avLst/>
              <a:gdLst>
                <a:gd name="connsiteX0" fmla="*/ 406524 w 1035942"/>
                <a:gd name="connsiteY0" fmla="*/ 21486 h 2809448"/>
                <a:gd name="connsiteX1" fmla="*/ 5930 w 1035942"/>
                <a:gd name="connsiteY1" fmla="*/ 1440983 h 2809448"/>
                <a:gd name="connsiteX2" fmla="*/ 180101 w 1035942"/>
                <a:gd name="connsiteY2" fmla="*/ 1327771 h 2809448"/>
                <a:gd name="connsiteX3" fmla="*/ 362981 w 1035942"/>
                <a:gd name="connsiteY3" fmla="*/ 1684823 h 2809448"/>
                <a:gd name="connsiteX4" fmla="*/ 214936 w 1035942"/>
                <a:gd name="connsiteY4" fmla="*/ 2773394 h 2809448"/>
                <a:gd name="connsiteX5" fmla="*/ 397816 w 1035942"/>
                <a:gd name="connsiteY5" fmla="*/ 2546971 h 2809448"/>
                <a:gd name="connsiteX6" fmla="*/ 545861 w 1035942"/>
                <a:gd name="connsiteY6" fmla="*/ 2529554 h 2809448"/>
                <a:gd name="connsiteX7" fmla="*/ 1033541 w 1035942"/>
                <a:gd name="connsiteY7" fmla="*/ 561417 h 2809448"/>
                <a:gd name="connsiteX8" fmla="*/ 728741 w 1035942"/>
                <a:gd name="connsiteY8" fmla="*/ 1022971 h 2809448"/>
                <a:gd name="connsiteX9" fmla="*/ 632947 w 1035942"/>
                <a:gd name="connsiteY9" fmla="*/ 239200 h 2809448"/>
                <a:gd name="connsiteX10" fmla="*/ 484901 w 1035942"/>
                <a:gd name="connsiteY10" fmla="*/ 561417 h 2809448"/>
                <a:gd name="connsiteX11" fmla="*/ 406524 w 1035942"/>
                <a:gd name="connsiteY11" fmla="*/ 21486 h 280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5942" h="2809448">
                  <a:moveTo>
                    <a:pt x="406524" y="21486"/>
                  </a:moveTo>
                  <a:cubicBezTo>
                    <a:pt x="326696" y="168080"/>
                    <a:pt x="43667" y="1223269"/>
                    <a:pt x="5930" y="1440983"/>
                  </a:cubicBezTo>
                  <a:cubicBezTo>
                    <a:pt x="-31807" y="1658697"/>
                    <a:pt x="120592" y="1287131"/>
                    <a:pt x="180101" y="1327771"/>
                  </a:cubicBezTo>
                  <a:cubicBezTo>
                    <a:pt x="239610" y="1368411"/>
                    <a:pt x="357175" y="1443886"/>
                    <a:pt x="362981" y="1684823"/>
                  </a:cubicBezTo>
                  <a:cubicBezTo>
                    <a:pt x="368787" y="1925760"/>
                    <a:pt x="209130" y="2629703"/>
                    <a:pt x="214936" y="2773394"/>
                  </a:cubicBezTo>
                  <a:cubicBezTo>
                    <a:pt x="220742" y="2917085"/>
                    <a:pt x="342662" y="2587611"/>
                    <a:pt x="397816" y="2546971"/>
                  </a:cubicBezTo>
                  <a:cubicBezTo>
                    <a:pt x="452970" y="2506331"/>
                    <a:pt x="439907" y="2860480"/>
                    <a:pt x="545861" y="2529554"/>
                  </a:cubicBezTo>
                  <a:cubicBezTo>
                    <a:pt x="651815" y="2198628"/>
                    <a:pt x="1003061" y="812514"/>
                    <a:pt x="1033541" y="561417"/>
                  </a:cubicBezTo>
                  <a:cubicBezTo>
                    <a:pt x="1064021" y="310320"/>
                    <a:pt x="795507" y="1076674"/>
                    <a:pt x="728741" y="1022971"/>
                  </a:cubicBezTo>
                  <a:cubicBezTo>
                    <a:pt x="661975" y="969268"/>
                    <a:pt x="673587" y="316126"/>
                    <a:pt x="632947" y="239200"/>
                  </a:cubicBezTo>
                  <a:cubicBezTo>
                    <a:pt x="592307" y="162274"/>
                    <a:pt x="519735" y="597703"/>
                    <a:pt x="484901" y="561417"/>
                  </a:cubicBezTo>
                  <a:cubicBezTo>
                    <a:pt x="450067" y="525131"/>
                    <a:pt x="486352" y="-125108"/>
                    <a:pt x="406524" y="21486"/>
                  </a:cubicBezTo>
                  <a:close/>
                </a:path>
              </a:pathLst>
            </a:custGeom>
            <a:solidFill>
              <a:srgbClr val="FFC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 1156">
              <a:extLst>
                <a:ext uri="{FF2B5EF4-FFF2-40B4-BE49-F238E27FC236}">
                  <a16:creationId xmlns:a16="http://schemas.microsoft.com/office/drawing/2014/main" id="{EACC93B6-3EE4-BE00-CBC3-70503A8E6082}"/>
                </a:ext>
              </a:extLst>
            </p:cNvPr>
            <p:cNvSpPr/>
            <p:nvPr/>
          </p:nvSpPr>
          <p:spPr>
            <a:xfrm>
              <a:off x="6761083" y="2372756"/>
              <a:ext cx="815634" cy="1240775"/>
            </a:xfrm>
            <a:custGeom>
              <a:avLst/>
              <a:gdLst>
                <a:gd name="connsiteX0" fmla="*/ 64260 w 815634"/>
                <a:gd name="connsiteY0" fmla="*/ 211513 h 1240775"/>
                <a:gd name="connsiteX1" fmla="*/ 90386 w 815634"/>
                <a:gd name="connsiteY1" fmla="*/ 281181 h 1240775"/>
                <a:gd name="connsiteX2" fmla="*/ 813197 w 815634"/>
                <a:gd name="connsiteY2" fmla="*/ 1239124 h 1240775"/>
                <a:gd name="connsiteX3" fmla="*/ 334226 w 815634"/>
                <a:gd name="connsiteY3" fmla="*/ 19924 h 1240775"/>
                <a:gd name="connsiteX4" fmla="*/ 578066 w 815634"/>
                <a:gd name="connsiteY4" fmla="*/ 464061 h 1240775"/>
                <a:gd name="connsiteX5" fmla="*/ 64260 w 815634"/>
                <a:gd name="connsiteY5" fmla="*/ 211513 h 124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5634" h="1240775">
                  <a:moveTo>
                    <a:pt x="64260" y="211513"/>
                  </a:moveTo>
                  <a:cubicBezTo>
                    <a:pt x="-17020" y="181033"/>
                    <a:pt x="-34437" y="109912"/>
                    <a:pt x="90386" y="281181"/>
                  </a:cubicBezTo>
                  <a:cubicBezTo>
                    <a:pt x="215209" y="452450"/>
                    <a:pt x="772557" y="1282667"/>
                    <a:pt x="813197" y="1239124"/>
                  </a:cubicBezTo>
                  <a:cubicBezTo>
                    <a:pt x="853837" y="1195581"/>
                    <a:pt x="373415" y="149101"/>
                    <a:pt x="334226" y="19924"/>
                  </a:cubicBezTo>
                  <a:cubicBezTo>
                    <a:pt x="295037" y="-109253"/>
                    <a:pt x="620157" y="430678"/>
                    <a:pt x="578066" y="464061"/>
                  </a:cubicBezTo>
                  <a:cubicBezTo>
                    <a:pt x="535975" y="497444"/>
                    <a:pt x="145540" y="241993"/>
                    <a:pt x="64260" y="211513"/>
                  </a:cubicBezTo>
                  <a:close/>
                </a:path>
              </a:pathLst>
            </a:custGeom>
            <a:solidFill>
              <a:srgbClr val="FFC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 1157">
              <a:extLst>
                <a:ext uri="{FF2B5EF4-FFF2-40B4-BE49-F238E27FC236}">
                  <a16:creationId xmlns:a16="http://schemas.microsoft.com/office/drawing/2014/main" id="{72D358EB-8855-AA6C-8A68-B72FF8F0B446}"/>
                </a:ext>
              </a:extLst>
            </p:cNvPr>
            <p:cNvSpPr/>
            <p:nvPr/>
          </p:nvSpPr>
          <p:spPr>
            <a:xfrm>
              <a:off x="5091509" y="2935018"/>
              <a:ext cx="2083229" cy="1853173"/>
            </a:xfrm>
            <a:custGeom>
              <a:avLst/>
              <a:gdLst>
                <a:gd name="connsiteX0" fmla="*/ 2021217 w 2083229"/>
                <a:gd name="connsiteY0" fmla="*/ 6302 h 1853173"/>
                <a:gd name="connsiteX1" fmla="*/ 270794 w 2083229"/>
                <a:gd name="connsiteY1" fmla="*/ 1190668 h 1853173"/>
                <a:gd name="connsiteX2" fmla="*/ 323045 w 2083229"/>
                <a:gd name="connsiteY2" fmla="*/ 1173251 h 1853173"/>
                <a:gd name="connsiteX3" fmla="*/ 828 w 2083229"/>
                <a:gd name="connsiteY3" fmla="*/ 1565136 h 1853173"/>
                <a:gd name="connsiteX4" fmla="*/ 253377 w 2083229"/>
                <a:gd name="connsiteY4" fmla="*/ 1443216 h 1853173"/>
                <a:gd name="connsiteX5" fmla="*/ 915228 w 2083229"/>
                <a:gd name="connsiteY5" fmla="*/ 1713182 h 1853173"/>
                <a:gd name="connsiteX6" fmla="*/ 671388 w 2083229"/>
                <a:gd name="connsiteY6" fmla="*/ 1852519 h 1853173"/>
                <a:gd name="connsiteX7" fmla="*/ 1690291 w 2083229"/>
                <a:gd name="connsiteY7" fmla="*/ 1660931 h 1853173"/>
                <a:gd name="connsiteX8" fmla="*/ 1341948 w 2083229"/>
                <a:gd name="connsiteY8" fmla="*/ 1652222 h 1853173"/>
                <a:gd name="connsiteX9" fmla="*/ 1925422 w 2083229"/>
                <a:gd name="connsiteY9" fmla="*/ 711696 h 1853173"/>
                <a:gd name="connsiteX10" fmla="*/ 1707708 w 2083229"/>
                <a:gd name="connsiteY10" fmla="*/ 720405 h 1853173"/>
                <a:gd name="connsiteX11" fmla="*/ 2021217 w 2083229"/>
                <a:gd name="connsiteY11" fmla="*/ 6302 h 1853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83229" h="1853173">
                  <a:moveTo>
                    <a:pt x="2021217" y="6302"/>
                  </a:moveTo>
                  <a:cubicBezTo>
                    <a:pt x="1781731" y="84679"/>
                    <a:pt x="270794" y="1190668"/>
                    <a:pt x="270794" y="1190668"/>
                  </a:cubicBezTo>
                  <a:cubicBezTo>
                    <a:pt x="-12235" y="1385159"/>
                    <a:pt x="368039" y="1110840"/>
                    <a:pt x="323045" y="1173251"/>
                  </a:cubicBezTo>
                  <a:cubicBezTo>
                    <a:pt x="278051" y="1235662"/>
                    <a:pt x="12439" y="1520142"/>
                    <a:pt x="828" y="1565136"/>
                  </a:cubicBezTo>
                  <a:cubicBezTo>
                    <a:pt x="-10783" y="1610130"/>
                    <a:pt x="100977" y="1418542"/>
                    <a:pt x="253377" y="1443216"/>
                  </a:cubicBezTo>
                  <a:cubicBezTo>
                    <a:pt x="405777" y="1467890"/>
                    <a:pt x="845559" y="1644965"/>
                    <a:pt x="915228" y="1713182"/>
                  </a:cubicBezTo>
                  <a:cubicBezTo>
                    <a:pt x="984897" y="1781399"/>
                    <a:pt x="542211" y="1861227"/>
                    <a:pt x="671388" y="1852519"/>
                  </a:cubicBezTo>
                  <a:cubicBezTo>
                    <a:pt x="800565" y="1843811"/>
                    <a:pt x="1578531" y="1694314"/>
                    <a:pt x="1690291" y="1660931"/>
                  </a:cubicBezTo>
                  <a:cubicBezTo>
                    <a:pt x="1802051" y="1627548"/>
                    <a:pt x="1302759" y="1810428"/>
                    <a:pt x="1341948" y="1652222"/>
                  </a:cubicBezTo>
                  <a:cubicBezTo>
                    <a:pt x="1381137" y="1494016"/>
                    <a:pt x="1864462" y="866999"/>
                    <a:pt x="1925422" y="711696"/>
                  </a:cubicBezTo>
                  <a:cubicBezTo>
                    <a:pt x="1986382" y="556393"/>
                    <a:pt x="1684485" y="836519"/>
                    <a:pt x="1707708" y="720405"/>
                  </a:cubicBezTo>
                  <a:cubicBezTo>
                    <a:pt x="1730931" y="604291"/>
                    <a:pt x="2260703" y="-72075"/>
                    <a:pt x="2021217" y="6302"/>
                  </a:cubicBezTo>
                  <a:close/>
                </a:path>
              </a:pathLst>
            </a:custGeom>
            <a:solidFill>
              <a:srgbClr val="FFC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 1158">
              <a:extLst>
                <a:ext uri="{FF2B5EF4-FFF2-40B4-BE49-F238E27FC236}">
                  <a16:creationId xmlns:a16="http://schemas.microsoft.com/office/drawing/2014/main" id="{93DF0709-7841-9A1E-5703-FACFCD3F83E7}"/>
                </a:ext>
              </a:extLst>
            </p:cNvPr>
            <p:cNvSpPr/>
            <p:nvPr/>
          </p:nvSpPr>
          <p:spPr>
            <a:xfrm>
              <a:off x="5369410" y="4489619"/>
              <a:ext cx="1431718" cy="615666"/>
            </a:xfrm>
            <a:custGeom>
              <a:avLst/>
              <a:gdLst>
                <a:gd name="connsiteX0" fmla="*/ 19019 w 1431718"/>
                <a:gd name="connsiteY0" fmla="*/ 289210 h 615666"/>
                <a:gd name="connsiteX1" fmla="*/ 1386264 w 1431718"/>
                <a:gd name="connsiteY1" fmla="*/ 1827 h 615666"/>
                <a:gd name="connsiteX2" fmla="*/ 1133716 w 1431718"/>
                <a:gd name="connsiteY2" fmla="*/ 175998 h 615666"/>
                <a:gd name="connsiteX3" fmla="*/ 1421099 w 1431718"/>
                <a:gd name="connsiteY3" fmla="*/ 367587 h 615666"/>
                <a:gd name="connsiteX4" fmla="*/ 706996 w 1431718"/>
                <a:gd name="connsiteY4" fmla="*/ 576592 h 615666"/>
                <a:gd name="connsiteX5" fmla="*/ 1011796 w 1431718"/>
                <a:gd name="connsiteY5" fmla="*/ 602718 h 615666"/>
                <a:gd name="connsiteX6" fmla="*/ 27727 w 1431718"/>
                <a:gd name="connsiteY6" fmla="*/ 428547 h 615666"/>
                <a:gd name="connsiteX7" fmla="*/ 550241 w 1431718"/>
                <a:gd name="connsiteY7" fmla="*/ 428547 h 615666"/>
                <a:gd name="connsiteX8" fmla="*/ 19019 w 1431718"/>
                <a:gd name="connsiteY8" fmla="*/ 289210 h 615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1718" h="615666">
                  <a:moveTo>
                    <a:pt x="19019" y="289210"/>
                  </a:moveTo>
                  <a:cubicBezTo>
                    <a:pt x="158356" y="218090"/>
                    <a:pt x="1200481" y="20696"/>
                    <a:pt x="1386264" y="1827"/>
                  </a:cubicBezTo>
                  <a:cubicBezTo>
                    <a:pt x="1572047" y="-17042"/>
                    <a:pt x="1127910" y="115038"/>
                    <a:pt x="1133716" y="175998"/>
                  </a:cubicBezTo>
                  <a:cubicBezTo>
                    <a:pt x="1139522" y="236958"/>
                    <a:pt x="1492219" y="300821"/>
                    <a:pt x="1421099" y="367587"/>
                  </a:cubicBezTo>
                  <a:cubicBezTo>
                    <a:pt x="1349979" y="434353"/>
                    <a:pt x="775213" y="537404"/>
                    <a:pt x="706996" y="576592"/>
                  </a:cubicBezTo>
                  <a:cubicBezTo>
                    <a:pt x="638779" y="615781"/>
                    <a:pt x="1125007" y="627392"/>
                    <a:pt x="1011796" y="602718"/>
                  </a:cubicBezTo>
                  <a:cubicBezTo>
                    <a:pt x="898585" y="578044"/>
                    <a:pt x="104653" y="457576"/>
                    <a:pt x="27727" y="428547"/>
                  </a:cubicBezTo>
                  <a:cubicBezTo>
                    <a:pt x="-49199" y="399519"/>
                    <a:pt x="548790" y="448867"/>
                    <a:pt x="550241" y="428547"/>
                  </a:cubicBezTo>
                  <a:cubicBezTo>
                    <a:pt x="551692" y="408227"/>
                    <a:pt x="-120318" y="360330"/>
                    <a:pt x="19019" y="289210"/>
                  </a:cubicBezTo>
                  <a:close/>
                </a:path>
              </a:pathLst>
            </a:cu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 1159">
              <a:extLst>
                <a:ext uri="{FF2B5EF4-FFF2-40B4-BE49-F238E27FC236}">
                  <a16:creationId xmlns:a16="http://schemas.microsoft.com/office/drawing/2014/main" id="{901EA6D3-636F-5601-5921-6A8A99BDBBE9}"/>
                </a:ext>
              </a:extLst>
            </p:cNvPr>
            <p:cNvSpPr/>
            <p:nvPr/>
          </p:nvSpPr>
          <p:spPr>
            <a:xfrm>
              <a:off x="5177323" y="4447840"/>
              <a:ext cx="1741475" cy="687486"/>
            </a:xfrm>
            <a:custGeom>
              <a:avLst/>
              <a:gdLst>
                <a:gd name="connsiteX0" fmla="*/ 446237 w 1741475"/>
                <a:gd name="connsiteY0" fmla="*/ 113274 h 687486"/>
                <a:gd name="connsiteX1" fmla="*/ 568157 w 1741475"/>
                <a:gd name="connsiteY1" fmla="*/ 113274 h 687486"/>
                <a:gd name="connsiteX2" fmla="*/ 1708980 w 1741475"/>
                <a:gd name="connsiteY2" fmla="*/ 63 h 687486"/>
                <a:gd name="connsiteX3" fmla="*/ 1447723 w 1741475"/>
                <a:gd name="connsiteY3" fmla="*/ 130691 h 687486"/>
                <a:gd name="connsiteX4" fmla="*/ 1639311 w 1741475"/>
                <a:gd name="connsiteY4" fmla="*/ 487743 h 687486"/>
                <a:gd name="connsiteX5" fmla="*/ 1012294 w 1741475"/>
                <a:gd name="connsiteY5" fmla="*/ 670623 h 687486"/>
                <a:gd name="connsiteX6" fmla="*/ 1055837 w 1741475"/>
                <a:gd name="connsiteY6" fmla="*/ 679331 h 687486"/>
                <a:gd name="connsiteX7" fmla="*/ 254648 w 1741475"/>
                <a:gd name="connsiteY7" fmla="*/ 409366 h 687486"/>
                <a:gd name="connsiteX8" fmla="*/ 838123 w 1741475"/>
                <a:gd name="connsiteY8" fmla="*/ 418074 h 687486"/>
                <a:gd name="connsiteX9" fmla="*/ 2100 w 1741475"/>
                <a:gd name="connsiteY9" fmla="*/ 43606 h 687486"/>
                <a:gd name="connsiteX10" fmla="*/ 594283 w 1741475"/>
                <a:gd name="connsiteY10" fmla="*/ 209069 h 687486"/>
                <a:gd name="connsiteX11" fmla="*/ 446237 w 1741475"/>
                <a:gd name="connsiteY11" fmla="*/ 113274 h 68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41475" h="687486">
                  <a:moveTo>
                    <a:pt x="446237" y="113274"/>
                  </a:moveTo>
                  <a:cubicBezTo>
                    <a:pt x="441883" y="97308"/>
                    <a:pt x="568157" y="113274"/>
                    <a:pt x="568157" y="113274"/>
                  </a:cubicBezTo>
                  <a:cubicBezTo>
                    <a:pt x="778614" y="94406"/>
                    <a:pt x="1562386" y="-2840"/>
                    <a:pt x="1708980" y="63"/>
                  </a:cubicBezTo>
                  <a:cubicBezTo>
                    <a:pt x="1855574" y="2966"/>
                    <a:pt x="1459335" y="49411"/>
                    <a:pt x="1447723" y="130691"/>
                  </a:cubicBezTo>
                  <a:cubicBezTo>
                    <a:pt x="1436112" y="211971"/>
                    <a:pt x="1711883" y="397754"/>
                    <a:pt x="1639311" y="487743"/>
                  </a:cubicBezTo>
                  <a:cubicBezTo>
                    <a:pt x="1566740" y="577732"/>
                    <a:pt x="1109540" y="638692"/>
                    <a:pt x="1012294" y="670623"/>
                  </a:cubicBezTo>
                  <a:cubicBezTo>
                    <a:pt x="915048" y="702554"/>
                    <a:pt x="1055837" y="679331"/>
                    <a:pt x="1055837" y="679331"/>
                  </a:cubicBezTo>
                  <a:cubicBezTo>
                    <a:pt x="929563" y="635788"/>
                    <a:pt x="290934" y="452909"/>
                    <a:pt x="254648" y="409366"/>
                  </a:cubicBezTo>
                  <a:cubicBezTo>
                    <a:pt x="218362" y="365823"/>
                    <a:pt x="880214" y="479034"/>
                    <a:pt x="838123" y="418074"/>
                  </a:cubicBezTo>
                  <a:cubicBezTo>
                    <a:pt x="796032" y="357114"/>
                    <a:pt x="42740" y="78440"/>
                    <a:pt x="2100" y="43606"/>
                  </a:cubicBezTo>
                  <a:cubicBezTo>
                    <a:pt x="-38540" y="8772"/>
                    <a:pt x="523163" y="197458"/>
                    <a:pt x="594283" y="209069"/>
                  </a:cubicBezTo>
                  <a:cubicBezTo>
                    <a:pt x="665403" y="220680"/>
                    <a:pt x="450591" y="129240"/>
                    <a:pt x="446237" y="113274"/>
                  </a:cubicBezTo>
                  <a:close/>
                </a:path>
              </a:pathLst>
            </a:cu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 1160">
              <a:extLst>
                <a:ext uri="{FF2B5EF4-FFF2-40B4-BE49-F238E27FC236}">
                  <a16:creationId xmlns:a16="http://schemas.microsoft.com/office/drawing/2014/main" id="{8E399F50-8285-2220-2BC3-BBBE96743B56}"/>
                </a:ext>
              </a:extLst>
            </p:cNvPr>
            <p:cNvSpPr/>
            <p:nvPr/>
          </p:nvSpPr>
          <p:spPr>
            <a:xfrm>
              <a:off x="7506956" y="5562575"/>
              <a:ext cx="1104449" cy="334021"/>
            </a:xfrm>
            <a:custGeom>
              <a:avLst/>
              <a:gdLst>
                <a:gd name="connsiteX0" fmla="*/ 76033 w 1104449"/>
                <a:gd name="connsiteY0" fmla="*/ 25 h 334021"/>
                <a:gd name="connsiteX1" fmla="*/ 633381 w 1104449"/>
                <a:gd name="connsiteY1" fmla="*/ 60985 h 334021"/>
                <a:gd name="connsiteX2" fmla="*/ 772718 w 1104449"/>
                <a:gd name="connsiteY2" fmla="*/ 8734 h 334021"/>
                <a:gd name="connsiteX3" fmla="*/ 1103644 w 1104449"/>
                <a:gd name="connsiteY3" fmla="*/ 200322 h 334021"/>
                <a:gd name="connsiteX4" fmla="*/ 668215 w 1104449"/>
                <a:gd name="connsiteY4" fmla="*/ 304825 h 334021"/>
                <a:gd name="connsiteX5" fmla="*/ 938181 w 1104449"/>
                <a:gd name="connsiteY5" fmla="*/ 330951 h 334021"/>
                <a:gd name="connsiteX6" fmla="*/ 23781 w 1104449"/>
                <a:gd name="connsiteY6" fmla="*/ 322242 h 334021"/>
                <a:gd name="connsiteX7" fmla="*/ 258913 w 1104449"/>
                <a:gd name="connsiteY7" fmla="*/ 313534 h 334021"/>
                <a:gd name="connsiteX8" fmla="*/ 154410 w 1104449"/>
                <a:gd name="connsiteY8" fmla="*/ 69694 h 334021"/>
                <a:gd name="connsiteX9" fmla="*/ 76033 w 1104449"/>
                <a:gd name="connsiteY9" fmla="*/ 25 h 33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4449" h="334021">
                  <a:moveTo>
                    <a:pt x="76033" y="25"/>
                  </a:moveTo>
                  <a:cubicBezTo>
                    <a:pt x="155861" y="-1426"/>
                    <a:pt x="517267" y="59534"/>
                    <a:pt x="633381" y="60985"/>
                  </a:cubicBezTo>
                  <a:cubicBezTo>
                    <a:pt x="749495" y="62436"/>
                    <a:pt x="694341" y="-14489"/>
                    <a:pt x="772718" y="8734"/>
                  </a:cubicBezTo>
                  <a:cubicBezTo>
                    <a:pt x="851095" y="31957"/>
                    <a:pt x="1121061" y="150974"/>
                    <a:pt x="1103644" y="200322"/>
                  </a:cubicBezTo>
                  <a:cubicBezTo>
                    <a:pt x="1086227" y="249670"/>
                    <a:pt x="695792" y="283054"/>
                    <a:pt x="668215" y="304825"/>
                  </a:cubicBezTo>
                  <a:cubicBezTo>
                    <a:pt x="640638" y="326596"/>
                    <a:pt x="1045587" y="328048"/>
                    <a:pt x="938181" y="330951"/>
                  </a:cubicBezTo>
                  <a:cubicBezTo>
                    <a:pt x="830775" y="333854"/>
                    <a:pt x="136992" y="325145"/>
                    <a:pt x="23781" y="322242"/>
                  </a:cubicBezTo>
                  <a:cubicBezTo>
                    <a:pt x="-89430" y="319339"/>
                    <a:pt x="237142" y="355625"/>
                    <a:pt x="258913" y="313534"/>
                  </a:cubicBezTo>
                  <a:cubicBezTo>
                    <a:pt x="280684" y="271443"/>
                    <a:pt x="180536" y="124848"/>
                    <a:pt x="154410" y="69694"/>
                  </a:cubicBezTo>
                  <a:cubicBezTo>
                    <a:pt x="128284" y="14540"/>
                    <a:pt x="-3795" y="1476"/>
                    <a:pt x="76033" y="25"/>
                  </a:cubicBezTo>
                  <a:close/>
                </a:path>
              </a:pathLst>
            </a:cu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 1161">
              <a:extLst>
                <a:ext uri="{FF2B5EF4-FFF2-40B4-BE49-F238E27FC236}">
                  <a16:creationId xmlns:a16="http://schemas.microsoft.com/office/drawing/2014/main" id="{F46A5783-6FD6-0C57-4961-07C4BE76F6E5}"/>
                </a:ext>
              </a:extLst>
            </p:cNvPr>
            <p:cNvSpPr/>
            <p:nvPr/>
          </p:nvSpPr>
          <p:spPr>
            <a:xfrm>
              <a:off x="7478486" y="5606143"/>
              <a:ext cx="1044956" cy="251471"/>
            </a:xfrm>
            <a:custGeom>
              <a:avLst/>
              <a:gdLst>
                <a:gd name="connsiteX0" fmla="*/ 0 w 1044956"/>
                <a:gd name="connsiteY0" fmla="*/ 0 h 251471"/>
                <a:gd name="connsiteX1" fmla="*/ 87085 w 1044956"/>
                <a:gd name="connsiteY1" fmla="*/ 8708 h 251471"/>
                <a:gd name="connsiteX2" fmla="*/ 896983 w 1044956"/>
                <a:gd name="connsiteY2" fmla="*/ 69668 h 251471"/>
                <a:gd name="connsiteX3" fmla="*/ 853440 w 1044956"/>
                <a:gd name="connsiteY3" fmla="*/ 26126 h 251471"/>
                <a:gd name="connsiteX4" fmla="*/ 1036320 w 1044956"/>
                <a:gd name="connsiteY4" fmla="*/ 243840 h 251471"/>
                <a:gd name="connsiteX5" fmla="*/ 531223 w 1044956"/>
                <a:gd name="connsiteY5" fmla="*/ 200297 h 251471"/>
                <a:gd name="connsiteX6" fmla="*/ 461554 w 1044956"/>
                <a:gd name="connsiteY6" fmla="*/ 182880 h 251471"/>
                <a:gd name="connsiteX7" fmla="*/ 0 w 1044956"/>
                <a:gd name="connsiteY7" fmla="*/ 0 h 25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4956" h="251471">
                  <a:moveTo>
                    <a:pt x="0" y="0"/>
                  </a:moveTo>
                  <a:lnTo>
                    <a:pt x="87085" y="8708"/>
                  </a:lnTo>
                  <a:lnTo>
                    <a:pt x="896983" y="69668"/>
                  </a:lnTo>
                  <a:cubicBezTo>
                    <a:pt x="1024709" y="72571"/>
                    <a:pt x="830217" y="-2903"/>
                    <a:pt x="853440" y="26126"/>
                  </a:cubicBezTo>
                  <a:cubicBezTo>
                    <a:pt x="876663" y="55155"/>
                    <a:pt x="1090023" y="214812"/>
                    <a:pt x="1036320" y="243840"/>
                  </a:cubicBezTo>
                  <a:cubicBezTo>
                    <a:pt x="982617" y="272868"/>
                    <a:pt x="627017" y="210457"/>
                    <a:pt x="531223" y="200297"/>
                  </a:cubicBezTo>
                  <a:cubicBezTo>
                    <a:pt x="435429" y="190137"/>
                    <a:pt x="551543" y="214811"/>
                    <a:pt x="461554" y="182880"/>
                  </a:cubicBezTo>
                  <a:cubicBezTo>
                    <a:pt x="371565" y="150949"/>
                    <a:pt x="181428" y="79828"/>
                    <a:pt x="0" y="0"/>
                  </a:cubicBezTo>
                  <a:close/>
                </a:path>
              </a:pathLst>
            </a:cu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 1162">
              <a:extLst>
                <a:ext uri="{FF2B5EF4-FFF2-40B4-BE49-F238E27FC236}">
                  <a16:creationId xmlns:a16="http://schemas.microsoft.com/office/drawing/2014/main" id="{DE114ED9-BDB1-73DA-26AA-FF4F3FDCFE09}"/>
                </a:ext>
              </a:extLst>
            </p:cNvPr>
            <p:cNvSpPr/>
            <p:nvPr/>
          </p:nvSpPr>
          <p:spPr>
            <a:xfrm>
              <a:off x="6426754" y="5431695"/>
              <a:ext cx="906064" cy="646081"/>
            </a:xfrm>
            <a:custGeom>
              <a:avLst/>
              <a:gdLst>
                <a:gd name="connsiteX0" fmla="*/ 6703 w 906064"/>
                <a:gd name="connsiteY0" fmla="*/ 627294 h 646081"/>
                <a:gd name="connsiteX1" fmla="*/ 485675 w 906064"/>
                <a:gd name="connsiteY1" fmla="*/ 43819 h 646081"/>
                <a:gd name="connsiteX2" fmla="*/ 450840 w 906064"/>
                <a:gd name="connsiteY2" fmla="*/ 270242 h 646081"/>
                <a:gd name="connsiteX3" fmla="*/ 685972 w 906064"/>
                <a:gd name="connsiteY3" fmla="*/ 276 h 646081"/>
                <a:gd name="connsiteX4" fmla="*/ 755640 w 906064"/>
                <a:gd name="connsiteY4" fmla="*/ 331202 h 646081"/>
                <a:gd name="connsiteX5" fmla="*/ 851435 w 906064"/>
                <a:gd name="connsiteY5" fmla="*/ 453122 h 646081"/>
                <a:gd name="connsiteX6" fmla="*/ 520509 w 906064"/>
                <a:gd name="connsiteY6" fmla="*/ 470539 h 646081"/>
                <a:gd name="connsiteX7" fmla="*/ 894977 w 906064"/>
                <a:gd name="connsiteY7" fmla="*/ 496665 h 646081"/>
                <a:gd name="connsiteX8" fmla="*/ 6703 w 906064"/>
                <a:gd name="connsiteY8" fmla="*/ 627294 h 64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6064" h="646081">
                  <a:moveTo>
                    <a:pt x="6703" y="627294"/>
                  </a:moveTo>
                  <a:cubicBezTo>
                    <a:pt x="-61514" y="551820"/>
                    <a:pt x="411652" y="103328"/>
                    <a:pt x="485675" y="43819"/>
                  </a:cubicBezTo>
                  <a:cubicBezTo>
                    <a:pt x="559698" y="-15690"/>
                    <a:pt x="417457" y="277499"/>
                    <a:pt x="450840" y="270242"/>
                  </a:cubicBezTo>
                  <a:cubicBezTo>
                    <a:pt x="484223" y="262985"/>
                    <a:pt x="635172" y="-9884"/>
                    <a:pt x="685972" y="276"/>
                  </a:cubicBezTo>
                  <a:cubicBezTo>
                    <a:pt x="736772" y="10436"/>
                    <a:pt x="728063" y="255728"/>
                    <a:pt x="755640" y="331202"/>
                  </a:cubicBezTo>
                  <a:cubicBezTo>
                    <a:pt x="783217" y="406676"/>
                    <a:pt x="890623" y="429899"/>
                    <a:pt x="851435" y="453122"/>
                  </a:cubicBezTo>
                  <a:cubicBezTo>
                    <a:pt x="812247" y="476345"/>
                    <a:pt x="513252" y="463282"/>
                    <a:pt x="520509" y="470539"/>
                  </a:cubicBezTo>
                  <a:cubicBezTo>
                    <a:pt x="527766" y="477796"/>
                    <a:pt x="982063" y="464733"/>
                    <a:pt x="894977" y="496665"/>
                  </a:cubicBezTo>
                  <a:cubicBezTo>
                    <a:pt x="807891" y="528596"/>
                    <a:pt x="74920" y="702768"/>
                    <a:pt x="6703" y="627294"/>
                  </a:cubicBezTo>
                  <a:close/>
                </a:path>
              </a:pathLst>
            </a:cu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 1163">
              <a:extLst>
                <a:ext uri="{FF2B5EF4-FFF2-40B4-BE49-F238E27FC236}">
                  <a16:creationId xmlns:a16="http://schemas.microsoft.com/office/drawing/2014/main" id="{9FDF2D34-3706-0885-2999-971BDC1DEE06}"/>
                </a:ext>
              </a:extLst>
            </p:cNvPr>
            <p:cNvSpPr/>
            <p:nvPr/>
          </p:nvSpPr>
          <p:spPr>
            <a:xfrm>
              <a:off x="4526889" y="4012297"/>
              <a:ext cx="1680838" cy="2522462"/>
            </a:xfrm>
            <a:custGeom>
              <a:avLst/>
              <a:gdLst>
                <a:gd name="connsiteX0" fmla="*/ 1566934 w 1680838"/>
                <a:gd name="connsiteY0" fmla="*/ 244017 h 2522462"/>
                <a:gd name="connsiteX1" fmla="*/ 730911 w 1680838"/>
                <a:gd name="connsiteY1" fmla="*/ 1367423 h 2522462"/>
                <a:gd name="connsiteX2" fmla="*/ 399985 w 1680838"/>
                <a:gd name="connsiteY2" fmla="*/ 1898646 h 2522462"/>
                <a:gd name="connsiteX3" fmla="*/ 452237 w 1680838"/>
                <a:gd name="connsiteY3" fmla="*/ 1846394 h 2522462"/>
                <a:gd name="connsiteX4" fmla="*/ 312900 w 1680838"/>
                <a:gd name="connsiteY4" fmla="*/ 2220863 h 2522462"/>
                <a:gd name="connsiteX5" fmla="*/ 373860 w 1680838"/>
                <a:gd name="connsiteY5" fmla="*/ 2116360 h 2522462"/>
                <a:gd name="connsiteX6" fmla="*/ 138728 w 1680838"/>
                <a:gd name="connsiteY6" fmla="*/ 2516954 h 2522462"/>
                <a:gd name="connsiteX7" fmla="*/ 69060 w 1680838"/>
                <a:gd name="connsiteY7" fmla="*/ 2342783 h 2522462"/>
                <a:gd name="connsiteX8" fmla="*/ 34225 w 1680838"/>
                <a:gd name="connsiteY8" fmla="*/ 2246989 h 2522462"/>
                <a:gd name="connsiteX9" fmla="*/ 591574 w 1680838"/>
                <a:gd name="connsiteY9" fmla="*/ 566234 h 2522462"/>
                <a:gd name="connsiteX10" fmla="*/ 408694 w 1680838"/>
                <a:gd name="connsiteY10" fmla="*/ 757823 h 2522462"/>
                <a:gd name="connsiteX11" fmla="*/ 1175048 w 1680838"/>
                <a:gd name="connsiteY11" fmla="*/ 52429 h 2522462"/>
                <a:gd name="connsiteX12" fmla="*/ 896374 w 1680838"/>
                <a:gd name="connsiteY12" fmla="*/ 426897 h 2522462"/>
                <a:gd name="connsiteX13" fmla="*/ 1680145 w 1680838"/>
                <a:gd name="connsiteY13" fmla="*/ 177 h 2522462"/>
                <a:gd name="connsiteX14" fmla="*/ 1044420 w 1680838"/>
                <a:gd name="connsiteY14" fmla="*/ 487857 h 2522462"/>
                <a:gd name="connsiteX15" fmla="*/ 1566934 w 1680838"/>
                <a:gd name="connsiteY15" fmla="*/ 244017 h 2522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0838" h="2522462">
                  <a:moveTo>
                    <a:pt x="1566934" y="244017"/>
                  </a:moveTo>
                  <a:cubicBezTo>
                    <a:pt x="1514683" y="390611"/>
                    <a:pt x="925402" y="1091652"/>
                    <a:pt x="730911" y="1367423"/>
                  </a:cubicBezTo>
                  <a:cubicBezTo>
                    <a:pt x="536419" y="1643195"/>
                    <a:pt x="446431" y="1818818"/>
                    <a:pt x="399985" y="1898646"/>
                  </a:cubicBezTo>
                  <a:cubicBezTo>
                    <a:pt x="353539" y="1978474"/>
                    <a:pt x="466751" y="1792691"/>
                    <a:pt x="452237" y="1846394"/>
                  </a:cubicBezTo>
                  <a:cubicBezTo>
                    <a:pt x="437723" y="1900097"/>
                    <a:pt x="325963" y="2175869"/>
                    <a:pt x="312900" y="2220863"/>
                  </a:cubicBezTo>
                  <a:cubicBezTo>
                    <a:pt x="299837" y="2265857"/>
                    <a:pt x="373860" y="2116360"/>
                    <a:pt x="373860" y="2116360"/>
                  </a:cubicBezTo>
                  <a:cubicBezTo>
                    <a:pt x="344831" y="2165709"/>
                    <a:pt x="189528" y="2479217"/>
                    <a:pt x="138728" y="2516954"/>
                  </a:cubicBezTo>
                  <a:cubicBezTo>
                    <a:pt x="87928" y="2554691"/>
                    <a:pt x="86477" y="2387777"/>
                    <a:pt x="69060" y="2342783"/>
                  </a:cubicBezTo>
                  <a:cubicBezTo>
                    <a:pt x="51643" y="2297789"/>
                    <a:pt x="-52861" y="2543081"/>
                    <a:pt x="34225" y="2246989"/>
                  </a:cubicBezTo>
                  <a:cubicBezTo>
                    <a:pt x="121311" y="1950898"/>
                    <a:pt x="529163" y="814428"/>
                    <a:pt x="591574" y="566234"/>
                  </a:cubicBezTo>
                  <a:cubicBezTo>
                    <a:pt x="653985" y="318040"/>
                    <a:pt x="311448" y="843457"/>
                    <a:pt x="408694" y="757823"/>
                  </a:cubicBezTo>
                  <a:cubicBezTo>
                    <a:pt x="505940" y="672189"/>
                    <a:pt x="1093768" y="107583"/>
                    <a:pt x="1175048" y="52429"/>
                  </a:cubicBezTo>
                  <a:cubicBezTo>
                    <a:pt x="1256328" y="-2725"/>
                    <a:pt x="812191" y="435606"/>
                    <a:pt x="896374" y="426897"/>
                  </a:cubicBezTo>
                  <a:cubicBezTo>
                    <a:pt x="980557" y="418188"/>
                    <a:pt x="1655471" y="-9983"/>
                    <a:pt x="1680145" y="177"/>
                  </a:cubicBezTo>
                  <a:cubicBezTo>
                    <a:pt x="1704819" y="10337"/>
                    <a:pt x="1063288" y="439960"/>
                    <a:pt x="1044420" y="487857"/>
                  </a:cubicBezTo>
                  <a:cubicBezTo>
                    <a:pt x="1025552" y="535754"/>
                    <a:pt x="1619185" y="97423"/>
                    <a:pt x="1566934" y="244017"/>
                  </a:cubicBezTo>
                  <a:close/>
                </a:path>
              </a:pathLst>
            </a:custGeom>
            <a:solidFill>
              <a:srgbClr val="FFC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6" name="フリーフォーム 1165">
              <a:extLst>
                <a:ext uri="{FF2B5EF4-FFF2-40B4-BE49-F238E27FC236}">
                  <a16:creationId xmlns:a16="http://schemas.microsoft.com/office/drawing/2014/main" id="{E3F2BA75-E3B7-EAC5-70ED-7C2F4F17C8AD}"/>
                </a:ext>
              </a:extLst>
            </p:cNvPr>
            <p:cNvSpPr/>
            <p:nvPr/>
          </p:nvSpPr>
          <p:spPr>
            <a:xfrm>
              <a:off x="5683981" y="4960577"/>
              <a:ext cx="818786" cy="1154762"/>
            </a:xfrm>
            <a:custGeom>
              <a:avLst/>
              <a:gdLst>
                <a:gd name="connsiteX0" fmla="*/ 17956 w 818786"/>
                <a:gd name="connsiteY0" fmla="*/ 1132 h 1154762"/>
                <a:gd name="connsiteX1" fmla="*/ 784310 w 818786"/>
                <a:gd name="connsiteY1" fmla="*/ 149177 h 1154762"/>
                <a:gd name="connsiteX2" fmla="*/ 662390 w 818786"/>
                <a:gd name="connsiteY2" fmla="*/ 192720 h 1154762"/>
                <a:gd name="connsiteX3" fmla="*/ 444676 w 818786"/>
                <a:gd name="connsiteY3" fmla="*/ 628149 h 1154762"/>
                <a:gd name="connsiteX4" fmla="*/ 505636 w 818786"/>
                <a:gd name="connsiteY4" fmla="*/ 628149 h 1154762"/>
                <a:gd name="connsiteX5" fmla="*/ 488219 w 818786"/>
                <a:gd name="connsiteY5" fmla="*/ 924240 h 1154762"/>
                <a:gd name="connsiteX6" fmla="*/ 305339 w 818786"/>
                <a:gd name="connsiteY6" fmla="*/ 889406 h 1154762"/>
                <a:gd name="connsiteX7" fmla="*/ 305339 w 818786"/>
                <a:gd name="connsiteY7" fmla="*/ 1141954 h 1154762"/>
                <a:gd name="connsiteX8" fmla="*/ 9248 w 818786"/>
                <a:gd name="connsiteY8" fmla="*/ 427852 h 1154762"/>
                <a:gd name="connsiteX9" fmla="*/ 87625 w 818786"/>
                <a:gd name="connsiteY9" fmla="*/ 401726 h 1154762"/>
                <a:gd name="connsiteX10" fmla="*/ 218253 w 818786"/>
                <a:gd name="connsiteY10" fmla="*/ 53383 h 1154762"/>
                <a:gd name="connsiteX11" fmla="*/ 549179 w 818786"/>
                <a:gd name="connsiteY11" fmla="*/ 79509 h 1154762"/>
                <a:gd name="connsiteX12" fmla="*/ 17956 w 818786"/>
                <a:gd name="connsiteY12" fmla="*/ 1132 h 115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8786" h="1154762">
                  <a:moveTo>
                    <a:pt x="17956" y="1132"/>
                  </a:moveTo>
                  <a:cubicBezTo>
                    <a:pt x="57144" y="12743"/>
                    <a:pt x="676904" y="117246"/>
                    <a:pt x="784310" y="149177"/>
                  </a:cubicBezTo>
                  <a:cubicBezTo>
                    <a:pt x="891716" y="181108"/>
                    <a:pt x="718996" y="112891"/>
                    <a:pt x="662390" y="192720"/>
                  </a:cubicBezTo>
                  <a:cubicBezTo>
                    <a:pt x="605784" y="272549"/>
                    <a:pt x="470802" y="555578"/>
                    <a:pt x="444676" y="628149"/>
                  </a:cubicBezTo>
                  <a:cubicBezTo>
                    <a:pt x="418550" y="700720"/>
                    <a:pt x="498379" y="578801"/>
                    <a:pt x="505636" y="628149"/>
                  </a:cubicBezTo>
                  <a:cubicBezTo>
                    <a:pt x="512893" y="677497"/>
                    <a:pt x="521602" y="880697"/>
                    <a:pt x="488219" y="924240"/>
                  </a:cubicBezTo>
                  <a:cubicBezTo>
                    <a:pt x="454836" y="967783"/>
                    <a:pt x="335819" y="853120"/>
                    <a:pt x="305339" y="889406"/>
                  </a:cubicBezTo>
                  <a:cubicBezTo>
                    <a:pt x="274859" y="925692"/>
                    <a:pt x="354687" y="1218880"/>
                    <a:pt x="305339" y="1141954"/>
                  </a:cubicBezTo>
                  <a:cubicBezTo>
                    <a:pt x="255991" y="1065028"/>
                    <a:pt x="45534" y="551223"/>
                    <a:pt x="9248" y="427852"/>
                  </a:cubicBezTo>
                  <a:cubicBezTo>
                    <a:pt x="-27038" y="304481"/>
                    <a:pt x="52791" y="464138"/>
                    <a:pt x="87625" y="401726"/>
                  </a:cubicBezTo>
                  <a:cubicBezTo>
                    <a:pt x="122459" y="339315"/>
                    <a:pt x="141327" y="107086"/>
                    <a:pt x="218253" y="53383"/>
                  </a:cubicBezTo>
                  <a:cubicBezTo>
                    <a:pt x="295179" y="-320"/>
                    <a:pt x="576756" y="88218"/>
                    <a:pt x="549179" y="79509"/>
                  </a:cubicBezTo>
                  <a:cubicBezTo>
                    <a:pt x="521602" y="70801"/>
                    <a:pt x="-21232" y="-10479"/>
                    <a:pt x="17956" y="1132"/>
                  </a:cubicBezTo>
                  <a:close/>
                </a:path>
              </a:pathLst>
            </a:custGeom>
            <a:solidFill>
              <a:srgbClr val="FFC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 1166">
              <a:extLst>
                <a:ext uri="{FF2B5EF4-FFF2-40B4-BE49-F238E27FC236}">
                  <a16:creationId xmlns:a16="http://schemas.microsoft.com/office/drawing/2014/main" id="{8E44F4FD-C19A-4222-815A-8FAF43BCCC3F}"/>
                </a:ext>
              </a:extLst>
            </p:cNvPr>
            <p:cNvSpPr/>
            <p:nvPr/>
          </p:nvSpPr>
          <p:spPr>
            <a:xfrm>
              <a:off x="4227285" y="4230257"/>
              <a:ext cx="1449052" cy="1550771"/>
            </a:xfrm>
            <a:custGeom>
              <a:avLst/>
              <a:gdLst>
                <a:gd name="connsiteX0" fmla="*/ 1448526 w 1449052"/>
                <a:gd name="connsiteY0" fmla="*/ 8640 h 1550771"/>
                <a:gd name="connsiteX1" fmla="*/ 595086 w 1449052"/>
                <a:gd name="connsiteY1" fmla="*/ 653074 h 1550771"/>
                <a:gd name="connsiteX2" fmla="*/ 708298 w 1449052"/>
                <a:gd name="connsiteY2" fmla="*/ 644366 h 1550771"/>
                <a:gd name="connsiteX3" fmla="*/ 359955 w 1449052"/>
                <a:gd name="connsiteY3" fmla="*/ 1349760 h 1550771"/>
                <a:gd name="connsiteX4" fmla="*/ 412206 w 1449052"/>
                <a:gd name="connsiteY4" fmla="*/ 1227840 h 1550771"/>
                <a:gd name="connsiteX5" fmla="*/ 2904 w 1449052"/>
                <a:gd name="connsiteY5" fmla="*/ 1550057 h 1550771"/>
                <a:gd name="connsiteX6" fmla="*/ 264161 w 1449052"/>
                <a:gd name="connsiteY6" fmla="*/ 1123337 h 1550771"/>
                <a:gd name="connsiteX7" fmla="*/ 899886 w 1449052"/>
                <a:gd name="connsiteY7" fmla="*/ 113143 h 1550771"/>
                <a:gd name="connsiteX8" fmla="*/ 725715 w 1449052"/>
                <a:gd name="connsiteY8" fmla="*/ 269897 h 1550771"/>
                <a:gd name="connsiteX9" fmla="*/ 1448526 w 1449052"/>
                <a:gd name="connsiteY9" fmla="*/ 8640 h 155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9052" h="1550771">
                  <a:moveTo>
                    <a:pt x="1448526" y="8640"/>
                  </a:moveTo>
                  <a:cubicBezTo>
                    <a:pt x="1426755" y="72503"/>
                    <a:pt x="718457" y="547120"/>
                    <a:pt x="595086" y="653074"/>
                  </a:cubicBezTo>
                  <a:cubicBezTo>
                    <a:pt x="471715" y="759028"/>
                    <a:pt x="747486" y="528252"/>
                    <a:pt x="708298" y="644366"/>
                  </a:cubicBezTo>
                  <a:cubicBezTo>
                    <a:pt x="669109" y="760480"/>
                    <a:pt x="409304" y="1252514"/>
                    <a:pt x="359955" y="1349760"/>
                  </a:cubicBezTo>
                  <a:cubicBezTo>
                    <a:pt x="310606" y="1447006"/>
                    <a:pt x="471714" y="1194457"/>
                    <a:pt x="412206" y="1227840"/>
                  </a:cubicBezTo>
                  <a:cubicBezTo>
                    <a:pt x="352698" y="1261223"/>
                    <a:pt x="27578" y="1567474"/>
                    <a:pt x="2904" y="1550057"/>
                  </a:cubicBezTo>
                  <a:cubicBezTo>
                    <a:pt x="-21770" y="1532640"/>
                    <a:pt x="114664" y="1362823"/>
                    <a:pt x="264161" y="1123337"/>
                  </a:cubicBezTo>
                  <a:cubicBezTo>
                    <a:pt x="413658" y="883851"/>
                    <a:pt x="822960" y="255383"/>
                    <a:pt x="899886" y="113143"/>
                  </a:cubicBezTo>
                  <a:cubicBezTo>
                    <a:pt x="976812" y="-29097"/>
                    <a:pt x="641532" y="284411"/>
                    <a:pt x="725715" y="269897"/>
                  </a:cubicBezTo>
                  <a:cubicBezTo>
                    <a:pt x="809898" y="255383"/>
                    <a:pt x="1470297" y="-55223"/>
                    <a:pt x="1448526" y="8640"/>
                  </a:cubicBezTo>
                  <a:close/>
                </a:path>
              </a:pathLst>
            </a:cu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 1167">
              <a:extLst>
                <a:ext uri="{FF2B5EF4-FFF2-40B4-BE49-F238E27FC236}">
                  <a16:creationId xmlns:a16="http://schemas.microsoft.com/office/drawing/2014/main" id="{5B786006-03AC-DF23-82B8-B563173B5537}"/>
                </a:ext>
              </a:extLst>
            </p:cNvPr>
            <p:cNvSpPr/>
            <p:nvPr/>
          </p:nvSpPr>
          <p:spPr>
            <a:xfrm>
              <a:off x="3320447" y="5034149"/>
              <a:ext cx="984541" cy="908908"/>
            </a:xfrm>
            <a:custGeom>
              <a:avLst/>
              <a:gdLst>
                <a:gd name="connsiteX0" fmla="*/ 979410 w 984541"/>
                <a:gd name="connsiteY0" fmla="*/ 772291 h 908908"/>
                <a:gd name="connsiteX1" fmla="*/ 38884 w 984541"/>
                <a:gd name="connsiteY1" fmla="*/ 5937 h 908908"/>
                <a:gd name="connsiteX2" fmla="*/ 552690 w 984541"/>
                <a:gd name="connsiteY2" fmla="*/ 423948 h 908908"/>
                <a:gd name="connsiteX3" fmla="*/ 578816 w 984541"/>
                <a:gd name="connsiteY3" fmla="*/ 554577 h 908908"/>
                <a:gd name="connsiteX4" fmla="*/ 56302 w 984541"/>
                <a:gd name="connsiteY4" fmla="*/ 319445 h 908908"/>
                <a:gd name="connsiteX5" fmla="*/ 456896 w 984541"/>
                <a:gd name="connsiteY5" fmla="*/ 667788 h 908908"/>
                <a:gd name="connsiteX6" fmla="*/ 4050 w 984541"/>
                <a:gd name="connsiteY6" fmla="*/ 458782 h 908908"/>
                <a:gd name="connsiteX7" fmla="*/ 779113 w 984541"/>
                <a:gd name="connsiteY7" fmla="*/ 902920 h 908908"/>
                <a:gd name="connsiteX8" fmla="*/ 430770 w 984541"/>
                <a:gd name="connsiteY8" fmla="*/ 720040 h 908908"/>
                <a:gd name="connsiteX9" fmla="*/ 979410 w 984541"/>
                <a:gd name="connsiteY9" fmla="*/ 772291 h 90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84541" h="908908">
                  <a:moveTo>
                    <a:pt x="979410" y="772291"/>
                  </a:moveTo>
                  <a:cubicBezTo>
                    <a:pt x="914096" y="653274"/>
                    <a:pt x="38884" y="5937"/>
                    <a:pt x="38884" y="5937"/>
                  </a:cubicBezTo>
                  <a:cubicBezTo>
                    <a:pt x="-32236" y="-52120"/>
                    <a:pt x="462701" y="332508"/>
                    <a:pt x="552690" y="423948"/>
                  </a:cubicBezTo>
                  <a:cubicBezTo>
                    <a:pt x="642679" y="515388"/>
                    <a:pt x="661547" y="571994"/>
                    <a:pt x="578816" y="554577"/>
                  </a:cubicBezTo>
                  <a:cubicBezTo>
                    <a:pt x="496085" y="537160"/>
                    <a:pt x="76622" y="300576"/>
                    <a:pt x="56302" y="319445"/>
                  </a:cubicBezTo>
                  <a:cubicBezTo>
                    <a:pt x="35982" y="338313"/>
                    <a:pt x="465605" y="644565"/>
                    <a:pt x="456896" y="667788"/>
                  </a:cubicBezTo>
                  <a:cubicBezTo>
                    <a:pt x="448187" y="691011"/>
                    <a:pt x="-49653" y="419593"/>
                    <a:pt x="4050" y="458782"/>
                  </a:cubicBezTo>
                  <a:cubicBezTo>
                    <a:pt x="57753" y="497971"/>
                    <a:pt x="707993" y="859377"/>
                    <a:pt x="779113" y="902920"/>
                  </a:cubicBezTo>
                  <a:cubicBezTo>
                    <a:pt x="850233" y="946463"/>
                    <a:pt x="395936" y="738909"/>
                    <a:pt x="430770" y="720040"/>
                  </a:cubicBezTo>
                  <a:cubicBezTo>
                    <a:pt x="465604" y="701171"/>
                    <a:pt x="1044724" y="891308"/>
                    <a:pt x="979410" y="772291"/>
                  </a:cubicBezTo>
                  <a:close/>
                </a:path>
              </a:pathLst>
            </a:custGeom>
            <a:solidFill>
              <a:srgbClr val="FFC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50C5E04C-4815-6EDB-C429-297556955C43}"/>
                </a:ext>
              </a:extLst>
            </p:cNvPr>
            <p:cNvSpPr/>
            <p:nvPr/>
          </p:nvSpPr>
          <p:spPr>
            <a:xfrm>
              <a:off x="7623014" y="996623"/>
              <a:ext cx="414709" cy="629831"/>
            </a:xfrm>
            <a:custGeom>
              <a:avLst/>
              <a:gdLst>
                <a:gd name="connsiteX0" fmla="*/ 121954 w 414709"/>
                <a:gd name="connsiteY0" fmla="*/ 15313 h 629831"/>
                <a:gd name="connsiteX1" fmla="*/ 158530 w 414709"/>
                <a:gd name="connsiteY1" fmla="*/ 149425 h 629831"/>
                <a:gd name="connsiteX2" fmla="*/ 231682 w 414709"/>
                <a:gd name="connsiteY2" fmla="*/ 576145 h 629831"/>
                <a:gd name="connsiteX3" fmla="*/ 390178 w 414709"/>
                <a:gd name="connsiteY3" fmla="*/ 624913 h 629831"/>
                <a:gd name="connsiteX4" fmla="*/ 34 w 414709"/>
                <a:gd name="connsiteY4" fmla="*/ 588337 h 629831"/>
                <a:gd name="connsiteX5" fmla="*/ 414562 w 414709"/>
                <a:gd name="connsiteY5" fmla="*/ 588337 h 629831"/>
                <a:gd name="connsiteX6" fmla="*/ 48802 w 414709"/>
                <a:gd name="connsiteY6" fmla="*/ 466417 h 629831"/>
                <a:gd name="connsiteX7" fmla="*/ 121954 w 414709"/>
                <a:gd name="connsiteY7" fmla="*/ 15313 h 629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4709" h="629831">
                  <a:moveTo>
                    <a:pt x="121954" y="15313"/>
                  </a:moveTo>
                  <a:cubicBezTo>
                    <a:pt x="140242" y="-37519"/>
                    <a:pt x="140242" y="55953"/>
                    <a:pt x="158530" y="149425"/>
                  </a:cubicBezTo>
                  <a:cubicBezTo>
                    <a:pt x="176818" y="242897"/>
                    <a:pt x="193074" y="496897"/>
                    <a:pt x="231682" y="576145"/>
                  </a:cubicBezTo>
                  <a:cubicBezTo>
                    <a:pt x="270290" y="655393"/>
                    <a:pt x="428786" y="622881"/>
                    <a:pt x="390178" y="624913"/>
                  </a:cubicBezTo>
                  <a:cubicBezTo>
                    <a:pt x="351570" y="626945"/>
                    <a:pt x="-4030" y="594433"/>
                    <a:pt x="34" y="588337"/>
                  </a:cubicBezTo>
                  <a:cubicBezTo>
                    <a:pt x="4098" y="582241"/>
                    <a:pt x="406434" y="608657"/>
                    <a:pt x="414562" y="588337"/>
                  </a:cubicBezTo>
                  <a:cubicBezTo>
                    <a:pt x="422690" y="568017"/>
                    <a:pt x="93506" y="557857"/>
                    <a:pt x="48802" y="466417"/>
                  </a:cubicBezTo>
                  <a:cubicBezTo>
                    <a:pt x="4098" y="374977"/>
                    <a:pt x="103666" y="68145"/>
                    <a:pt x="121954" y="15313"/>
                  </a:cubicBezTo>
                  <a:close/>
                </a:path>
              </a:pathLst>
            </a:custGeom>
            <a:solidFill>
              <a:srgbClr val="FFC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A9B4E597-8CA8-5EA8-A505-E85A0197BE7C}"/>
                </a:ext>
              </a:extLst>
            </p:cNvPr>
            <p:cNvSpPr/>
            <p:nvPr/>
          </p:nvSpPr>
          <p:spPr>
            <a:xfrm>
              <a:off x="6295073" y="2996036"/>
              <a:ext cx="733580" cy="816874"/>
            </a:xfrm>
            <a:custGeom>
              <a:avLst/>
              <a:gdLst>
                <a:gd name="connsiteX0" fmla="*/ 669607 w 733580"/>
                <a:gd name="connsiteY0" fmla="*/ 21484 h 816874"/>
                <a:gd name="connsiteX1" fmla="*/ 654367 w 733580"/>
                <a:gd name="connsiteY1" fmla="*/ 82444 h 816874"/>
                <a:gd name="connsiteX2" fmla="*/ 60007 w 733580"/>
                <a:gd name="connsiteY2" fmla="*/ 539644 h 816874"/>
                <a:gd name="connsiteX3" fmla="*/ 60007 w 733580"/>
                <a:gd name="connsiteY3" fmla="*/ 753004 h 816874"/>
                <a:gd name="connsiteX4" fmla="*/ 410527 w 733580"/>
                <a:gd name="connsiteY4" fmla="*/ 341524 h 816874"/>
                <a:gd name="connsiteX5" fmla="*/ 181927 w 733580"/>
                <a:gd name="connsiteY5" fmla="*/ 813964 h 816874"/>
                <a:gd name="connsiteX6" fmla="*/ 410527 w 733580"/>
                <a:gd name="connsiteY6" fmla="*/ 67204 h 816874"/>
                <a:gd name="connsiteX7" fmla="*/ 120967 w 733580"/>
                <a:gd name="connsiteY7" fmla="*/ 326284 h 816874"/>
                <a:gd name="connsiteX8" fmla="*/ 669607 w 733580"/>
                <a:gd name="connsiteY8" fmla="*/ 21484 h 816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3580" h="816874">
                  <a:moveTo>
                    <a:pt x="669607" y="21484"/>
                  </a:moveTo>
                  <a:cubicBezTo>
                    <a:pt x="758507" y="-19156"/>
                    <a:pt x="755967" y="-3916"/>
                    <a:pt x="654367" y="82444"/>
                  </a:cubicBezTo>
                  <a:cubicBezTo>
                    <a:pt x="552767" y="168804"/>
                    <a:pt x="159067" y="427884"/>
                    <a:pt x="60007" y="539644"/>
                  </a:cubicBezTo>
                  <a:cubicBezTo>
                    <a:pt x="-39053" y="651404"/>
                    <a:pt x="1587" y="786024"/>
                    <a:pt x="60007" y="753004"/>
                  </a:cubicBezTo>
                  <a:cubicBezTo>
                    <a:pt x="118427" y="719984"/>
                    <a:pt x="390207" y="331364"/>
                    <a:pt x="410527" y="341524"/>
                  </a:cubicBezTo>
                  <a:cubicBezTo>
                    <a:pt x="430847" y="351684"/>
                    <a:pt x="181927" y="859684"/>
                    <a:pt x="181927" y="813964"/>
                  </a:cubicBezTo>
                  <a:cubicBezTo>
                    <a:pt x="181927" y="768244"/>
                    <a:pt x="420687" y="148484"/>
                    <a:pt x="410527" y="67204"/>
                  </a:cubicBezTo>
                  <a:cubicBezTo>
                    <a:pt x="400367" y="-14076"/>
                    <a:pt x="75247" y="336444"/>
                    <a:pt x="120967" y="326284"/>
                  </a:cubicBezTo>
                  <a:cubicBezTo>
                    <a:pt x="166687" y="316124"/>
                    <a:pt x="580707" y="62124"/>
                    <a:pt x="669607" y="21484"/>
                  </a:cubicBezTo>
                  <a:close/>
                </a:path>
              </a:pathLst>
            </a:custGeom>
            <a:solidFill>
              <a:srgbClr val="FFC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0E8E4A79-EE47-EEB6-989A-079974EDEBE9}"/>
                </a:ext>
              </a:extLst>
            </p:cNvPr>
            <p:cNvSpPr/>
            <p:nvPr/>
          </p:nvSpPr>
          <p:spPr>
            <a:xfrm>
              <a:off x="4754880" y="4682013"/>
              <a:ext cx="591722" cy="1220513"/>
            </a:xfrm>
            <a:custGeom>
              <a:avLst/>
              <a:gdLst>
                <a:gd name="connsiteX0" fmla="*/ 548640 w 591722"/>
                <a:gd name="connsiteY0" fmla="*/ 42387 h 1220513"/>
                <a:gd name="connsiteX1" fmla="*/ 533400 w 591722"/>
                <a:gd name="connsiteY1" fmla="*/ 103347 h 1220513"/>
                <a:gd name="connsiteX2" fmla="*/ 106680 w 591722"/>
                <a:gd name="connsiteY2" fmla="*/ 819627 h 1220513"/>
                <a:gd name="connsiteX3" fmla="*/ 213360 w 591722"/>
                <a:gd name="connsiteY3" fmla="*/ 697707 h 1220513"/>
                <a:gd name="connsiteX4" fmla="*/ 0 w 591722"/>
                <a:gd name="connsiteY4" fmla="*/ 1215867 h 1220513"/>
                <a:gd name="connsiteX5" fmla="*/ 213360 w 591722"/>
                <a:gd name="connsiteY5" fmla="*/ 347187 h 1220513"/>
                <a:gd name="connsiteX6" fmla="*/ 167640 w 591722"/>
                <a:gd name="connsiteY6" fmla="*/ 469107 h 1220513"/>
                <a:gd name="connsiteX7" fmla="*/ 548640 w 591722"/>
                <a:gd name="connsiteY7" fmla="*/ 42387 h 1220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1722" h="1220513">
                  <a:moveTo>
                    <a:pt x="548640" y="42387"/>
                  </a:moveTo>
                  <a:cubicBezTo>
                    <a:pt x="609600" y="-18573"/>
                    <a:pt x="607060" y="-26193"/>
                    <a:pt x="533400" y="103347"/>
                  </a:cubicBezTo>
                  <a:cubicBezTo>
                    <a:pt x="459740" y="232887"/>
                    <a:pt x="160020" y="720567"/>
                    <a:pt x="106680" y="819627"/>
                  </a:cubicBezTo>
                  <a:cubicBezTo>
                    <a:pt x="53340" y="918687"/>
                    <a:pt x="231140" y="631667"/>
                    <a:pt x="213360" y="697707"/>
                  </a:cubicBezTo>
                  <a:cubicBezTo>
                    <a:pt x="195580" y="763747"/>
                    <a:pt x="0" y="1274287"/>
                    <a:pt x="0" y="1215867"/>
                  </a:cubicBezTo>
                  <a:cubicBezTo>
                    <a:pt x="0" y="1157447"/>
                    <a:pt x="185420" y="471647"/>
                    <a:pt x="213360" y="347187"/>
                  </a:cubicBezTo>
                  <a:cubicBezTo>
                    <a:pt x="241300" y="222727"/>
                    <a:pt x="109220" y="519907"/>
                    <a:pt x="167640" y="469107"/>
                  </a:cubicBezTo>
                  <a:cubicBezTo>
                    <a:pt x="226060" y="418307"/>
                    <a:pt x="487680" y="103347"/>
                    <a:pt x="548640" y="42387"/>
                  </a:cubicBezTo>
                  <a:close/>
                </a:path>
              </a:pathLst>
            </a:custGeom>
            <a:solidFill>
              <a:srgbClr val="FFC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5" name="フリーフォーム 1164">
              <a:extLst>
                <a:ext uri="{FF2B5EF4-FFF2-40B4-BE49-F238E27FC236}">
                  <a16:creationId xmlns:a16="http://schemas.microsoft.com/office/drawing/2014/main" id="{18A333A0-80B4-FA9B-D2AF-5F37D78B27F8}"/>
                </a:ext>
              </a:extLst>
            </p:cNvPr>
            <p:cNvSpPr/>
            <p:nvPr/>
          </p:nvSpPr>
          <p:spPr>
            <a:xfrm>
              <a:off x="7699367" y="4721541"/>
              <a:ext cx="241727" cy="589066"/>
            </a:xfrm>
            <a:custGeom>
              <a:avLst/>
              <a:gdLst>
                <a:gd name="connsiteX0" fmla="*/ 12073 w 241727"/>
                <a:gd name="connsiteY0" fmla="*/ 18099 h 589066"/>
                <a:gd name="connsiteX1" fmla="*/ 12073 w 241727"/>
                <a:gd name="connsiteY1" fmla="*/ 79059 h 589066"/>
                <a:gd name="connsiteX2" fmla="*/ 57793 w 241727"/>
                <a:gd name="connsiteY2" fmla="*/ 475299 h 589066"/>
                <a:gd name="connsiteX3" fmla="*/ 133993 w 241727"/>
                <a:gd name="connsiteY3" fmla="*/ 399099 h 589066"/>
                <a:gd name="connsiteX4" fmla="*/ 194953 w 241727"/>
                <a:gd name="connsiteY4" fmla="*/ 581979 h 589066"/>
                <a:gd name="connsiteX5" fmla="*/ 240673 w 241727"/>
                <a:gd name="connsiteY5" fmla="*/ 109539 h 589066"/>
                <a:gd name="connsiteX6" fmla="*/ 149233 w 241727"/>
                <a:gd name="connsiteY6" fmla="*/ 307659 h 589066"/>
                <a:gd name="connsiteX7" fmla="*/ 12073 w 241727"/>
                <a:gd name="connsiteY7" fmla="*/ 18099 h 58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727" h="589066">
                  <a:moveTo>
                    <a:pt x="12073" y="18099"/>
                  </a:moveTo>
                  <a:cubicBezTo>
                    <a:pt x="-10787" y="-20001"/>
                    <a:pt x="4453" y="2859"/>
                    <a:pt x="12073" y="79059"/>
                  </a:cubicBezTo>
                  <a:cubicBezTo>
                    <a:pt x="19693" y="155259"/>
                    <a:pt x="37473" y="421959"/>
                    <a:pt x="57793" y="475299"/>
                  </a:cubicBezTo>
                  <a:cubicBezTo>
                    <a:pt x="78113" y="528639"/>
                    <a:pt x="111133" y="381319"/>
                    <a:pt x="133993" y="399099"/>
                  </a:cubicBezTo>
                  <a:cubicBezTo>
                    <a:pt x="156853" y="416879"/>
                    <a:pt x="177173" y="630239"/>
                    <a:pt x="194953" y="581979"/>
                  </a:cubicBezTo>
                  <a:cubicBezTo>
                    <a:pt x="212733" y="533719"/>
                    <a:pt x="248293" y="155259"/>
                    <a:pt x="240673" y="109539"/>
                  </a:cubicBezTo>
                  <a:cubicBezTo>
                    <a:pt x="233053" y="63819"/>
                    <a:pt x="187333" y="320359"/>
                    <a:pt x="149233" y="307659"/>
                  </a:cubicBezTo>
                  <a:cubicBezTo>
                    <a:pt x="111133" y="294959"/>
                    <a:pt x="34933" y="56199"/>
                    <a:pt x="12073" y="18099"/>
                  </a:cubicBezTo>
                  <a:close/>
                </a:path>
              </a:pathLst>
            </a:custGeom>
            <a:solidFill>
              <a:srgbClr val="FFC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1" name="フリーフォーム 1200">
              <a:extLst>
                <a:ext uri="{FF2B5EF4-FFF2-40B4-BE49-F238E27FC236}">
                  <a16:creationId xmlns:a16="http://schemas.microsoft.com/office/drawing/2014/main" id="{0C0FE0BD-CC3B-5FE9-6B6F-CA98CAFCABE5}"/>
                </a:ext>
              </a:extLst>
            </p:cNvPr>
            <p:cNvSpPr/>
            <p:nvPr/>
          </p:nvSpPr>
          <p:spPr>
            <a:xfrm>
              <a:off x="7225682" y="2655121"/>
              <a:ext cx="584254" cy="1037688"/>
            </a:xfrm>
            <a:custGeom>
              <a:avLst/>
              <a:gdLst>
                <a:gd name="connsiteX0" fmla="*/ 13318 w 584254"/>
                <a:gd name="connsiteY0" fmla="*/ 27119 h 1037688"/>
                <a:gd name="connsiteX1" fmla="*/ 74278 w 584254"/>
                <a:gd name="connsiteY1" fmla="*/ 118559 h 1037688"/>
                <a:gd name="connsiteX2" fmla="*/ 577198 w 584254"/>
                <a:gd name="connsiteY2" fmla="*/ 789119 h 1037688"/>
                <a:gd name="connsiteX3" fmla="*/ 363838 w 584254"/>
                <a:gd name="connsiteY3" fmla="*/ 941519 h 1037688"/>
                <a:gd name="connsiteX4" fmla="*/ 287638 w 584254"/>
                <a:gd name="connsiteY4" fmla="*/ 987239 h 1037688"/>
                <a:gd name="connsiteX5" fmla="*/ 119998 w 584254"/>
                <a:gd name="connsiteY5" fmla="*/ 1032959 h 1037688"/>
                <a:gd name="connsiteX6" fmla="*/ 211438 w 584254"/>
                <a:gd name="connsiteY6" fmla="*/ 865319 h 1037688"/>
                <a:gd name="connsiteX7" fmla="*/ 180958 w 584254"/>
                <a:gd name="connsiteY7" fmla="*/ 423359 h 1037688"/>
                <a:gd name="connsiteX8" fmla="*/ 13318 w 584254"/>
                <a:gd name="connsiteY8" fmla="*/ 27119 h 103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4254" h="1037688">
                  <a:moveTo>
                    <a:pt x="13318" y="27119"/>
                  </a:moveTo>
                  <a:cubicBezTo>
                    <a:pt x="-4462" y="-23681"/>
                    <a:pt x="-19702" y="-8441"/>
                    <a:pt x="74278" y="118559"/>
                  </a:cubicBezTo>
                  <a:cubicBezTo>
                    <a:pt x="168258" y="245559"/>
                    <a:pt x="528938" y="651959"/>
                    <a:pt x="577198" y="789119"/>
                  </a:cubicBezTo>
                  <a:cubicBezTo>
                    <a:pt x="625458" y="926279"/>
                    <a:pt x="412098" y="908499"/>
                    <a:pt x="363838" y="941519"/>
                  </a:cubicBezTo>
                  <a:cubicBezTo>
                    <a:pt x="315578" y="974539"/>
                    <a:pt x="328278" y="971999"/>
                    <a:pt x="287638" y="987239"/>
                  </a:cubicBezTo>
                  <a:cubicBezTo>
                    <a:pt x="246998" y="1002479"/>
                    <a:pt x="132698" y="1053279"/>
                    <a:pt x="119998" y="1032959"/>
                  </a:cubicBezTo>
                  <a:cubicBezTo>
                    <a:pt x="107298" y="1012639"/>
                    <a:pt x="201278" y="966919"/>
                    <a:pt x="211438" y="865319"/>
                  </a:cubicBezTo>
                  <a:cubicBezTo>
                    <a:pt x="221598" y="763719"/>
                    <a:pt x="213978" y="557979"/>
                    <a:pt x="180958" y="423359"/>
                  </a:cubicBezTo>
                  <a:cubicBezTo>
                    <a:pt x="147938" y="288739"/>
                    <a:pt x="31098" y="77919"/>
                    <a:pt x="13318" y="27119"/>
                  </a:cubicBezTo>
                  <a:close/>
                </a:path>
              </a:pathLst>
            </a:custGeom>
            <a:solidFill>
              <a:srgbClr val="FFC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5" name="フリーフォーム 1204">
              <a:extLst>
                <a:ext uri="{FF2B5EF4-FFF2-40B4-BE49-F238E27FC236}">
                  <a16:creationId xmlns:a16="http://schemas.microsoft.com/office/drawing/2014/main" id="{4E0586E4-BCB7-29AD-C435-4D5F66F26B8E}"/>
                </a:ext>
              </a:extLst>
            </p:cNvPr>
            <p:cNvSpPr/>
            <p:nvPr/>
          </p:nvSpPr>
          <p:spPr>
            <a:xfrm>
              <a:off x="5888585" y="4998191"/>
              <a:ext cx="578058" cy="1082694"/>
            </a:xfrm>
            <a:custGeom>
              <a:avLst/>
              <a:gdLst>
                <a:gd name="connsiteX0" fmla="*/ 573175 w 578058"/>
                <a:gd name="connsiteY0" fmla="*/ 529 h 1082694"/>
                <a:gd name="connsiteX1" fmla="*/ 329335 w 578058"/>
                <a:gd name="connsiteY1" fmla="*/ 366289 h 1082694"/>
                <a:gd name="connsiteX2" fmla="*/ 390295 w 578058"/>
                <a:gd name="connsiteY2" fmla="*/ 686329 h 1082694"/>
                <a:gd name="connsiteX3" fmla="*/ 268375 w 578058"/>
                <a:gd name="connsiteY3" fmla="*/ 655849 h 1082694"/>
                <a:gd name="connsiteX4" fmla="*/ 329335 w 578058"/>
                <a:gd name="connsiteY4" fmla="*/ 777769 h 1082694"/>
                <a:gd name="connsiteX5" fmla="*/ 161695 w 578058"/>
                <a:gd name="connsiteY5" fmla="*/ 655849 h 1082694"/>
                <a:gd name="connsiteX6" fmla="*/ 146455 w 578058"/>
                <a:gd name="connsiteY6" fmla="*/ 594889 h 1082694"/>
                <a:gd name="connsiteX7" fmla="*/ 131215 w 578058"/>
                <a:gd name="connsiteY7" fmla="*/ 244369 h 1082694"/>
                <a:gd name="connsiteX8" fmla="*/ 9295 w 578058"/>
                <a:gd name="connsiteY8" fmla="*/ 1082569 h 1082694"/>
                <a:gd name="connsiteX9" fmla="*/ 70255 w 578058"/>
                <a:gd name="connsiteY9" fmla="*/ 305329 h 1082694"/>
                <a:gd name="connsiteX10" fmla="*/ 573175 w 578058"/>
                <a:gd name="connsiteY10" fmla="*/ 529 h 108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8058" h="1082694">
                  <a:moveTo>
                    <a:pt x="573175" y="529"/>
                  </a:moveTo>
                  <a:cubicBezTo>
                    <a:pt x="616355" y="10689"/>
                    <a:pt x="359815" y="251989"/>
                    <a:pt x="329335" y="366289"/>
                  </a:cubicBezTo>
                  <a:cubicBezTo>
                    <a:pt x="298855" y="480589"/>
                    <a:pt x="400455" y="638069"/>
                    <a:pt x="390295" y="686329"/>
                  </a:cubicBezTo>
                  <a:cubicBezTo>
                    <a:pt x="380135" y="734589"/>
                    <a:pt x="278535" y="640609"/>
                    <a:pt x="268375" y="655849"/>
                  </a:cubicBezTo>
                  <a:cubicBezTo>
                    <a:pt x="258215" y="671089"/>
                    <a:pt x="347115" y="777769"/>
                    <a:pt x="329335" y="777769"/>
                  </a:cubicBezTo>
                  <a:cubicBezTo>
                    <a:pt x="311555" y="777769"/>
                    <a:pt x="192175" y="686329"/>
                    <a:pt x="161695" y="655849"/>
                  </a:cubicBezTo>
                  <a:cubicBezTo>
                    <a:pt x="131215" y="625369"/>
                    <a:pt x="151535" y="663469"/>
                    <a:pt x="146455" y="594889"/>
                  </a:cubicBezTo>
                  <a:cubicBezTo>
                    <a:pt x="141375" y="526309"/>
                    <a:pt x="154075" y="163089"/>
                    <a:pt x="131215" y="244369"/>
                  </a:cubicBezTo>
                  <a:cubicBezTo>
                    <a:pt x="108355" y="325649"/>
                    <a:pt x="19455" y="1072409"/>
                    <a:pt x="9295" y="1082569"/>
                  </a:cubicBezTo>
                  <a:cubicBezTo>
                    <a:pt x="-865" y="1092729"/>
                    <a:pt x="-21185" y="483129"/>
                    <a:pt x="70255" y="305329"/>
                  </a:cubicBezTo>
                  <a:cubicBezTo>
                    <a:pt x="161695" y="127529"/>
                    <a:pt x="529995" y="-9631"/>
                    <a:pt x="573175" y="529"/>
                  </a:cubicBezTo>
                  <a:close/>
                </a:path>
              </a:pathLst>
            </a:custGeom>
            <a:solidFill>
              <a:srgbClr val="FFC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1" name="フリーフォーム 1210">
              <a:extLst>
                <a:ext uri="{FF2B5EF4-FFF2-40B4-BE49-F238E27FC236}">
                  <a16:creationId xmlns:a16="http://schemas.microsoft.com/office/drawing/2014/main" id="{ED2AAC79-4241-3592-2461-1E7A59594EEF}"/>
                </a:ext>
              </a:extLst>
            </p:cNvPr>
            <p:cNvSpPr/>
            <p:nvPr/>
          </p:nvSpPr>
          <p:spPr>
            <a:xfrm>
              <a:off x="4273157" y="5866070"/>
              <a:ext cx="1049141" cy="565658"/>
            </a:xfrm>
            <a:custGeom>
              <a:avLst/>
              <a:gdLst>
                <a:gd name="connsiteX0" fmla="*/ 131203 w 1049141"/>
                <a:gd name="connsiteY0" fmla="*/ 321370 h 565658"/>
                <a:gd name="connsiteX1" fmla="*/ 1015123 w 1049141"/>
                <a:gd name="connsiteY1" fmla="*/ 1330 h 565658"/>
                <a:gd name="connsiteX2" fmla="*/ 847483 w 1049141"/>
                <a:gd name="connsiteY2" fmla="*/ 214690 h 565658"/>
                <a:gd name="connsiteX3" fmla="*/ 664603 w 1049141"/>
                <a:gd name="connsiteY3" fmla="*/ 397570 h 565658"/>
                <a:gd name="connsiteX4" fmla="*/ 9283 w 1049141"/>
                <a:gd name="connsiteY4" fmla="*/ 565210 h 565658"/>
                <a:gd name="connsiteX5" fmla="*/ 268363 w 1049141"/>
                <a:gd name="connsiteY5" fmla="*/ 443290 h 565658"/>
                <a:gd name="connsiteX6" fmla="*/ 131203 w 1049141"/>
                <a:gd name="connsiteY6" fmla="*/ 321370 h 565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9141" h="565658">
                  <a:moveTo>
                    <a:pt x="131203" y="321370"/>
                  </a:moveTo>
                  <a:cubicBezTo>
                    <a:pt x="255663" y="247710"/>
                    <a:pt x="895743" y="19110"/>
                    <a:pt x="1015123" y="1330"/>
                  </a:cubicBezTo>
                  <a:cubicBezTo>
                    <a:pt x="1134503" y="-16450"/>
                    <a:pt x="905903" y="148650"/>
                    <a:pt x="847483" y="214690"/>
                  </a:cubicBezTo>
                  <a:cubicBezTo>
                    <a:pt x="789063" y="280730"/>
                    <a:pt x="804303" y="339150"/>
                    <a:pt x="664603" y="397570"/>
                  </a:cubicBezTo>
                  <a:cubicBezTo>
                    <a:pt x="524903" y="455990"/>
                    <a:pt x="75323" y="557590"/>
                    <a:pt x="9283" y="565210"/>
                  </a:cubicBezTo>
                  <a:cubicBezTo>
                    <a:pt x="-56757" y="572830"/>
                    <a:pt x="250583" y="481390"/>
                    <a:pt x="268363" y="443290"/>
                  </a:cubicBezTo>
                  <a:cubicBezTo>
                    <a:pt x="286143" y="405190"/>
                    <a:pt x="6743" y="395030"/>
                    <a:pt x="131203" y="321370"/>
                  </a:cubicBezTo>
                  <a:close/>
                </a:path>
              </a:pathLst>
            </a:cu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49" name="テキスト ボックス 1248" hidden="1">
            <a:extLst>
              <a:ext uri="{FF2B5EF4-FFF2-40B4-BE49-F238E27FC236}">
                <a16:creationId xmlns:a16="http://schemas.microsoft.com/office/drawing/2014/main" id="{5FE052E9-6149-722B-F020-524DC7524CC8}"/>
              </a:ext>
            </a:extLst>
          </p:cNvPr>
          <p:cNvSpPr txBox="1"/>
          <p:nvPr/>
        </p:nvSpPr>
        <p:spPr>
          <a:xfrm>
            <a:off x="3179233" y="2462975"/>
            <a:ext cx="2553904" cy="646331"/>
          </a:xfrm>
          <a:prstGeom prst="rect">
            <a:avLst/>
          </a:prstGeom>
          <a:noFill/>
          <a:effectLst>
            <a:glow rad="228600">
              <a:schemeClr val="accent6">
                <a:lumMod val="5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n w="76200">
                  <a:noFill/>
                </a:ln>
                <a:solidFill>
                  <a:schemeClr val="bg1">
                    <a:lumMod val="9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LION</a:t>
            </a:r>
            <a:r>
              <a:rPr kumimoji="1" lang="ja-JP" altLang="en-US" sz="3600" b="1">
                <a:ln w="76200">
                  <a:noFill/>
                </a:ln>
                <a:solidFill>
                  <a:schemeClr val="bg1">
                    <a:lumMod val="9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 </a:t>
            </a:r>
            <a:r>
              <a:rPr kumimoji="1" lang="en-US" altLang="ja-JP" sz="3600" b="1" dirty="0">
                <a:ln w="76200">
                  <a:noFill/>
                </a:ln>
                <a:solidFill>
                  <a:schemeClr val="bg1">
                    <a:lumMod val="9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SONG</a:t>
            </a:r>
            <a:endParaRPr kumimoji="1" lang="ja-JP" altLang="en-US" sz="3600" b="1">
              <a:ln w="76200">
                <a:noFill/>
              </a:ln>
              <a:solidFill>
                <a:schemeClr val="bg1">
                  <a:lumMod val="95000"/>
                </a:schemeClr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4858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995C2-3A2C-4754-95D0-820BBA6F5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ディズニー映画】実写版『ライオン・キング』の続編制作決定！あらすじやキャスト、公開日は？">
            <a:extLst>
              <a:ext uri="{FF2B5EF4-FFF2-40B4-BE49-F238E27FC236}">
                <a16:creationId xmlns:a16="http://schemas.microsoft.com/office/drawing/2014/main" id="{E0E2BE5C-A59B-9B78-4CE6-8DB0DDEA2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980" y="220980"/>
            <a:ext cx="6416040" cy="641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748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, テキスト&#10;&#10;自動的に生成された説明" hidden="1">
            <a:extLst>
              <a:ext uri="{FF2B5EF4-FFF2-40B4-BE49-F238E27FC236}">
                <a16:creationId xmlns:a16="http://schemas.microsoft.com/office/drawing/2014/main" id="{90CB15D4-2BA6-C774-6FC5-374A4408DE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989" t="24138" r="34896" b="60991"/>
          <a:stretch/>
        </p:blipFill>
        <p:spPr>
          <a:xfrm>
            <a:off x="400050" y="2386013"/>
            <a:ext cx="11431861" cy="3414713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57FAE8A-591F-C396-CCB3-AD99A4F716EB}"/>
              </a:ext>
            </a:extLst>
          </p:cNvPr>
          <p:cNvGrpSpPr/>
          <p:nvPr/>
        </p:nvGrpSpPr>
        <p:grpSpPr>
          <a:xfrm>
            <a:off x="5344422" y="213768"/>
            <a:ext cx="3190561" cy="5314053"/>
            <a:chOff x="5344422" y="213768"/>
            <a:chExt cx="3190561" cy="5314053"/>
          </a:xfrm>
        </p:grpSpPr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E7000EB3-5AD6-1D9A-DA6A-376259E93DB7}"/>
                </a:ext>
              </a:extLst>
            </p:cNvPr>
            <p:cNvGrpSpPr/>
            <p:nvPr/>
          </p:nvGrpSpPr>
          <p:grpSpPr>
            <a:xfrm>
              <a:off x="5378664" y="213768"/>
              <a:ext cx="2026951" cy="1845103"/>
              <a:chOff x="350423" y="2819276"/>
              <a:chExt cx="2747351" cy="2500872"/>
            </a:xfrm>
            <a:solidFill>
              <a:schemeClr val="bg1"/>
            </a:solidFill>
          </p:grpSpPr>
          <p:sp>
            <p:nvSpPr>
              <p:cNvPr id="6" name="フリーフォーム 5">
                <a:extLst>
                  <a:ext uri="{FF2B5EF4-FFF2-40B4-BE49-F238E27FC236}">
                    <a16:creationId xmlns:a16="http://schemas.microsoft.com/office/drawing/2014/main" id="{BE86A3C4-C0A6-6656-1CA5-8A8088F6FA00}"/>
                  </a:ext>
                </a:extLst>
              </p:cNvPr>
              <p:cNvSpPr/>
              <p:nvPr/>
            </p:nvSpPr>
            <p:spPr>
              <a:xfrm>
                <a:off x="604830" y="2891261"/>
                <a:ext cx="693660" cy="1251531"/>
              </a:xfrm>
              <a:custGeom>
                <a:avLst/>
                <a:gdLst>
                  <a:gd name="connsiteX0" fmla="*/ 379420 w 693660"/>
                  <a:gd name="connsiteY0" fmla="*/ 163089 h 1251531"/>
                  <a:gd name="connsiteX1" fmla="*/ 290520 w 693660"/>
                  <a:gd name="connsiteY1" fmla="*/ 36089 h 1251531"/>
                  <a:gd name="connsiteX2" fmla="*/ 455620 w 693660"/>
                  <a:gd name="connsiteY2" fmla="*/ 55139 h 1251531"/>
                  <a:gd name="connsiteX3" fmla="*/ 477845 w 693660"/>
                  <a:gd name="connsiteY3" fmla="*/ 1164 h 1251531"/>
                  <a:gd name="connsiteX4" fmla="*/ 690570 w 693660"/>
                  <a:gd name="connsiteY4" fmla="*/ 115464 h 1251531"/>
                  <a:gd name="connsiteX5" fmla="*/ 608020 w 693660"/>
                  <a:gd name="connsiteY5" fmla="*/ 20214 h 1251531"/>
                  <a:gd name="connsiteX6" fmla="*/ 661995 w 693660"/>
                  <a:gd name="connsiteY6" fmla="*/ 207539 h 1251531"/>
                  <a:gd name="connsiteX7" fmla="*/ 427045 w 693660"/>
                  <a:gd name="connsiteY7" fmla="*/ 480589 h 1251531"/>
                  <a:gd name="connsiteX8" fmla="*/ 284170 w 693660"/>
                  <a:gd name="connsiteY8" fmla="*/ 798089 h 1251531"/>
                  <a:gd name="connsiteX9" fmla="*/ 325445 w 693660"/>
                  <a:gd name="connsiteY9" fmla="*/ 731414 h 1251531"/>
                  <a:gd name="connsiteX10" fmla="*/ 214320 w 693660"/>
                  <a:gd name="connsiteY10" fmla="*/ 1026689 h 1251531"/>
                  <a:gd name="connsiteX11" fmla="*/ 93670 w 693660"/>
                  <a:gd name="connsiteY11" fmla="*/ 1229889 h 1251531"/>
                  <a:gd name="connsiteX12" fmla="*/ 74620 w 693660"/>
                  <a:gd name="connsiteY12" fmla="*/ 1172739 h 1251531"/>
                  <a:gd name="connsiteX13" fmla="*/ 7945 w 693660"/>
                  <a:gd name="connsiteY13" fmla="*/ 1248939 h 1251531"/>
                  <a:gd name="connsiteX14" fmla="*/ 1595 w 693660"/>
                  <a:gd name="connsiteY14" fmla="*/ 1058439 h 1251531"/>
                  <a:gd name="connsiteX15" fmla="*/ 11120 w 693660"/>
                  <a:gd name="connsiteY15" fmla="*/ 833014 h 1251531"/>
                  <a:gd name="connsiteX16" fmla="*/ 77795 w 693660"/>
                  <a:gd name="connsiteY16" fmla="*/ 706014 h 1251531"/>
                  <a:gd name="connsiteX17" fmla="*/ 80970 w 693660"/>
                  <a:gd name="connsiteY17" fmla="*/ 537739 h 1251531"/>
                  <a:gd name="connsiteX18" fmla="*/ 11120 w 693660"/>
                  <a:gd name="connsiteY18" fmla="*/ 382164 h 1251531"/>
                  <a:gd name="connsiteX19" fmla="*/ 74620 w 693660"/>
                  <a:gd name="connsiteY19" fmla="*/ 613939 h 1251531"/>
                  <a:gd name="connsiteX20" fmla="*/ 166695 w 693660"/>
                  <a:gd name="connsiteY20" fmla="*/ 740939 h 1251531"/>
                  <a:gd name="connsiteX21" fmla="*/ 150820 w 693660"/>
                  <a:gd name="connsiteY21" fmla="*/ 858414 h 1251531"/>
                  <a:gd name="connsiteX22" fmla="*/ 284170 w 693660"/>
                  <a:gd name="connsiteY22" fmla="*/ 547264 h 1251531"/>
                  <a:gd name="connsiteX23" fmla="*/ 354020 w 693660"/>
                  <a:gd name="connsiteY23" fmla="*/ 321839 h 1251531"/>
                  <a:gd name="connsiteX24" fmla="*/ 328620 w 693660"/>
                  <a:gd name="connsiteY24" fmla="*/ 410739 h 1251531"/>
                  <a:gd name="connsiteX25" fmla="*/ 446095 w 693660"/>
                  <a:gd name="connsiteY25" fmla="*/ 271039 h 1251531"/>
                  <a:gd name="connsiteX26" fmla="*/ 398470 w 693660"/>
                  <a:gd name="connsiteY26" fmla="*/ 239289 h 1251531"/>
                  <a:gd name="connsiteX27" fmla="*/ 201620 w 693660"/>
                  <a:gd name="connsiteY27" fmla="*/ 96414 h 1251531"/>
                  <a:gd name="connsiteX28" fmla="*/ 455620 w 693660"/>
                  <a:gd name="connsiteY28" fmla="*/ 220239 h 1251531"/>
                  <a:gd name="connsiteX29" fmla="*/ 379420 w 693660"/>
                  <a:gd name="connsiteY29" fmla="*/ 163089 h 1251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93660" h="1251531">
                    <a:moveTo>
                      <a:pt x="379420" y="163089"/>
                    </a:moveTo>
                    <a:cubicBezTo>
                      <a:pt x="351903" y="132397"/>
                      <a:pt x="277820" y="54081"/>
                      <a:pt x="290520" y="36089"/>
                    </a:cubicBezTo>
                    <a:cubicBezTo>
                      <a:pt x="303220" y="18097"/>
                      <a:pt x="424399" y="60960"/>
                      <a:pt x="455620" y="55139"/>
                    </a:cubicBezTo>
                    <a:cubicBezTo>
                      <a:pt x="486841" y="49318"/>
                      <a:pt x="438687" y="-8890"/>
                      <a:pt x="477845" y="1164"/>
                    </a:cubicBezTo>
                    <a:cubicBezTo>
                      <a:pt x="517003" y="11218"/>
                      <a:pt x="668874" y="112289"/>
                      <a:pt x="690570" y="115464"/>
                    </a:cubicBezTo>
                    <a:cubicBezTo>
                      <a:pt x="712266" y="118639"/>
                      <a:pt x="612783" y="4868"/>
                      <a:pt x="608020" y="20214"/>
                    </a:cubicBezTo>
                    <a:cubicBezTo>
                      <a:pt x="603257" y="35560"/>
                      <a:pt x="692157" y="130810"/>
                      <a:pt x="661995" y="207539"/>
                    </a:cubicBezTo>
                    <a:cubicBezTo>
                      <a:pt x="631833" y="284268"/>
                      <a:pt x="490016" y="382164"/>
                      <a:pt x="427045" y="480589"/>
                    </a:cubicBezTo>
                    <a:cubicBezTo>
                      <a:pt x="364074" y="579014"/>
                      <a:pt x="301103" y="756285"/>
                      <a:pt x="284170" y="798089"/>
                    </a:cubicBezTo>
                    <a:cubicBezTo>
                      <a:pt x="267237" y="839893"/>
                      <a:pt x="337087" y="693314"/>
                      <a:pt x="325445" y="731414"/>
                    </a:cubicBezTo>
                    <a:cubicBezTo>
                      <a:pt x="313803" y="769514"/>
                      <a:pt x="252949" y="943610"/>
                      <a:pt x="214320" y="1026689"/>
                    </a:cubicBezTo>
                    <a:cubicBezTo>
                      <a:pt x="175691" y="1109768"/>
                      <a:pt x="116953" y="1205547"/>
                      <a:pt x="93670" y="1229889"/>
                    </a:cubicBezTo>
                    <a:cubicBezTo>
                      <a:pt x="70387" y="1254231"/>
                      <a:pt x="88907" y="1169564"/>
                      <a:pt x="74620" y="1172739"/>
                    </a:cubicBezTo>
                    <a:cubicBezTo>
                      <a:pt x="60333" y="1175914"/>
                      <a:pt x="20116" y="1267989"/>
                      <a:pt x="7945" y="1248939"/>
                    </a:cubicBezTo>
                    <a:cubicBezTo>
                      <a:pt x="-4226" y="1229889"/>
                      <a:pt x="1066" y="1127760"/>
                      <a:pt x="1595" y="1058439"/>
                    </a:cubicBezTo>
                    <a:cubicBezTo>
                      <a:pt x="2124" y="989118"/>
                      <a:pt x="-1580" y="891752"/>
                      <a:pt x="11120" y="833014"/>
                    </a:cubicBezTo>
                    <a:cubicBezTo>
                      <a:pt x="23820" y="774277"/>
                      <a:pt x="66153" y="755227"/>
                      <a:pt x="77795" y="706014"/>
                    </a:cubicBezTo>
                    <a:cubicBezTo>
                      <a:pt x="89437" y="656802"/>
                      <a:pt x="92082" y="591714"/>
                      <a:pt x="80970" y="537739"/>
                    </a:cubicBezTo>
                    <a:cubicBezTo>
                      <a:pt x="69858" y="483764"/>
                      <a:pt x="12178" y="369464"/>
                      <a:pt x="11120" y="382164"/>
                    </a:cubicBezTo>
                    <a:cubicBezTo>
                      <a:pt x="10062" y="394864"/>
                      <a:pt x="48691" y="554143"/>
                      <a:pt x="74620" y="613939"/>
                    </a:cubicBezTo>
                    <a:cubicBezTo>
                      <a:pt x="100549" y="673735"/>
                      <a:pt x="153995" y="700193"/>
                      <a:pt x="166695" y="740939"/>
                    </a:cubicBezTo>
                    <a:cubicBezTo>
                      <a:pt x="179395" y="781685"/>
                      <a:pt x="131241" y="890693"/>
                      <a:pt x="150820" y="858414"/>
                    </a:cubicBezTo>
                    <a:cubicBezTo>
                      <a:pt x="170399" y="826135"/>
                      <a:pt x="250303" y="636693"/>
                      <a:pt x="284170" y="547264"/>
                    </a:cubicBezTo>
                    <a:cubicBezTo>
                      <a:pt x="318037" y="457835"/>
                      <a:pt x="346612" y="344593"/>
                      <a:pt x="354020" y="321839"/>
                    </a:cubicBezTo>
                    <a:cubicBezTo>
                      <a:pt x="361428" y="299085"/>
                      <a:pt x="313274" y="419206"/>
                      <a:pt x="328620" y="410739"/>
                    </a:cubicBezTo>
                    <a:cubicBezTo>
                      <a:pt x="343966" y="402272"/>
                      <a:pt x="434453" y="299614"/>
                      <a:pt x="446095" y="271039"/>
                    </a:cubicBezTo>
                    <a:cubicBezTo>
                      <a:pt x="457737" y="242464"/>
                      <a:pt x="439216" y="268393"/>
                      <a:pt x="398470" y="239289"/>
                    </a:cubicBezTo>
                    <a:cubicBezTo>
                      <a:pt x="357724" y="210185"/>
                      <a:pt x="192095" y="99589"/>
                      <a:pt x="201620" y="96414"/>
                    </a:cubicBezTo>
                    <a:cubicBezTo>
                      <a:pt x="211145" y="93239"/>
                      <a:pt x="421753" y="206481"/>
                      <a:pt x="455620" y="220239"/>
                    </a:cubicBezTo>
                    <a:cubicBezTo>
                      <a:pt x="489487" y="233997"/>
                      <a:pt x="406937" y="193781"/>
                      <a:pt x="379420" y="1630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 6">
                <a:extLst>
                  <a:ext uri="{FF2B5EF4-FFF2-40B4-BE49-F238E27FC236}">
                    <a16:creationId xmlns:a16="http://schemas.microsoft.com/office/drawing/2014/main" id="{BC798680-9FF0-6F6A-1FD4-4D93C07A78ED}"/>
                  </a:ext>
                </a:extLst>
              </p:cNvPr>
              <p:cNvSpPr/>
              <p:nvPr/>
            </p:nvSpPr>
            <p:spPr>
              <a:xfrm>
                <a:off x="597945" y="3151882"/>
                <a:ext cx="691401" cy="1832966"/>
              </a:xfrm>
              <a:custGeom>
                <a:avLst/>
                <a:gdLst>
                  <a:gd name="connsiteX0" fmla="*/ 246605 w 691401"/>
                  <a:gd name="connsiteY0" fmla="*/ 204093 h 1832966"/>
                  <a:gd name="connsiteX1" fmla="*/ 221205 w 691401"/>
                  <a:gd name="connsiteY1" fmla="*/ 112018 h 1832966"/>
                  <a:gd name="connsiteX2" fmla="*/ 160880 w 691401"/>
                  <a:gd name="connsiteY2" fmla="*/ 19943 h 1832966"/>
                  <a:gd name="connsiteX3" fmla="*/ 256130 w 691401"/>
                  <a:gd name="connsiteY3" fmla="*/ 67568 h 1832966"/>
                  <a:gd name="connsiteX4" fmla="*/ 256130 w 691401"/>
                  <a:gd name="connsiteY4" fmla="*/ 4068 h 1832966"/>
                  <a:gd name="connsiteX5" fmla="*/ 491080 w 691401"/>
                  <a:gd name="connsiteY5" fmla="*/ 207268 h 1832966"/>
                  <a:gd name="connsiteX6" fmla="*/ 656180 w 691401"/>
                  <a:gd name="connsiteY6" fmla="*/ 578743 h 1832966"/>
                  <a:gd name="connsiteX7" fmla="*/ 621255 w 691401"/>
                  <a:gd name="connsiteY7" fmla="*/ 531118 h 1832966"/>
                  <a:gd name="connsiteX8" fmla="*/ 691105 w 691401"/>
                  <a:gd name="connsiteY8" fmla="*/ 788293 h 1832966"/>
                  <a:gd name="connsiteX9" fmla="*/ 646655 w 691401"/>
                  <a:gd name="connsiteY9" fmla="*/ 1474093 h 1832966"/>
                  <a:gd name="connsiteX10" fmla="*/ 653005 w 691401"/>
                  <a:gd name="connsiteY10" fmla="*/ 1432818 h 1832966"/>
                  <a:gd name="connsiteX11" fmla="*/ 649830 w 691401"/>
                  <a:gd name="connsiteY11" fmla="*/ 1607443 h 1832966"/>
                  <a:gd name="connsiteX12" fmla="*/ 573630 w 691401"/>
                  <a:gd name="connsiteY12" fmla="*/ 1801118 h 1832966"/>
                  <a:gd name="connsiteX13" fmla="*/ 570455 w 691401"/>
                  <a:gd name="connsiteY13" fmla="*/ 1778893 h 1832966"/>
                  <a:gd name="connsiteX14" fmla="*/ 541880 w 691401"/>
                  <a:gd name="connsiteY14" fmla="*/ 1832868 h 1832966"/>
                  <a:gd name="connsiteX15" fmla="*/ 503780 w 691401"/>
                  <a:gd name="connsiteY15" fmla="*/ 1763018 h 1832966"/>
                  <a:gd name="connsiteX16" fmla="*/ 11655 w 691401"/>
                  <a:gd name="connsiteY16" fmla="*/ 1388368 h 1832966"/>
                  <a:gd name="connsiteX17" fmla="*/ 167230 w 691401"/>
                  <a:gd name="connsiteY17" fmla="*/ 1496318 h 1832966"/>
                  <a:gd name="connsiteX18" fmla="*/ 310105 w 691401"/>
                  <a:gd name="connsiteY18" fmla="*/ 1559818 h 1832966"/>
                  <a:gd name="connsiteX19" fmla="*/ 389480 w 691401"/>
                  <a:gd name="connsiteY19" fmla="*/ 1509018 h 1832966"/>
                  <a:gd name="connsiteX20" fmla="*/ 424405 w 691401"/>
                  <a:gd name="connsiteY20" fmla="*/ 1150243 h 1832966"/>
                  <a:gd name="connsiteX21" fmla="*/ 319630 w 691401"/>
                  <a:gd name="connsiteY21" fmla="*/ 588268 h 1832966"/>
                  <a:gd name="connsiteX22" fmla="*/ 449805 w 691401"/>
                  <a:gd name="connsiteY22" fmla="*/ 889893 h 1832966"/>
                  <a:gd name="connsiteX23" fmla="*/ 322805 w 691401"/>
                  <a:gd name="connsiteY23" fmla="*/ 372368 h 1832966"/>
                  <a:gd name="connsiteX24" fmla="*/ 246605 w 691401"/>
                  <a:gd name="connsiteY24" fmla="*/ 204093 h 1832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91401" h="1832966">
                    <a:moveTo>
                      <a:pt x="246605" y="204093"/>
                    </a:moveTo>
                    <a:cubicBezTo>
                      <a:pt x="229672" y="160701"/>
                      <a:pt x="235492" y="142710"/>
                      <a:pt x="221205" y="112018"/>
                    </a:cubicBezTo>
                    <a:cubicBezTo>
                      <a:pt x="206918" y="81326"/>
                      <a:pt x="155059" y="27351"/>
                      <a:pt x="160880" y="19943"/>
                    </a:cubicBezTo>
                    <a:cubicBezTo>
                      <a:pt x="166701" y="12535"/>
                      <a:pt x="240255" y="70214"/>
                      <a:pt x="256130" y="67568"/>
                    </a:cubicBezTo>
                    <a:cubicBezTo>
                      <a:pt x="272005" y="64922"/>
                      <a:pt x="216972" y="-19215"/>
                      <a:pt x="256130" y="4068"/>
                    </a:cubicBezTo>
                    <a:cubicBezTo>
                      <a:pt x="295288" y="27351"/>
                      <a:pt x="424405" y="111489"/>
                      <a:pt x="491080" y="207268"/>
                    </a:cubicBezTo>
                    <a:cubicBezTo>
                      <a:pt x="557755" y="303047"/>
                      <a:pt x="634484" y="524768"/>
                      <a:pt x="656180" y="578743"/>
                    </a:cubicBezTo>
                    <a:cubicBezTo>
                      <a:pt x="677876" y="632718"/>
                      <a:pt x="615434" y="496193"/>
                      <a:pt x="621255" y="531118"/>
                    </a:cubicBezTo>
                    <a:cubicBezTo>
                      <a:pt x="627076" y="566043"/>
                      <a:pt x="686872" y="631131"/>
                      <a:pt x="691105" y="788293"/>
                    </a:cubicBezTo>
                    <a:cubicBezTo>
                      <a:pt x="695338" y="945455"/>
                      <a:pt x="653005" y="1366672"/>
                      <a:pt x="646655" y="1474093"/>
                    </a:cubicBezTo>
                    <a:cubicBezTo>
                      <a:pt x="640305" y="1581514"/>
                      <a:pt x="652476" y="1410593"/>
                      <a:pt x="653005" y="1432818"/>
                    </a:cubicBezTo>
                    <a:cubicBezTo>
                      <a:pt x="653534" y="1455043"/>
                      <a:pt x="663059" y="1546060"/>
                      <a:pt x="649830" y="1607443"/>
                    </a:cubicBezTo>
                    <a:cubicBezTo>
                      <a:pt x="636601" y="1668826"/>
                      <a:pt x="586859" y="1772543"/>
                      <a:pt x="573630" y="1801118"/>
                    </a:cubicBezTo>
                    <a:cubicBezTo>
                      <a:pt x="560401" y="1829693"/>
                      <a:pt x="575747" y="1773601"/>
                      <a:pt x="570455" y="1778893"/>
                    </a:cubicBezTo>
                    <a:cubicBezTo>
                      <a:pt x="565163" y="1784185"/>
                      <a:pt x="552993" y="1835514"/>
                      <a:pt x="541880" y="1832868"/>
                    </a:cubicBezTo>
                    <a:cubicBezTo>
                      <a:pt x="530767" y="1830222"/>
                      <a:pt x="592151" y="1837101"/>
                      <a:pt x="503780" y="1763018"/>
                    </a:cubicBezTo>
                    <a:cubicBezTo>
                      <a:pt x="415409" y="1688935"/>
                      <a:pt x="67747" y="1432818"/>
                      <a:pt x="11655" y="1388368"/>
                    </a:cubicBezTo>
                    <a:cubicBezTo>
                      <a:pt x="-44437" y="1343918"/>
                      <a:pt x="117488" y="1467743"/>
                      <a:pt x="167230" y="1496318"/>
                    </a:cubicBezTo>
                    <a:cubicBezTo>
                      <a:pt x="216972" y="1524893"/>
                      <a:pt x="273063" y="1557701"/>
                      <a:pt x="310105" y="1559818"/>
                    </a:cubicBezTo>
                    <a:cubicBezTo>
                      <a:pt x="347147" y="1561935"/>
                      <a:pt x="370430" y="1577280"/>
                      <a:pt x="389480" y="1509018"/>
                    </a:cubicBezTo>
                    <a:cubicBezTo>
                      <a:pt x="408530" y="1440756"/>
                      <a:pt x="436047" y="1303701"/>
                      <a:pt x="424405" y="1150243"/>
                    </a:cubicBezTo>
                    <a:cubicBezTo>
                      <a:pt x="412763" y="996785"/>
                      <a:pt x="315397" y="631660"/>
                      <a:pt x="319630" y="588268"/>
                    </a:cubicBezTo>
                    <a:cubicBezTo>
                      <a:pt x="323863" y="544876"/>
                      <a:pt x="449276" y="925876"/>
                      <a:pt x="449805" y="889893"/>
                    </a:cubicBezTo>
                    <a:cubicBezTo>
                      <a:pt x="450334" y="853910"/>
                      <a:pt x="352968" y="493547"/>
                      <a:pt x="322805" y="372368"/>
                    </a:cubicBezTo>
                    <a:cubicBezTo>
                      <a:pt x="292643" y="251189"/>
                      <a:pt x="263538" y="247485"/>
                      <a:pt x="246605" y="2040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 7">
                <a:extLst>
                  <a:ext uri="{FF2B5EF4-FFF2-40B4-BE49-F238E27FC236}">
                    <a16:creationId xmlns:a16="http://schemas.microsoft.com/office/drawing/2014/main" id="{AC345013-5E1C-C4FE-5B04-BDBF77409D8A}"/>
                  </a:ext>
                </a:extLst>
              </p:cNvPr>
              <p:cNvSpPr/>
              <p:nvPr/>
            </p:nvSpPr>
            <p:spPr>
              <a:xfrm>
                <a:off x="350423" y="3723749"/>
                <a:ext cx="811309" cy="1360705"/>
              </a:xfrm>
              <a:custGeom>
                <a:avLst/>
                <a:gdLst>
                  <a:gd name="connsiteX0" fmla="*/ 767177 w 811309"/>
                  <a:gd name="connsiteY0" fmla="*/ 3701 h 1360705"/>
                  <a:gd name="connsiteX1" fmla="*/ 271877 w 811309"/>
                  <a:gd name="connsiteY1" fmla="*/ 838726 h 1360705"/>
                  <a:gd name="connsiteX2" fmla="*/ 363952 w 811309"/>
                  <a:gd name="connsiteY2" fmla="*/ 756176 h 1360705"/>
                  <a:gd name="connsiteX3" fmla="*/ 24227 w 811309"/>
                  <a:gd name="connsiteY3" fmla="*/ 1327676 h 1360705"/>
                  <a:gd name="connsiteX4" fmla="*/ 59152 w 811309"/>
                  <a:gd name="connsiteY4" fmla="*/ 1270526 h 1360705"/>
                  <a:gd name="connsiteX5" fmla="*/ 313152 w 811309"/>
                  <a:gd name="connsiteY5" fmla="*/ 1092726 h 1360705"/>
                  <a:gd name="connsiteX6" fmla="*/ 290927 w 811309"/>
                  <a:gd name="connsiteY6" fmla="*/ 1146701 h 1360705"/>
                  <a:gd name="connsiteX7" fmla="*/ 792577 w 811309"/>
                  <a:gd name="connsiteY7" fmla="*/ 260876 h 1360705"/>
                  <a:gd name="connsiteX8" fmla="*/ 710027 w 811309"/>
                  <a:gd name="connsiteY8" fmla="*/ 521226 h 1360705"/>
                  <a:gd name="connsiteX9" fmla="*/ 767177 w 811309"/>
                  <a:gd name="connsiteY9" fmla="*/ 3701 h 1360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1309" h="1360705">
                    <a:moveTo>
                      <a:pt x="767177" y="3701"/>
                    </a:moveTo>
                    <a:cubicBezTo>
                      <a:pt x="694152" y="56618"/>
                      <a:pt x="339081" y="713314"/>
                      <a:pt x="271877" y="838726"/>
                    </a:cubicBezTo>
                    <a:cubicBezTo>
                      <a:pt x="204673" y="964138"/>
                      <a:pt x="405227" y="674684"/>
                      <a:pt x="363952" y="756176"/>
                    </a:cubicBezTo>
                    <a:cubicBezTo>
                      <a:pt x="322677" y="837668"/>
                      <a:pt x="75027" y="1241951"/>
                      <a:pt x="24227" y="1327676"/>
                    </a:cubicBezTo>
                    <a:cubicBezTo>
                      <a:pt x="-26573" y="1413401"/>
                      <a:pt x="10998" y="1309684"/>
                      <a:pt x="59152" y="1270526"/>
                    </a:cubicBezTo>
                    <a:cubicBezTo>
                      <a:pt x="107306" y="1231368"/>
                      <a:pt x="274523" y="1113364"/>
                      <a:pt x="313152" y="1092726"/>
                    </a:cubicBezTo>
                    <a:cubicBezTo>
                      <a:pt x="351781" y="1072088"/>
                      <a:pt x="211023" y="1285343"/>
                      <a:pt x="290927" y="1146701"/>
                    </a:cubicBezTo>
                    <a:cubicBezTo>
                      <a:pt x="370831" y="1008059"/>
                      <a:pt x="722727" y="365122"/>
                      <a:pt x="792577" y="260876"/>
                    </a:cubicBezTo>
                    <a:cubicBezTo>
                      <a:pt x="862427" y="156630"/>
                      <a:pt x="714789" y="560384"/>
                      <a:pt x="710027" y="521226"/>
                    </a:cubicBezTo>
                    <a:cubicBezTo>
                      <a:pt x="705264" y="482068"/>
                      <a:pt x="840202" y="-49216"/>
                      <a:pt x="767177" y="37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 8">
                <a:extLst>
                  <a:ext uri="{FF2B5EF4-FFF2-40B4-BE49-F238E27FC236}">
                    <a16:creationId xmlns:a16="http://schemas.microsoft.com/office/drawing/2014/main" id="{5721ABF0-7784-8480-6AC1-3214A5581190}"/>
                  </a:ext>
                </a:extLst>
              </p:cNvPr>
              <p:cNvSpPr/>
              <p:nvPr/>
            </p:nvSpPr>
            <p:spPr>
              <a:xfrm>
                <a:off x="466839" y="4428071"/>
                <a:ext cx="668311" cy="645811"/>
              </a:xfrm>
              <a:custGeom>
                <a:avLst/>
                <a:gdLst>
                  <a:gd name="connsiteX0" fmla="*/ 660286 w 668311"/>
                  <a:gd name="connsiteY0" fmla="*/ 610654 h 645811"/>
                  <a:gd name="connsiteX1" fmla="*/ 593611 w 668311"/>
                  <a:gd name="connsiteY1" fmla="*/ 566204 h 645811"/>
                  <a:gd name="connsiteX2" fmla="*/ 15761 w 668311"/>
                  <a:gd name="connsiteY2" fmla="*/ 13754 h 645811"/>
                  <a:gd name="connsiteX3" fmla="*/ 180861 w 668311"/>
                  <a:gd name="connsiteY3" fmla="*/ 178854 h 645811"/>
                  <a:gd name="connsiteX4" fmla="*/ 368186 w 668311"/>
                  <a:gd name="connsiteY4" fmla="*/ 305854 h 645811"/>
                  <a:gd name="connsiteX5" fmla="*/ 339611 w 668311"/>
                  <a:gd name="connsiteY5" fmla="*/ 175679 h 645811"/>
                  <a:gd name="connsiteX6" fmla="*/ 498361 w 668311"/>
                  <a:gd name="connsiteY6" fmla="*/ 337604 h 645811"/>
                  <a:gd name="connsiteX7" fmla="*/ 587261 w 668311"/>
                  <a:gd name="connsiteY7" fmla="*/ 261404 h 645811"/>
                  <a:gd name="connsiteX8" fmla="*/ 660286 w 668311"/>
                  <a:gd name="connsiteY8" fmla="*/ 610654 h 64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8311" h="645811">
                    <a:moveTo>
                      <a:pt x="660286" y="610654"/>
                    </a:moveTo>
                    <a:cubicBezTo>
                      <a:pt x="661344" y="661454"/>
                      <a:pt x="701032" y="665687"/>
                      <a:pt x="593611" y="566204"/>
                    </a:cubicBezTo>
                    <a:cubicBezTo>
                      <a:pt x="486190" y="466721"/>
                      <a:pt x="84553" y="78312"/>
                      <a:pt x="15761" y="13754"/>
                    </a:cubicBezTo>
                    <a:cubicBezTo>
                      <a:pt x="-53031" y="-50804"/>
                      <a:pt x="122123" y="130171"/>
                      <a:pt x="180861" y="178854"/>
                    </a:cubicBezTo>
                    <a:cubicBezTo>
                      <a:pt x="239599" y="227537"/>
                      <a:pt x="341728" y="306383"/>
                      <a:pt x="368186" y="305854"/>
                    </a:cubicBezTo>
                    <a:cubicBezTo>
                      <a:pt x="394644" y="305325"/>
                      <a:pt x="317915" y="170387"/>
                      <a:pt x="339611" y="175679"/>
                    </a:cubicBezTo>
                    <a:cubicBezTo>
                      <a:pt x="361307" y="180971"/>
                      <a:pt x="457086" y="323316"/>
                      <a:pt x="498361" y="337604"/>
                    </a:cubicBezTo>
                    <a:cubicBezTo>
                      <a:pt x="539636" y="351891"/>
                      <a:pt x="558157" y="222246"/>
                      <a:pt x="587261" y="261404"/>
                    </a:cubicBezTo>
                    <a:cubicBezTo>
                      <a:pt x="616365" y="300562"/>
                      <a:pt x="659228" y="559854"/>
                      <a:pt x="660286" y="6106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 9">
                <a:extLst>
                  <a:ext uri="{FF2B5EF4-FFF2-40B4-BE49-F238E27FC236}">
                    <a16:creationId xmlns:a16="http://schemas.microsoft.com/office/drawing/2014/main" id="{F5E0F37F-01E7-6B14-E79C-FEB3A8532A0A}"/>
                  </a:ext>
                </a:extLst>
              </p:cNvPr>
              <p:cNvSpPr/>
              <p:nvPr/>
            </p:nvSpPr>
            <p:spPr>
              <a:xfrm>
                <a:off x="1315489" y="2819276"/>
                <a:ext cx="579765" cy="829077"/>
              </a:xfrm>
              <a:custGeom>
                <a:avLst/>
                <a:gdLst>
                  <a:gd name="connsiteX0" fmla="*/ 303761 w 579765"/>
                  <a:gd name="connsiteY0" fmla="*/ 124 h 829077"/>
                  <a:gd name="connsiteX1" fmla="*/ 532361 w 579765"/>
                  <a:gd name="connsiteY1" fmla="*/ 200149 h 829077"/>
                  <a:gd name="connsiteX2" fmla="*/ 567286 w 579765"/>
                  <a:gd name="connsiteY2" fmla="*/ 279524 h 829077"/>
                  <a:gd name="connsiteX3" fmla="*/ 373611 w 579765"/>
                  <a:gd name="connsiteY3" fmla="*/ 279524 h 829077"/>
                  <a:gd name="connsiteX4" fmla="*/ 421236 w 579765"/>
                  <a:gd name="connsiteY4" fmla="*/ 320799 h 829077"/>
                  <a:gd name="connsiteX5" fmla="*/ 284711 w 579765"/>
                  <a:gd name="connsiteY5" fmla="*/ 177924 h 829077"/>
                  <a:gd name="connsiteX6" fmla="*/ 389486 w 579765"/>
                  <a:gd name="connsiteY6" fmla="*/ 276349 h 829077"/>
                  <a:gd name="connsiteX7" fmla="*/ 233911 w 579765"/>
                  <a:gd name="connsiteY7" fmla="*/ 346199 h 829077"/>
                  <a:gd name="connsiteX8" fmla="*/ 294236 w 579765"/>
                  <a:gd name="connsiteY8" fmla="*/ 304924 h 829077"/>
                  <a:gd name="connsiteX9" fmla="*/ 11661 w 579765"/>
                  <a:gd name="connsiteY9" fmla="*/ 800224 h 829077"/>
                  <a:gd name="connsiteX10" fmla="*/ 68811 w 579765"/>
                  <a:gd name="connsiteY10" fmla="*/ 708149 h 829077"/>
                  <a:gd name="connsiteX11" fmla="*/ 205336 w 579765"/>
                  <a:gd name="connsiteY11" fmla="*/ 193799 h 829077"/>
                  <a:gd name="connsiteX12" fmla="*/ 183111 w 579765"/>
                  <a:gd name="connsiteY12" fmla="*/ 327149 h 829077"/>
                  <a:gd name="connsiteX13" fmla="*/ 275186 w 579765"/>
                  <a:gd name="connsiteY13" fmla="*/ 92199 h 829077"/>
                  <a:gd name="connsiteX14" fmla="*/ 335511 w 579765"/>
                  <a:gd name="connsiteY14" fmla="*/ 168399 h 829077"/>
                  <a:gd name="connsiteX15" fmla="*/ 303761 w 579765"/>
                  <a:gd name="connsiteY15" fmla="*/ 124 h 829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79765" h="829077">
                    <a:moveTo>
                      <a:pt x="303761" y="124"/>
                    </a:moveTo>
                    <a:cubicBezTo>
                      <a:pt x="336569" y="5416"/>
                      <a:pt x="488440" y="153582"/>
                      <a:pt x="532361" y="200149"/>
                    </a:cubicBezTo>
                    <a:cubicBezTo>
                      <a:pt x="576282" y="246716"/>
                      <a:pt x="593744" y="266295"/>
                      <a:pt x="567286" y="279524"/>
                    </a:cubicBezTo>
                    <a:cubicBezTo>
                      <a:pt x="540828" y="292753"/>
                      <a:pt x="397953" y="272645"/>
                      <a:pt x="373611" y="279524"/>
                    </a:cubicBezTo>
                    <a:cubicBezTo>
                      <a:pt x="349269" y="286403"/>
                      <a:pt x="436053" y="337732"/>
                      <a:pt x="421236" y="320799"/>
                    </a:cubicBezTo>
                    <a:cubicBezTo>
                      <a:pt x="406419" y="303866"/>
                      <a:pt x="290003" y="185332"/>
                      <a:pt x="284711" y="177924"/>
                    </a:cubicBezTo>
                    <a:cubicBezTo>
                      <a:pt x="279419" y="170516"/>
                      <a:pt x="397953" y="248303"/>
                      <a:pt x="389486" y="276349"/>
                    </a:cubicBezTo>
                    <a:cubicBezTo>
                      <a:pt x="381019" y="304395"/>
                      <a:pt x="249786" y="341437"/>
                      <a:pt x="233911" y="346199"/>
                    </a:cubicBezTo>
                    <a:cubicBezTo>
                      <a:pt x="218036" y="350961"/>
                      <a:pt x="331278" y="229253"/>
                      <a:pt x="294236" y="304924"/>
                    </a:cubicBezTo>
                    <a:cubicBezTo>
                      <a:pt x="257194" y="380595"/>
                      <a:pt x="49232" y="733020"/>
                      <a:pt x="11661" y="800224"/>
                    </a:cubicBezTo>
                    <a:cubicBezTo>
                      <a:pt x="-25910" y="867428"/>
                      <a:pt x="36532" y="809220"/>
                      <a:pt x="68811" y="708149"/>
                    </a:cubicBezTo>
                    <a:cubicBezTo>
                      <a:pt x="101090" y="607078"/>
                      <a:pt x="186286" y="257299"/>
                      <a:pt x="205336" y="193799"/>
                    </a:cubicBezTo>
                    <a:cubicBezTo>
                      <a:pt x="224386" y="130299"/>
                      <a:pt x="171469" y="344082"/>
                      <a:pt x="183111" y="327149"/>
                    </a:cubicBezTo>
                    <a:cubicBezTo>
                      <a:pt x="194753" y="310216"/>
                      <a:pt x="249786" y="118657"/>
                      <a:pt x="275186" y="92199"/>
                    </a:cubicBezTo>
                    <a:cubicBezTo>
                      <a:pt x="300586" y="65741"/>
                      <a:pt x="336040" y="177395"/>
                      <a:pt x="335511" y="168399"/>
                    </a:cubicBezTo>
                    <a:cubicBezTo>
                      <a:pt x="334982" y="159403"/>
                      <a:pt x="270953" y="-5168"/>
                      <a:pt x="303761" y="1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 10">
                <a:extLst>
                  <a:ext uri="{FF2B5EF4-FFF2-40B4-BE49-F238E27FC236}">
                    <a16:creationId xmlns:a16="http://schemas.microsoft.com/office/drawing/2014/main" id="{7EC66C6E-5A55-DEB5-1D43-82B1DBD283CE}"/>
                  </a:ext>
                </a:extLst>
              </p:cNvPr>
              <p:cNvSpPr/>
              <p:nvPr/>
            </p:nvSpPr>
            <p:spPr>
              <a:xfrm>
                <a:off x="1351874" y="3279875"/>
                <a:ext cx="254315" cy="1704119"/>
              </a:xfrm>
              <a:custGeom>
                <a:avLst/>
                <a:gdLst>
                  <a:gd name="connsiteX0" fmla="*/ 26653 w 254315"/>
                  <a:gd name="connsiteY0" fmla="*/ 189 h 1704119"/>
                  <a:gd name="connsiteX1" fmla="*/ 244862 w 254315"/>
                  <a:gd name="connsiteY1" fmla="*/ 214934 h 1704119"/>
                  <a:gd name="connsiteX2" fmla="*/ 217153 w 254315"/>
                  <a:gd name="connsiteY2" fmla="*/ 398507 h 1704119"/>
                  <a:gd name="connsiteX3" fmla="*/ 237935 w 254315"/>
                  <a:gd name="connsiteY3" fmla="*/ 391580 h 1704119"/>
                  <a:gd name="connsiteX4" fmla="*/ 199835 w 254315"/>
                  <a:gd name="connsiteY4" fmla="*/ 547443 h 1704119"/>
                  <a:gd name="connsiteX5" fmla="*/ 213690 w 254315"/>
                  <a:gd name="connsiteY5" fmla="*/ 1260952 h 1704119"/>
                  <a:gd name="connsiteX6" fmla="*/ 185981 w 254315"/>
                  <a:gd name="connsiteY6" fmla="*/ 1652343 h 1704119"/>
                  <a:gd name="connsiteX7" fmla="*/ 168662 w 254315"/>
                  <a:gd name="connsiteY7" fmla="*/ 1652343 h 1704119"/>
                  <a:gd name="connsiteX8" fmla="*/ 16262 w 254315"/>
                  <a:gd name="connsiteY8" fmla="*/ 1215925 h 1704119"/>
                  <a:gd name="connsiteX9" fmla="*/ 26653 w 254315"/>
                  <a:gd name="connsiteY9" fmla="*/ 1288661 h 1704119"/>
                  <a:gd name="connsiteX10" fmla="*/ 9335 w 254315"/>
                  <a:gd name="connsiteY10" fmla="*/ 332698 h 1704119"/>
                  <a:gd name="connsiteX11" fmla="*/ 2408 w 254315"/>
                  <a:gd name="connsiteY11" fmla="*/ 197616 h 1704119"/>
                  <a:gd name="connsiteX12" fmla="*/ 50899 w 254315"/>
                  <a:gd name="connsiteY12" fmla="*/ 253034 h 1704119"/>
                  <a:gd name="connsiteX13" fmla="*/ 26653 w 254315"/>
                  <a:gd name="connsiteY13" fmla="*/ 189 h 1704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4315" h="1704119">
                    <a:moveTo>
                      <a:pt x="26653" y="189"/>
                    </a:moveTo>
                    <a:cubicBezTo>
                      <a:pt x="58980" y="-6161"/>
                      <a:pt x="213112" y="148548"/>
                      <a:pt x="244862" y="214934"/>
                    </a:cubicBezTo>
                    <a:cubicBezTo>
                      <a:pt x="276612" y="281320"/>
                      <a:pt x="218308" y="369066"/>
                      <a:pt x="217153" y="398507"/>
                    </a:cubicBezTo>
                    <a:cubicBezTo>
                      <a:pt x="215999" y="427948"/>
                      <a:pt x="240821" y="366757"/>
                      <a:pt x="237935" y="391580"/>
                    </a:cubicBezTo>
                    <a:cubicBezTo>
                      <a:pt x="235049" y="416403"/>
                      <a:pt x="203876" y="402548"/>
                      <a:pt x="199835" y="547443"/>
                    </a:cubicBezTo>
                    <a:cubicBezTo>
                      <a:pt x="195794" y="692338"/>
                      <a:pt x="215999" y="1076802"/>
                      <a:pt x="213690" y="1260952"/>
                    </a:cubicBezTo>
                    <a:cubicBezTo>
                      <a:pt x="211381" y="1445102"/>
                      <a:pt x="185981" y="1652343"/>
                      <a:pt x="185981" y="1652343"/>
                    </a:cubicBezTo>
                    <a:cubicBezTo>
                      <a:pt x="178476" y="1717575"/>
                      <a:pt x="196948" y="1725079"/>
                      <a:pt x="168662" y="1652343"/>
                    </a:cubicBezTo>
                    <a:cubicBezTo>
                      <a:pt x="140376" y="1579607"/>
                      <a:pt x="39930" y="1276539"/>
                      <a:pt x="16262" y="1215925"/>
                    </a:cubicBezTo>
                    <a:cubicBezTo>
                      <a:pt x="-7406" y="1155311"/>
                      <a:pt x="27807" y="1435865"/>
                      <a:pt x="26653" y="1288661"/>
                    </a:cubicBezTo>
                    <a:cubicBezTo>
                      <a:pt x="25499" y="1141457"/>
                      <a:pt x="13376" y="514539"/>
                      <a:pt x="9335" y="332698"/>
                    </a:cubicBezTo>
                    <a:cubicBezTo>
                      <a:pt x="5294" y="150857"/>
                      <a:pt x="-4519" y="210893"/>
                      <a:pt x="2408" y="197616"/>
                    </a:cubicBezTo>
                    <a:cubicBezTo>
                      <a:pt x="9335" y="184339"/>
                      <a:pt x="50899" y="280743"/>
                      <a:pt x="50899" y="253034"/>
                    </a:cubicBezTo>
                    <a:cubicBezTo>
                      <a:pt x="50899" y="225325"/>
                      <a:pt x="-5674" y="6539"/>
                      <a:pt x="26653" y="1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 11">
                <a:extLst>
                  <a:ext uri="{FF2B5EF4-FFF2-40B4-BE49-F238E27FC236}">
                    <a16:creationId xmlns:a16="http://schemas.microsoft.com/office/drawing/2014/main" id="{EA722EA6-7C13-19E7-D400-E22918BE01F4}"/>
                  </a:ext>
                </a:extLst>
              </p:cNvPr>
              <p:cNvSpPr/>
              <p:nvPr/>
            </p:nvSpPr>
            <p:spPr>
              <a:xfrm>
                <a:off x="1369313" y="3865550"/>
                <a:ext cx="196238" cy="1373766"/>
              </a:xfrm>
              <a:custGeom>
                <a:avLst/>
                <a:gdLst>
                  <a:gd name="connsiteX0" fmla="*/ 47314 w 196238"/>
                  <a:gd name="connsiteY0" fmla="*/ 20650 h 1373766"/>
                  <a:gd name="connsiteX1" fmla="*/ 2287 w 196238"/>
                  <a:gd name="connsiteY1" fmla="*/ 1059741 h 1373766"/>
                  <a:gd name="connsiteX2" fmla="*/ 12678 w 196238"/>
                  <a:gd name="connsiteY2" fmla="*/ 1035495 h 1373766"/>
                  <a:gd name="connsiteX3" fmla="*/ 64632 w 196238"/>
                  <a:gd name="connsiteY3" fmla="*/ 1340295 h 1373766"/>
                  <a:gd name="connsiteX4" fmla="*/ 64632 w 196238"/>
                  <a:gd name="connsiteY4" fmla="*/ 1291805 h 1373766"/>
                  <a:gd name="connsiteX5" fmla="*/ 189323 w 196238"/>
                  <a:gd name="connsiteY5" fmla="*/ 682205 h 1373766"/>
                  <a:gd name="connsiteX6" fmla="*/ 178932 w 196238"/>
                  <a:gd name="connsiteY6" fmla="*/ 214614 h 1373766"/>
                  <a:gd name="connsiteX7" fmla="*/ 168542 w 196238"/>
                  <a:gd name="connsiteY7" fmla="*/ 353159 h 1373766"/>
                  <a:gd name="connsiteX8" fmla="*/ 47314 w 196238"/>
                  <a:gd name="connsiteY8" fmla="*/ 20650 h 1373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238" h="1373766">
                    <a:moveTo>
                      <a:pt x="47314" y="20650"/>
                    </a:moveTo>
                    <a:cubicBezTo>
                      <a:pt x="19605" y="138414"/>
                      <a:pt x="8060" y="890600"/>
                      <a:pt x="2287" y="1059741"/>
                    </a:cubicBezTo>
                    <a:cubicBezTo>
                      <a:pt x="-3486" y="1228882"/>
                      <a:pt x="2287" y="988736"/>
                      <a:pt x="12678" y="1035495"/>
                    </a:cubicBezTo>
                    <a:cubicBezTo>
                      <a:pt x="23069" y="1082254"/>
                      <a:pt x="55973" y="1297577"/>
                      <a:pt x="64632" y="1340295"/>
                    </a:cubicBezTo>
                    <a:cubicBezTo>
                      <a:pt x="73291" y="1383013"/>
                      <a:pt x="43850" y="1401486"/>
                      <a:pt x="64632" y="1291805"/>
                    </a:cubicBezTo>
                    <a:cubicBezTo>
                      <a:pt x="85414" y="1182124"/>
                      <a:pt x="170273" y="861737"/>
                      <a:pt x="189323" y="682205"/>
                    </a:cubicBezTo>
                    <a:cubicBezTo>
                      <a:pt x="208373" y="502673"/>
                      <a:pt x="182395" y="269455"/>
                      <a:pt x="178932" y="214614"/>
                    </a:cubicBezTo>
                    <a:cubicBezTo>
                      <a:pt x="175469" y="159773"/>
                      <a:pt x="187015" y="380291"/>
                      <a:pt x="168542" y="353159"/>
                    </a:cubicBezTo>
                    <a:cubicBezTo>
                      <a:pt x="150069" y="326027"/>
                      <a:pt x="75023" y="-97114"/>
                      <a:pt x="47314" y="206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 12">
                <a:extLst>
                  <a:ext uri="{FF2B5EF4-FFF2-40B4-BE49-F238E27FC236}">
                    <a16:creationId xmlns:a16="http://schemas.microsoft.com/office/drawing/2014/main" id="{3F75750C-DED7-BD42-2904-C4D70E38F0AB}"/>
                  </a:ext>
                </a:extLst>
              </p:cNvPr>
              <p:cNvSpPr/>
              <p:nvPr/>
            </p:nvSpPr>
            <p:spPr>
              <a:xfrm>
                <a:off x="1464036" y="3194682"/>
                <a:ext cx="645907" cy="837038"/>
              </a:xfrm>
              <a:custGeom>
                <a:avLst/>
                <a:gdLst>
                  <a:gd name="connsiteX0" fmla="*/ 330128 w 645907"/>
                  <a:gd name="connsiteY0" fmla="*/ 286273 h 837038"/>
                  <a:gd name="connsiteX1" fmla="*/ 70355 w 645907"/>
                  <a:gd name="connsiteY1" fmla="*/ 213536 h 837038"/>
                  <a:gd name="connsiteX2" fmla="*/ 271246 w 645907"/>
                  <a:gd name="connsiteY2" fmla="*/ 185827 h 837038"/>
                  <a:gd name="connsiteX3" fmla="*/ 240073 w 645907"/>
                  <a:gd name="connsiteY3" fmla="*/ 78454 h 837038"/>
                  <a:gd name="connsiteX4" fmla="*/ 451355 w 645907"/>
                  <a:gd name="connsiteY4" fmla="*/ 85382 h 837038"/>
                  <a:gd name="connsiteX5" fmla="*/ 357837 w 645907"/>
                  <a:gd name="connsiteY5" fmla="*/ 2254 h 837038"/>
                  <a:gd name="connsiteX6" fmla="*/ 645319 w 645907"/>
                  <a:gd name="connsiteY6" fmla="*/ 189291 h 837038"/>
                  <a:gd name="connsiteX7" fmla="*/ 434037 w 645907"/>
                  <a:gd name="connsiteY7" fmla="*/ 320909 h 837038"/>
                  <a:gd name="connsiteX8" fmla="*/ 482528 w 645907"/>
                  <a:gd name="connsiteY8" fmla="*/ 421354 h 837038"/>
                  <a:gd name="connsiteX9" fmla="*/ 305882 w 645907"/>
                  <a:gd name="connsiteY9" fmla="*/ 563363 h 837038"/>
                  <a:gd name="connsiteX10" fmla="*/ 389009 w 645907"/>
                  <a:gd name="connsiteY10" fmla="*/ 649954 h 837038"/>
                  <a:gd name="connsiteX11" fmla="*/ 14937 w 645907"/>
                  <a:gd name="connsiteY11" fmla="*/ 836991 h 837038"/>
                  <a:gd name="connsiteX12" fmla="*/ 73819 w 645907"/>
                  <a:gd name="connsiteY12" fmla="*/ 667273 h 837038"/>
                  <a:gd name="connsiteX13" fmla="*/ 70355 w 645907"/>
                  <a:gd name="connsiteY13" fmla="*/ 580682 h 837038"/>
                  <a:gd name="connsiteX14" fmla="*/ 150019 w 645907"/>
                  <a:gd name="connsiteY14" fmla="*/ 462918 h 837038"/>
                  <a:gd name="connsiteX15" fmla="*/ 330128 w 645907"/>
                  <a:gd name="connsiteY15" fmla="*/ 286273 h 837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5907" h="837038">
                    <a:moveTo>
                      <a:pt x="330128" y="286273"/>
                    </a:moveTo>
                    <a:cubicBezTo>
                      <a:pt x="316851" y="244709"/>
                      <a:pt x="80169" y="230277"/>
                      <a:pt x="70355" y="213536"/>
                    </a:cubicBezTo>
                    <a:cubicBezTo>
                      <a:pt x="60541" y="196795"/>
                      <a:pt x="242960" y="208341"/>
                      <a:pt x="271246" y="185827"/>
                    </a:cubicBezTo>
                    <a:cubicBezTo>
                      <a:pt x="299532" y="163313"/>
                      <a:pt x="210055" y="95195"/>
                      <a:pt x="240073" y="78454"/>
                    </a:cubicBezTo>
                    <a:cubicBezTo>
                      <a:pt x="270091" y="61713"/>
                      <a:pt x="431728" y="98082"/>
                      <a:pt x="451355" y="85382"/>
                    </a:cubicBezTo>
                    <a:cubicBezTo>
                      <a:pt x="470982" y="72682"/>
                      <a:pt x="325510" y="-15064"/>
                      <a:pt x="357837" y="2254"/>
                    </a:cubicBezTo>
                    <a:cubicBezTo>
                      <a:pt x="390164" y="19572"/>
                      <a:pt x="632619" y="136182"/>
                      <a:pt x="645319" y="189291"/>
                    </a:cubicBezTo>
                    <a:cubicBezTo>
                      <a:pt x="658019" y="242400"/>
                      <a:pt x="461169" y="282232"/>
                      <a:pt x="434037" y="320909"/>
                    </a:cubicBezTo>
                    <a:cubicBezTo>
                      <a:pt x="406905" y="359586"/>
                      <a:pt x="503887" y="380945"/>
                      <a:pt x="482528" y="421354"/>
                    </a:cubicBezTo>
                    <a:cubicBezTo>
                      <a:pt x="461169" y="461763"/>
                      <a:pt x="321468" y="525263"/>
                      <a:pt x="305882" y="563363"/>
                    </a:cubicBezTo>
                    <a:cubicBezTo>
                      <a:pt x="290296" y="601463"/>
                      <a:pt x="437500" y="604349"/>
                      <a:pt x="389009" y="649954"/>
                    </a:cubicBezTo>
                    <a:cubicBezTo>
                      <a:pt x="340518" y="695559"/>
                      <a:pt x="67469" y="834105"/>
                      <a:pt x="14937" y="836991"/>
                    </a:cubicBezTo>
                    <a:cubicBezTo>
                      <a:pt x="-37595" y="839878"/>
                      <a:pt x="64583" y="709991"/>
                      <a:pt x="73819" y="667273"/>
                    </a:cubicBezTo>
                    <a:cubicBezTo>
                      <a:pt x="83055" y="624555"/>
                      <a:pt x="57655" y="614741"/>
                      <a:pt x="70355" y="580682"/>
                    </a:cubicBezTo>
                    <a:cubicBezTo>
                      <a:pt x="83055" y="546623"/>
                      <a:pt x="105569" y="510255"/>
                      <a:pt x="150019" y="462918"/>
                    </a:cubicBezTo>
                    <a:cubicBezTo>
                      <a:pt x="194469" y="415582"/>
                      <a:pt x="343405" y="327837"/>
                      <a:pt x="330128" y="2862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 13">
                <a:extLst>
                  <a:ext uri="{FF2B5EF4-FFF2-40B4-BE49-F238E27FC236}">
                    <a16:creationId xmlns:a16="http://schemas.microsoft.com/office/drawing/2014/main" id="{367174CC-D1CB-71F5-9EB6-A4BAFD87412A}"/>
                  </a:ext>
                </a:extLst>
              </p:cNvPr>
              <p:cNvSpPr/>
              <p:nvPr/>
            </p:nvSpPr>
            <p:spPr>
              <a:xfrm>
                <a:off x="1485242" y="3730769"/>
                <a:ext cx="598243" cy="1170788"/>
              </a:xfrm>
              <a:custGeom>
                <a:avLst/>
                <a:gdLst>
                  <a:gd name="connsiteX0" fmla="*/ 45685 w 598243"/>
                  <a:gd name="connsiteY0" fmla="*/ 44595 h 1170788"/>
                  <a:gd name="connsiteX1" fmla="*/ 482103 w 598243"/>
                  <a:gd name="connsiteY1" fmla="*/ 13422 h 1170788"/>
                  <a:gd name="connsiteX2" fmla="*/ 326240 w 598243"/>
                  <a:gd name="connsiteY2" fmla="*/ 252413 h 1170788"/>
                  <a:gd name="connsiteX3" fmla="*/ 353949 w 598243"/>
                  <a:gd name="connsiteY3" fmla="*/ 446376 h 1170788"/>
                  <a:gd name="connsiteX4" fmla="*/ 589476 w 598243"/>
                  <a:gd name="connsiteY4" fmla="*/ 463695 h 1170788"/>
                  <a:gd name="connsiteX5" fmla="*/ 547913 w 598243"/>
                  <a:gd name="connsiteY5" fmla="*/ 657658 h 1170788"/>
                  <a:gd name="connsiteX6" fmla="*/ 547913 w 598243"/>
                  <a:gd name="connsiteY6" fmla="*/ 754640 h 1170788"/>
                  <a:gd name="connsiteX7" fmla="*/ 457858 w 598243"/>
                  <a:gd name="connsiteY7" fmla="*/ 903576 h 1170788"/>
                  <a:gd name="connsiteX8" fmla="*/ 392049 w 598243"/>
                  <a:gd name="connsiteY8" fmla="*/ 983240 h 1170788"/>
                  <a:gd name="connsiteX9" fmla="*/ 42222 w 598243"/>
                  <a:gd name="connsiteY9" fmla="*/ 1139104 h 1170788"/>
                  <a:gd name="connsiteX10" fmla="*/ 21440 w 598243"/>
                  <a:gd name="connsiteY10" fmla="*/ 1149495 h 1170788"/>
                  <a:gd name="connsiteX11" fmla="*/ 180767 w 598243"/>
                  <a:gd name="connsiteY11" fmla="*/ 903576 h 1170788"/>
                  <a:gd name="connsiteX12" fmla="*/ 409367 w 598243"/>
                  <a:gd name="connsiteY12" fmla="*/ 713076 h 1170788"/>
                  <a:gd name="connsiteX13" fmla="*/ 319313 w 598243"/>
                  <a:gd name="connsiteY13" fmla="*/ 560676 h 1170788"/>
                  <a:gd name="connsiteX14" fmla="*/ 56076 w 598243"/>
                  <a:gd name="connsiteY14" fmla="*/ 889722 h 1170788"/>
                  <a:gd name="connsiteX15" fmla="*/ 132276 w 598243"/>
                  <a:gd name="connsiteY15" fmla="*/ 595313 h 1170788"/>
                  <a:gd name="connsiteX16" fmla="*/ 11049 w 598243"/>
                  <a:gd name="connsiteY16" fmla="*/ 588386 h 1170788"/>
                  <a:gd name="connsiteX17" fmla="*/ 191158 w 598243"/>
                  <a:gd name="connsiteY17" fmla="*/ 262804 h 1170788"/>
                  <a:gd name="connsiteX18" fmla="*/ 520203 w 598243"/>
                  <a:gd name="connsiteY18" fmla="*/ 127722 h 1170788"/>
                  <a:gd name="connsiteX19" fmla="*/ 513276 w 598243"/>
                  <a:gd name="connsiteY19" fmla="*/ 82695 h 1170788"/>
                  <a:gd name="connsiteX20" fmla="*/ 218867 w 598243"/>
                  <a:gd name="connsiteY20" fmla="*/ 179676 h 1170788"/>
                  <a:gd name="connsiteX21" fmla="*/ 135740 w 598243"/>
                  <a:gd name="connsiteY21" fmla="*/ 165822 h 1170788"/>
                  <a:gd name="connsiteX22" fmla="*/ 45685 w 598243"/>
                  <a:gd name="connsiteY22" fmla="*/ 44595 h 117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8243" h="1170788">
                    <a:moveTo>
                      <a:pt x="45685" y="44595"/>
                    </a:moveTo>
                    <a:cubicBezTo>
                      <a:pt x="103412" y="19195"/>
                      <a:pt x="435344" y="-21214"/>
                      <a:pt x="482103" y="13422"/>
                    </a:cubicBezTo>
                    <a:cubicBezTo>
                      <a:pt x="528862" y="48058"/>
                      <a:pt x="347599" y="180254"/>
                      <a:pt x="326240" y="252413"/>
                    </a:cubicBezTo>
                    <a:cubicBezTo>
                      <a:pt x="304881" y="324572"/>
                      <a:pt x="310076" y="411162"/>
                      <a:pt x="353949" y="446376"/>
                    </a:cubicBezTo>
                    <a:cubicBezTo>
                      <a:pt x="397822" y="481590"/>
                      <a:pt x="557149" y="428481"/>
                      <a:pt x="589476" y="463695"/>
                    </a:cubicBezTo>
                    <a:cubicBezTo>
                      <a:pt x="621803" y="498909"/>
                      <a:pt x="554840" y="609167"/>
                      <a:pt x="547913" y="657658"/>
                    </a:cubicBezTo>
                    <a:cubicBezTo>
                      <a:pt x="540986" y="706149"/>
                      <a:pt x="562922" y="713654"/>
                      <a:pt x="547913" y="754640"/>
                    </a:cubicBezTo>
                    <a:cubicBezTo>
                      <a:pt x="532904" y="795626"/>
                      <a:pt x="483835" y="865476"/>
                      <a:pt x="457858" y="903576"/>
                    </a:cubicBezTo>
                    <a:cubicBezTo>
                      <a:pt x="431881" y="941676"/>
                      <a:pt x="461322" y="943985"/>
                      <a:pt x="392049" y="983240"/>
                    </a:cubicBezTo>
                    <a:cubicBezTo>
                      <a:pt x="322776" y="1022495"/>
                      <a:pt x="103990" y="1111395"/>
                      <a:pt x="42222" y="1139104"/>
                    </a:cubicBezTo>
                    <a:cubicBezTo>
                      <a:pt x="-19546" y="1166813"/>
                      <a:pt x="-1651" y="1188750"/>
                      <a:pt x="21440" y="1149495"/>
                    </a:cubicBezTo>
                    <a:cubicBezTo>
                      <a:pt x="44531" y="1110240"/>
                      <a:pt x="116113" y="976312"/>
                      <a:pt x="180767" y="903576"/>
                    </a:cubicBezTo>
                    <a:cubicBezTo>
                      <a:pt x="245421" y="830840"/>
                      <a:pt x="386276" y="770226"/>
                      <a:pt x="409367" y="713076"/>
                    </a:cubicBezTo>
                    <a:cubicBezTo>
                      <a:pt x="432458" y="655926"/>
                      <a:pt x="378195" y="531235"/>
                      <a:pt x="319313" y="560676"/>
                    </a:cubicBezTo>
                    <a:cubicBezTo>
                      <a:pt x="260431" y="590117"/>
                      <a:pt x="87249" y="883949"/>
                      <a:pt x="56076" y="889722"/>
                    </a:cubicBezTo>
                    <a:cubicBezTo>
                      <a:pt x="24903" y="895495"/>
                      <a:pt x="139780" y="645536"/>
                      <a:pt x="132276" y="595313"/>
                    </a:cubicBezTo>
                    <a:cubicBezTo>
                      <a:pt x="124772" y="545090"/>
                      <a:pt x="1235" y="643804"/>
                      <a:pt x="11049" y="588386"/>
                    </a:cubicBezTo>
                    <a:cubicBezTo>
                      <a:pt x="20863" y="532968"/>
                      <a:pt x="106299" y="339581"/>
                      <a:pt x="191158" y="262804"/>
                    </a:cubicBezTo>
                    <a:cubicBezTo>
                      <a:pt x="276017" y="186027"/>
                      <a:pt x="466517" y="157740"/>
                      <a:pt x="520203" y="127722"/>
                    </a:cubicBezTo>
                    <a:cubicBezTo>
                      <a:pt x="573889" y="97704"/>
                      <a:pt x="563499" y="74036"/>
                      <a:pt x="513276" y="82695"/>
                    </a:cubicBezTo>
                    <a:cubicBezTo>
                      <a:pt x="463053" y="91354"/>
                      <a:pt x="281790" y="165822"/>
                      <a:pt x="218867" y="179676"/>
                    </a:cubicBezTo>
                    <a:cubicBezTo>
                      <a:pt x="155944" y="193531"/>
                      <a:pt x="162294" y="182563"/>
                      <a:pt x="135740" y="165822"/>
                    </a:cubicBezTo>
                    <a:cubicBezTo>
                      <a:pt x="109186" y="149081"/>
                      <a:pt x="-12042" y="69995"/>
                      <a:pt x="45685" y="445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 14">
                <a:extLst>
                  <a:ext uri="{FF2B5EF4-FFF2-40B4-BE49-F238E27FC236}">
                    <a16:creationId xmlns:a16="http://schemas.microsoft.com/office/drawing/2014/main" id="{79A66F1B-0B8E-C3C6-69B8-D89A282E0698}"/>
                  </a:ext>
                </a:extLst>
              </p:cNvPr>
              <p:cNvSpPr/>
              <p:nvPr/>
            </p:nvSpPr>
            <p:spPr>
              <a:xfrm>
                <a:off x="2001202" y="2828332"/>
                <a:ext cx="920241" cy="515044"/>
              </a:xfrm>
              <a:custGeom>
                <a:avLst/>
                <a:gdLst>
                  <a:gd name="connsiteX0" fmla="*/ 25025 w 920241"/>
                  <a:gd name="connsiteY0" fmla="*/ 368604 h 515044"/>
                  <a:gd name="connsiteX1" fmla="*/ 66589 w 920241"/>
                  <a:gd name="connsiteY1" fmla="*/ 406704 h 515044"/>
                  <a:gd name="connsiteX2" fmla="*/ 374853 w 920241"/>
                  <a:gd name="connsiteY2" fmla="*/ 510613 h 515044"/>
                  <a:gd name="connsiteX3" fmla="*/ 135862 w 920241"/>
                  <a:gd name="connsiteY3" fmla="*/ 486368 h 515044"/>
                  <a:gd name="connsiteX4" fmla="*/ 714289 w 920241"/>
                  <a:gd name="connsiteY4" fmla="*/ 399777 h 515044"/>
                  <a:gd name="connsiteX5" fmla="*/ 904789 w 920241"/>
                  <a:gd name="connsiteY5" fmla="*/ 347823 h 515044"/>
                  <a:gd name="connsiteX6" fmla="*/ 835516 w 920241"/>
                  <a:gd name="connsiteY6" fmla="*/ 247377 h 515044"/>
                  <a:gd name="connsiteX7" fmla="*/ 257089 w 920241"/>
                  <a:gd name="connsiteY7" fmla="*/ 1459 h 515044"/>
                  <a:gd name="connsiteX8" fmla="*/ 586134 w 920241"/>
                  <a:gd name="connsiteY8" fmla="*/ 146932 h 515044"/>
                  <a:gd name="connsiteX9" fmla="*/ 315971 w 920241"/>
                  <a:gd name="connsiteY9" fmla="*/ 181568 h 515044"/>
                  <a:gd name="connsiteX10" fmla="*/ 322898 w 920241"/>
                  <a:gd name="connsiteY10" fmla="*/ 288941 h 515044"/>
                  <a:gd name="connsiteX11" fmla="*/ 218989 w 920241"/>
                  <a:gd name="connsiteY11" fmla="*/ 330504 h 515044"/>
                  <a:gd name="connsiteX12" fmla="*/ 225916 w 920241"/>
                  <a:gd name="connsiteY12" fmla="*/ 295868 h 515044"/>
                  <a:gd name="connsiteX13" fmla="*/ 374853 w 920241"/>
                  <a:gd name="connsiteY13" fmla="*/ 399777 h 515044"/>
                  <a:gd name="connsiteX14" fmla="*/ 25025 w 920241"/>
                  <a:gd name="connsiteY14" fmla="*/ 368604 h 515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20241" h="515044">
                    <a:moveTo>
                      <a:pt x="25025" y="368604"/>
                    </a:moveTo>
                    <a:cubicBezTo>
                      <a:pt x="-26352" y="369759"/>
                      <a:pt x="8284" y="383036"/>
                      <a:pt x="66589" y="406704"/>
                    </a:cubicBezTo>
                    <a:cubicBezTo>
                      <a:pt x="124894" y="430372"/>
                      <a:pt x="363307" y="497336"/>
                      <a:pt x="374853" y="510613"/>
                    </a:cubicBezTo>
                    <a:cubicBezTo>
                      <a:pt x="386399" y="523890"/>
                      <a:pt x="79289" y="504841"/>
                      <a:pt x="135862" y="486368"/>
                    </a:cubicBezTo>
                    <a:cubicBezTo>
                      <a:pt x="192435" y="467895"/>
                      <a:pt x="586135" y="422868"/>
                      <a:pt x="714289" y="399777"/>
                    </a:cubicBezTo>
                    <a:cubicBezTo>
                      <a:pt x="842443" y="376686"/>
                      <a:pt x="884585" y="373223"/>
                      <a:pt x="904789" y="347823"/>
                    </a:cubicBezTo>
                    <a:cubicBezTo>
                      <a:pt x="924993" y="322423"/>
                      <a:pt x="943466" y="305104"/>
                      <a:pt x="835516" y="247377"/>
                    </a:cubicBezTo>
                    <a:cubicBezTo>
                      <a:pt x="727566" y="189650"/>
                      <a:pt x="298653" y="18200"/>
                      <a:pt x="257089" y="1459"/>
                    </a:cubicBezTo>
                    <a:cubicBezTo>
                      <a:pt x="215525" y="-15282"/>
                      <a:pt x="576320" y="116914"/>
                      <a:pt x="586134" y="146932"/>
                    </a:cubicBezTo>
                    <a:cubicBezTo>
                      <a:pt x="595948" y="176950"/>
                      <a:pt x="359844" y="157900"/>
                      <a:pt x="315971" y="181568"/>
                    </a:cubicBezTo>
                    <a:cubicBezTo>
                      <a:pt x="272098" y="205236"/>
                      <a:pt x="339062" y="264118"/>
                      <a:pt x="322898" y="288941"/>
                    </a:cubicBezTo>
                    <a:cubicBezTo>
                      <a:pt x="306734" y="313764"/>
                      <a:pt x="235153" y="329349"/>
                      <a:pt x="218989" y="330504"/>
                    </a:cubicBezTo>
                    <a:cubicBezTo>
                      <a:pt x="202825" y="331659"/>
                      <a:pt x="199939" y="284322"/>
                      <a:pt x="225916" y="295868"/>
                    </a:cubicBezTo>
                    <a:cubicBezTo>
                      <a:pt x="251893" y="307414"/>
                      <a:pt x="403717" y="384191"/>
                      <a:pt x="374853" y="399777"/>
                    </a:cubicBezTo>
                    <a:cubicBezTo>
                      <a:pt x="345989" y="415363"/>
                      <a:pt x="76402" y="367449"/>
                      <a:pt x="25025" y="36860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 15">
                <a:extLst>
                  <a:ext uri="{FF2B5EF4-FFF2-40B4-BE49-F238E27FC236}">
                    <a16:creationId xmlns:a16="http://schemas.microsoft.com/office/drawing/2014/main" id="{E82B7F4F-E6C2-1F2A-FBC9-435ED144194B}"/>
                  </a:ext>
                </a:extLst>
              </p:cNvPr>
              <p:cNvSpPr/>
              <p:nvPr/>
            </p:nvSpPr>
            <p:spPr>
              <a:xfrm>
                <a:off x="1750026" y="3163202"/>
                <a:ext cx="896460" cy="1396280"/>
              </a:xfrm>
              <a:custGeom>
                <a:avLst/>
                <a:gdLst>
                  <a:gd name="connsiteX0" fmla="*/ 584465 w 896460"/>
                  <a:gd name="connsiteY0" fmla="*/ 47589 h 1396280"/>
                  <a:gd name="connsiteX1" fmla="*/ 896192 w 896460"/>
                  <a:gd name="connsiteY1" fmla="*/ 19880 h 1396280"/>
                  <a:gd name="connsiteX2" fmla="*/ 525583 w 896460"/>
                  <a:gd name="connsiteY2" fmla="*/ 328143 h 1396280"/>
                  <a:gd name="connsiteX3" fmla="*/ 515192 w 896460"/>
                  <a:gd name="connsiteY3" fmla="*/ 400880 h 1396280"/>
                  <a:gd name="connsiteX4" fmla="*/ 542901 w 896460"/>
                  <a:gd name="connsiteY4" fmla="*/ 549816 h 1396280"/>
                  <a:gd name="connsiteX5" fmla="*/ 487483 w 896460"/>
                  <a:gd name="connsiteY5" fmla="*/ 813053 h 1396280"/>
                  <a:gd name="connsiteX6" fmla="*/ 577538 w 896460"/>
                  <a:gd name="connsiteY6" fmla="*/ 740316 h 1396280"/>
                  <a:gd name="connsiteX7" fmla="*/ 418210 w 896460"/>
                  <a:gd name="connsiteY7" fmla="*/ 993162 h 1396280"/>
                  <a:gd name="connsiteX8" fmla="*/ 445919 w 896460"/>
                  <a:gd name="connsiteY8" fmla="*/ 1377625 h 1396280"/>
                  <a:gd name="connsiteX9" fmla="*/ 369719 w 896460"/>
                  <a:gd name="connsiteY9" fmla="*/ 1297962 h 1396280"/>
                  <a:gd name="connsiteX10" fmla="*/ 6038 w 896460"/>
                  <a:gd name="connsiteY10" fmla="*/ 965453 h 1396280"/>
                  <a:gd name="connsiteX11" fmla="*/ 151510 w 896460"/>
                  <a:gd name="connsiteY11" fmla="*/ 1024334 h 1396280"/>
                  <a:gd name="connsiteX12" fmla="*/ 269274 w 896460"/>
                  <a:gd name="connsiteY12" fmla="*/ 740316 h 1396280"/>
                  <a:gd name="connsiteX13" fmla="*/ 276201 w 896460"/>
                  <a:gd name="connsiteY13" fmla="*/ 802662 h 1396280"/>
                  <a:gd name="connsiteX14" fmla="*/ 535974 w 896460"/>
                  <a:gd name="connsiteY14" fmla="*/ 231162 h 1396280"/>
                  <a:gd name="connsiteX15" fmla="*/ 577538 w 896460"/>
                  <a:gd name="connsiteY15" fmla="*/ 113398 h 1396280"/>
                  <a:gd name="connsiteX16" fmla="*/ 539438 w 896460"/>
                  <a:gd name="connsiteY16" fmla="*/ 186134 h 1396280"/>
                  <a:gd name="connsiteX17" fmla="*/ 584465 w 896460"/>
                  <a:gd name="connsiteY17" fmla="*/ 47589 h 1396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96460" h="1396280">
                    <a:moveTo>
                      <a:pt x="584465" y="47589"/>
                    </a:moveTo>
                    <a:cubicBezTo>
                      <a:pt x="643924" y="19880"/>
                      <a:pt x="906006" y="-26879"/>
                      <a:pt x="896192" y="19880"/>
                    </a:cubicBezTo>
                    <a:cubicBezTo>
                      <a:pt x="886378" y="66639"/>
                      <a:pt x="589083" y="264643"/>
                      <a:pt x="525583" y="328143"/>
                    </a:cubicBezTo>
                    <a:cubicBezTo>
                      <a:pt x="462083" y="391643"/>
                      <a:pt x="512306" y="363935"/>
                      <a:pt x="515192" y="400880"/>
                    </a:cubicBezTo>
                    <a:cubicBezTo>
                      <a:pt x="518078" y="437826"/>
                      <a:pt x="547519" y="481121"/>
                      <a:pt x="542901" y="549816"/>
                    </a:cubicBezTo>
                    <a:cubicBezTo>
                      <a:pt x="538283" y="618511"/>
                      <a:pt x="481710" y="781303"/>
                      <a:pt x="487483" y="813053"/>
                    </a:cubicBezTo>
                    <a:cubicBezTo>
                      <a:pt x="493256" y="844803"/>
                      <a:pt x="589083" y="710298"/>
                      <a:pt x="577538" y="740316"/>
                    </a:cubicBezTo>
                    <a:cubicBezTo>
                      <a:pt x="565993" y="770334"/>
                      <a:pt x="440146" y="886944"/>
                      <a:pt x="418210" y="993162"/>
                    </a:cubicBezTo>
                    <a:cubicBezTo>
                      <a:pt x="396274" y="1099380"/>
                      <a:pt x="454001" y="1326825"/>
                      <a:pt x="445919" y="1377625"/>
                    </a:cubicBezTo>
                    <a:cubicBezTo>
                      <a:pt x="437837" y="1428425"/>
                      <a:pt x="443032" y="1366657"/>
                      <a:pt x="369719" y="1297962"/>
                    </a:cubicBezTo>
                    <a:cubicBezTo>
                      <a:pt x="296406" y="1229267"/>
                      <a:pt x="42406" y="1011058"/>
                      <a:pt x="6038" y="965453"/>
                    </a:cubicBezTo>
                    <a:cubicBezTo>
                      <a:pt x="-30330" y="919848"/>
                      <a:pt x="107637" y="1061857"/>
                      <a:pt x="151510" y="1024334"/>
                    </a:cubicBezTo>
                    <a:cubicBezTo>
                      <a:pt x="195383" y="986811"/>
                      <a:pt x="248492" y="777261"/>
                      <a:pt x="269274" y="740316"/>
                    </a:cubicBezTo>
                    <a:cubicBezTo>
                      <a:pt x="290056" y="703371"/>
                      <a:pt x="231751" y="887521"/>
                      <a:pt x="276201" y="802662"/>
                    </a:cubicBezTo>
                    <a:cubicBezTo>
                      <a:pt x="320651" y="717803"/>
                      <a:pt x="485751" y="346039"/>
                      <a:pt x="535974" y="231162"/>
                    </a:cubicBezTo>
                    <a:cubicBezTo>
                      <a:pt x="586197" y="116285"/>
                      <a:pt x="576961" y="120903"/>
                      <a:pt x="577538" y="113398"/>
                    </a:cubicBezTo>
                    <a:cubicBezTo>
                      <a:pt x="578115" y="105893"/>
                      <a:pt x="530779" y="194793"/>
                      <a:pt x="539438" y="186134"/>
                    </a:cubicBezTo>
                    <a:cubicBezTo>
                      <a:pt x="548097" y="177475"/>
                      <a:pt x="525006" y="75298"/>
                      <a:pt x="584465" y="475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 17">
                <a:extLst>
                  <a:ext uri="{FF2B5EF4-FFF2-40B4-BE49-F238E27FC236}">
                    <a16:creationId xmlns:a16="http://schemas.microsoft.com/office/drawing/2014/main" id="{6D769803-70E5-0962-EE6C-E9ACBDBE9A93}"/>
                  </a:ext>
                </a:extLst>
              </p:cNvPr>
              <p:cNvSpPr/>
              <p:nvPr/>
            </p:nvSpPr>
            <p:spPr>
              <a:xfrm>
                <a:off x="2128670" y="3406045"/>
                <a:ext cx="969104" cy="1420191"/>
              </a:xfrm>
              <a:custGeom>
                <a:avLst/>
                <a:gdLst>
                  <a:gd name="connsiteX0" fmla="*/ 22248 w 969104"/>
                  <a:gd name="connsiteY0" fmla="*/ 393564 h 1420191"/>
                  <a:gd name="connsiteX1" fmla="*/ 77666 w 969104"/>
                  <a:gd name="connsiteY1" fmla="*/ 362391 h 1420191"/>
                  <a:gd name="connsiteX2" fmla="*/ 503694 w 969104"/>
                  <a:gd name="connsiteY2" fmla="*/ 9100 h 1420191"/>
                  <a:gd name="connsiteX3" fmla="*/ 694194 w 969104"/>
                  <a:gd name="connsiteY3" fmla="*/ 99155 h 1420191"/>
                  <a:gd name="connsiteX4" fmla="*/ 701121 w 969104"/>
                  <a:gd name="connsiteY4" fmla="*/ 40273 h 1420191"/>
                  <a:gd name="connsiteX5" fmla="*/ 874303 w 969104"/>
                  <a:gd name="connsiteY5" fmla="*/ 123400 h 1420191"/>
                  <a:gd name="connsiteX6" fmla="*/ 940112 w 969104"/>
                  <a:gd name="connsiteY6" fmla="*/ 234237 h 1420191"/>
                  <a:gd name="connsiteX7" fmla="*/ 967821 w 969104"/>
                  <a:gd name="connsiteY7" fmla="*/ 151110 h 1420191"/>
                  <a:gd name="connsiteX8" fmla="*/ 902012 w 969104"/>
                  <a:gd name="connsiteY8" fmla="*/ 469764 h 1420191"/>
                  <a:gd name="connsiteX9" fmla="*/ 953966 w 969104"/>
                  <a:gd name="connsiteY9" fmla="*/ 937355 h 1420191"/>
                  <a:gd name="connsiteX10" fmla="*/ 905475 w 969104"/>
                  <a:gd name="connsiteY10" fmla="*/ 854228 h 1420191"/>
                  <a:gd name="connsiteX11" fmla="*/ 922794 w 969104"/>
                  <a:gd name="connsiteY11" fmla="*/ 1238691 h 1420191"/>
                  <a:gd name="connsiteX12" fmla="*/ 680339 w 969104"/>
                  <a:gd name="connsiteY12" fmla="*/ 1418800 h 1420191"/>
                  <a:gd name="connsiteX13" fmla="*/ 475985 w 969104"/>
                  <a:gd name="connsiteY13" fmla="*/ 1152100 h 1420191"/>
                  <a:gd name="connsiteX14" fmla="*/ 49957 w 969104"/>
                  <a:gd name="connsiteY14" fmla="*/ 771100 h 1420191"/>
                  <a:gd name="connsiteX15" fmla="*/ 153866 w 969104"/>
                  <a:gd name="connsiteY15" fmla="*/ 875010 h 1420191"/>
                  <a:gd name="connsiteX16" fmla="*/ 524475 w 969104"/>
                  <a:gd name="connsiteY16" fmla="*/ 1023946 h 1420191"/>
                  <a:gd name="connsiteX17" fmla="*/ 444812 w 969104"/>
                  <a:gd name="connsiteY17" fmla="*/ 906182 h 1420191"/>
                  <a:gd name="connsiteX18" fmla="*/ 607603 w 969104"/>
                  <a:gd name="connsiteY18" fmla="*/ 930428 h 1420191"/>
                  <a:gd name="connsiteX19" fmla="*/ 649166 w 969104"/>
                  <a:gd name="connsiteY19" fmla="*/ 317364 h 1420191"/>
                  <a:gd name="connsiteX20" fmla="*/ 396321 w 969104"/>
                  <a:gd name="connsiteY20" fmla="*/ 341610 h 1420191"/>
                  <a:gd name="connsiteX21" fmla="*/ 482912 w 969104"/>
                  <a:gd name="connsiteY21" fmla="*/ 251555 h 1420191"/>
                  <a:gd name="connsiteX22" fmla="*/ 98448 w 969104"/>
                  <a:gd name="connsiteY22" fmla="*/ 483619 h 1420191"/>
                  <a:gd name="connsiteX23" fmla="*/ 330512 w 969104"/>
                  <a:gd name="connsiteY23" fmla="*/ 306973 h 1420191"/>
                  <a:gd name="connsiteX24" fmla="*/ 22248 w 969104"/>
                  <a:gd name="connsiteY24" fmla="*/ 393564 h 1420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969104" h="1420191">
                    <a:moveTo>
                      <a:pt x="22248" y="393564"/>
                    </a:moveTo>
                    <a:cubicBezTo>
                      <a:pt x="-19893" y="402800"/>
                      <a:pt x="-2575" y="426468"/>
                      <a:pt x="77666" y="362391"/>
                    </a:cubicBezTo>
                    <a:cubicBezTo>
                      <a:pt x="157907" y="298314"/>
                      <a:pt x="400939" y="52973"/>
                      <a:pt x="503694" y="9100"/>
                    </a:cubicBezTo>
                    <a:cubicBezTo>
                      <a:pt x="606449" y="-34773"/>
                      <a:pt x="661290" y="93960"/>
                      <a:pt x="694194" y="99155"/>
                    </a:cubicBezTo>
                    <a:cubicBezTo>
                      <a:pt x="727098" y="104350"/>
                      <a:pt x="671103" y="36232"/>
                      <a:pt x="701121" y="40273"/>
                    </a:cubicBezTo>
                    <a:cubicBezTo>
                      <a:pt x="731139" y="44314"/>
                      <a:pt x="834471" y="91073"/>
                      <a:pt x="874303" y="123400"/>
                    </a:cubicBezTo>
                    <a:cubicBezTo>
                      <a:pt x="914135" y="155727"/>
                      <a:pt x="924526" y="229619"/>
                      <a:pt x="940112" y="234237"/>
                    </a:cubicBezTo>
                    <a:cubicBezTo>
                      <a:pt x="955698" y="238855"/>
                      <a:pt x="974171" y="111855"/>
                      <a:pt x="967821" y="151110"/>
                    </a:cubicBezTo>
                    <a:cubicBezTo>
                      <a:pt x="961471" y="190364"/>
                      <a:pt x="904321" y="338723"/>
                      <a:pt x="902012" y="469764"/>
                    </a:cubicBezTo>
                    <a:cubicBezTo>
                      <a:pt x="899703" y="600805"/>
                      <a:pt x="953389" y="873278"/>
                      <a:pt x="953966" y="937355"/>
                    </a:cubicBezTo>
                    <a:cubicBezTo>
                      <a:pt x="954543" y="1001432"/>
                      <a:pt x="910670" y="804005"/>
                      <a:pt x="905475" y="854228"/>
                    </a:cubicBezTo>
                    <a:cubicBezTo>
                      <a:pt x="900280" y="904451"/>
                      <a:pt x="960317" y="1144596"/>
                      <a:pt x="922794" y="1238691"/>
                    </a:cubicBezTo>
                    <a:cubicBezTo>
                      <a:pt x="885271" y="1332786"/>
                      <a:pt x="754807" y="1433232"/>
                      <a:pt x="680339" y="1418800"/>
                    </a:cubicBezTo>
                    <a:cubicBezTo>
                      <a:pt x="605871" y="1404368"/>
                      <a:pt x="581049" y="1260050"/>
                      <a:pt x="475985" y="1152100"/>
                    </a:cubicBezTo>
                    <a:cubicBezTo>
                      <a:pt x="370921" y="1044150"/>
                      <a:pt x="103643" y="817282"/>
                      <a:pt x="49957" y="771100"/>
                    </a:cubicBezTo>
                    <a:cubicBezTo>
                      <a:pt x="-3729" y="724918"/>
                      <a:pt x="74780" y="832869"/>
                      <a:pt x="153866" y="875010"/>
                    </a:cubicBezTo>
                    <a:cubicBezTo>
                      <a:pt x="232952" y="917151"/>
                      <a:pt x="475984" y="1018751"/>
                      <a:pt x="524475" y="1023946"/>
                    </a:cubicBezTo>
                    <a:cubicBezTo>
                      <a:pt x="572966" y="1029141"/>
                      <a:pt x="430957" y="921768"/>
                      <a:pt x="444812" y="906182"/>
                    </a:cubicBezTo>
                    <a:cubicBezTo>
                      <a:pt x="458667" y="890596"/>
                      <a:pt x="573544" y="1028564"/>
                      <a:pt x="607603" y="930428"/>
                    </a:cubicBezTo>
                    <a:cubicBezTo>
                      <a:pt x="641662" y="832292"/>
                      <a:pt x="684380" y="415500"/>
                      <a:pt x="649166" y="317364"/>
                    </a:cubicBezTo>
                    <a:cubicBezTo>
                      <a:pt x="613952" y="219228"/>
                      <a:pt x="424030" y="352578"/>
                      <a:pt x="396321" y="341610"/>
                    </a:cubicBezTo>
                    <a:cubicBezTo>
                      <a:pt x="368612" y="330642"/>
                      <a:pt x="532557" y="227887"/>
                      <a:pt x="482912" y="251555"/>
                    </a:cubicBezTo>
                    <a:cubicBezTo>
                      <a:pt x="433267" y="275223"/>
                      <a:pt x="123848" y="474383"/>
                      <a:pt x="98448" y="483619"/>
                    </a:cubicBezTo>
                    <a:cubicBezTo>
                      <a:pt x="73048" y="492855"/>
                      <a:pt x="341480" y="319673"/>
                      <a:pt x="330512" y="306973"/>
                    </a:cubicBezTo>
                    <a:cubicBezTo>
                      <a:pt x="319544" y="294273"/>
                      <a:pt x="64389" y="384328"/>
                      <a:pt x="22248" y="3935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 18">
                <a:extLst>
                  <a:ext uri="{FF2B5EF4-FFF2-40B4-BE49-F238E27FC236}">
                    <a16:creationId xmlns:a16="http://schemas.microsoft.com/office/drawing/2014/main" id="{C65D7762-1F6E-67B4-69F3-2F7F31036318}"/>
                  </a:ext>
                </a:extLst>
              </p:cNvPr>
              <p:cNvSpPr/>
              <p:nvPr/>
            </p:nvSpPr>
            <p:spPr>
              <a:xfrm>
                <a:off x="1838772" y="3125204"/>
                <a:ext cx="875926" cy="2194944"/>
              </a:xfrm>
              <a:custGeom>
                <a:avLst/>
                <a:gdLst>
                  <a:gd name="connsiteX0" fmla="*/ 619475 w 875926"/>
                  <a:gd name="connsiteY0" fmla="*/ 768 h 2194944"/>
                  <a:gd name="connsiteX1" fmla="*/ 870404 w 875926"/>
                  <a:gd name="connsiteY1" fmla="*/ 323998 h 2194944"/>
                  <a:gd name="connsiteX2" fmla="*/ 785343 w 875926"/>
                  <a:gd name="connsiteY2" fmla="*/ 294227 h 2194944"/>
                  <a:gd name="connsiteX3" fmla="*/ 696030 w 875926"/>
                  <a:gd name="connsiteY3" fmla="*/ 438829 h 2194944"/>
                  <a:gd name="connsiteX4" fmla="*/ 653500 w 875926"/>
                  <a:gd name="connsiteY4" fmla="*/ 1612664 h 2194944"/>
                  <a:gd name="connsiteX5" fmla="*/ 653500 w 875926"/>
                  <a:gd name="connsiteY5" fmla="*/ 1434037 h 2194944"/>
                  <a:gd name="connsiteX6" fmla="*/ 704536 w 875926"/>
                  <a:gd name="connsiteY6" fmla="*/ 2135786 h 2194944"/>
                  <a:gd name="connsiteX7" fmla="*/ 696030 w 875926"/>
                  <a:gd name="connsiteY7" fmla="*/ 2144292 h 2194944"/>
                  <a:gd name="connsiteX8" fmla="*/ 721548 w 875926"/>
                  <a:gd name="connsiteY8" fmla="*/ 2186822 h 2194944"/>
                  <a:gd name="connsiteX9" fmla="*/ 483379 w 875926"/>
                  <a:gd name="connsiteY9" fmla="*/ 1961412 h 2194944"/>
                  <a:gd name="connsiteX10" fmla="*/ 2787 w 875926"/>
                  <a:gd name="connsiteY10" fmla="*/ 1523350 h 2194944"/>
                  <a:gd name="connsiteX11" fmla="*/ 274981 w 875926"/>
                  <a:gd name="connsiteY11" fmla="*/ 1723243 h 2194944"/>
                  <a:gd name="connsiteX12" fmla="*/ 36811 w 875926"/>
                  <a:gd name="connsiteY12" fmla="*/ 1229892 h 2194944"/>
                  <a:gd name="connsiteX13" fmla="*/ 304752 w 875926"/>
                  <a:gd name="connsiteY13" fmla="*/ 1633929 h 2194944"/>
                  <a:gd name="connsiteX14" fmla="*/ 491885 w 875926"/>
                  <a:gd name="connsiteY14" fmla="*/ 1655194 h 2194944"/>
                  <a:gd name="connsiteX15" fmla="*/ 483379 w 875926"/>
                  <a:gd name="connsiteY15" fmla="*/ 1093795 h 2194944"/>
                  <a:gd name="connsiteX16" fmla="*/ 525909 w 875926"/>
                  <a:gd name="connsiteY16" fmla="*/ 451589 h 2194944"/>
                  <a:gd name="connsiteX17" fmla="*/ 432342 w 875926"/>
                  <a:gd name="connsiteY17" fmla="*/ 132612 h 2194944"/>
                  <a:gd name="connsiteX18" fmla="*/ 559933 w 875926"/>
                  <a:gd name="connsiteY18" fmla="*/ 230431 h 2194944"/>
                  <a:gd name="connsiteX19" fmla="*/ 619475 w 875926"/>
                  <a:gd name="connsiteY19" fmla="*/ 768 h 2194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75926" h="2194944">
                    <a:moveTo>
                      <a:pt x="619475" y="768"/>
                    </a:moveTo>
                    <a:cubicBezTo>
                      <a:pt x="671220" y="16362"/>
                      <a:pt x="842759" y="275088"/>
                      <a:pt x="870404" y="323998"/>
                    </a:cubicBezTo>
                    <a:cubicBezTo>
                      <a:pt x="898049" y="372908"/>
                      <a:pt x="814405" y="275089"/>
                      <a:pt x="785343" y="294227"/>
                    </a:cubicBezTo>
                    <a:cubicBezTo>
                      <a:pt x="756281" y="313366"/>
                      <a:pt x="718004" y="219090"/>
                      <a:pt x="696030" y="438829"/>
                    </a:cubicBezTo>
                    <a:cubicBezTo>
                      <a:pt x="674056" y="658568"/>
                      <a:pt x="660588" y="1446796"/>
                      <a:pt x="653500" y="1612664"/>
                    </a:cubicBezTo>
                    <a:cubicBezTo>
                      <a:pt x="646412" y="1778532"/>
                      <a:pt x="644994" y="1346850"/>
                      <a:pt x="653500" y="1434037"/>
                    </a:cubicBezTo>
                    <a:cubicBezTo>
                      <a:pt x="662006" y="1521224"/>
                      <a:pt x="697448" y="2017410"/>
                      <a:pt x="704536" y="2135786"/>
                    </a:cubicBezTo>
                    <a:cubicBezTo>
                      <a:pt x="711624" y="2254162"/>
                      <a:pt x="693195" y="2135786"/>
                      <a:pt x="696030" y="2144292"/>
                    </a:cubicBezTo>
                    <a:cubicBezTo>
                      <a:pt x="698865" y="2152798"/>
                      <a:pt x="756990" y="2217302"/>
                      <a:pt x="721548" y="2186822"/>
                    </a:cubicBezTo>
                    <a:cubicBezTo>
                      <a:pt x="686106" y="2156342"/>
                      <a:pt x="603173" y="2071991"/>
                      <a:pt x="483379" y="1961412"/>
                    </a:cubicBezTo>
                    <a:cubicBezTo>
                      <a:pt x="363585" y="1850833"/>
                      <a:pt x="37520" y="1563045"/>
                      <a:pt x="2787" y="1523350"/>
                    </a:cubicBezTo>
                    <a:cubicBezTo>
                      <a:pt x="-31946" y="1483655"/>
                      <a:pt x="269310" y="1772153"/>
                      <a:pt x="274981" y="1723243"/>
                    </a:cubicBezTo>
                    <a:cubicBezTo>
                      <a:pt x="280652" y="1674333"/>
                      <a:pt x="31849" y="1244778"/>
                      <a:pt x="36811" y="1229892"/>
                    </a:cubicBezTo>
                    <a:cubicBezTo>
                      <a:pt x="41773" y="1215006"/>
                      <a:pt x="228906" y="1563045"/>
                      <a:pt x="304752" y="1633929"/>
                    </a:cubicBezTo>
                    <a:cubicBezTo>
                      <a:pt x="380598" y="1704813"/>
                      <a:pt x="462114" y="1745216"/>
                      <a:pt x="491885" y="1655194"/>
                    </a:cubicBezTo>
                    <a:cubicBezTo>
                      <a:pt x="521656" y="1565172"/>
                      <a:pt x="477708" y="1294396"/>
                      <a:pt x="483379" y="1093795"/>
                    </a:cubicBezTo>
                    <a:cubicBezTo>
                      <a:pt x="489050" y="893194"/>
                      <a:pt x="534415" y="611786"/>
                      <a:pt x="525909" y="451589"/>
                    </a:cubicBezTo>
                    <a:cubicBezTo>
                      <a:pt x="517403" y="291392"/>
                      <a:pt x="426671" y="169472"/>
                      <a:pt x="432342" y="132612"/>
                    </a:cubicBezTo>
                    <a:cubicBezTo>
                      <a:pt x="438013" y="95752"/>
                      <a:pt x="530871" y="248861"/>
                      <a:pt x="559933" y="230431"/>
                    </a:cubicBezTo>
                    <a:cubicBezTo>
                      <a:pt x="588995" y="212001"/>
                      <a:pt x="567730" y="-14826"/>
                      <a:pt x="619475" y="7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883DD0DE-CCAD-3759-9F04-15BE1C1D3553}"/>
                </a:ext>
              </a:extLst>
            </p:cNvPr>
            <p:cNvGrpSpPr/>
            <p:nvPr/>
          </p:nvGrpSpPr>
          <p:grpSpPr>
            <a:xfrm>
              <a:off x="5635421" y="1846805"/>
              <a:ext cx="1691403" cy="1777782"/>
              <a:chOff x="3351133" y="2844514"/>
              <a:chExt cx="2497126" cy="2483710"/>
            </a:xfrm>
            <a:solidFill>
              <a:schemeClr val="bg1"/>
            </a:solidFill>
          </p:grpSpPr>
          <p:sp>
            <p:nvSpPr>
              <p:cNvPr id="20" name="フリーフォーム 19">
                <a:extLst>
                  <a:ext uri="{FF2B5EF4-FFF2-40B4-BE49-F238E27FC236}">
                    <a16:creationId xmlns:a16="http://schemas.microsoft.com/office/drawing/2014/main" id="{5845E531-14A5-437A-4DDF-EB95E3C3FD0E}"/>
                  </a:ext>
                </a:extLst>
              </p:cNvPr>
              <p:cNvSpPr/>
              <p:nvPr/>
            </p:nvSpPr>
            <p:spPr>
              <a:xfrm>
                <a:off x="3517720" y="2844514"/>
                <a:ext cx="2046734" cy="1295865"/>
              </a:xfrm>
              <a:custGeom>
                <a:avLst/>
                <a:gdLst>
                  <a:gd name="connsiteX0" fmla="*/ 67579 w 2046734"/>
                  <a:gd name="connsiteY0" fmla="*/ 876881 h 1295865"/>
                  <a:gd name="connsiteX1" fmla="*/ 12289 w 2046734"/>
                  <a:gd name="connsiteY1" fmla="*/ 1136316 h 1295865"/>
                  <a:gd name="connsiteX2" fmla="*/ 322760 w 2046734"/>
                  <a:gd name="connsiteY2" fmla="*/ 1234135 h 1295865"/>
                  <a:gd name="connsiteX3" fmla="*/ 284483 w 2046734"/>
                  <a:gd name="connsiteY3" fmla="*/ 1280919 h 1295865"/>
                  <a:gd name="connsiteX4" fmla="*/ 475869 w 2046734"/>
                  <a:gd name="connsiteY4" fmla="*/ 966195 h 1295865"/>
                  <a:gd name="connsiteX5" fmla="*/ 1007497 w 2046734"/>
                  <a:gd name="connsiteY5" fmla="*/ 375025 h 1295865"/>
                  <a:gd name="connsiteX6" fmla="*/ 1232907 w 2046734"/>
                  <a:gd name="connsiteY6" fmla="*/ 328241 h 1295865"/>
                  <a:gd name="connsiteX7" fmla="*/ 973473 w 2046734"/>
                  <a:gd name="connsiteY7" fmla="*/ 719519 h 1295865"/>
                  <a:gd name="connsiteX8" fmla="*/ 828870 w 2046734"/>
                  <a:gd name="connsiteY8" fmla="*/ 932171 h 1295865"/>
                  <a:gd name="connsiteX9" fmla="*/ 973473 w 2046734"/>
                  <a:gd name="connsiteY9" fmla="*/ 779062 h 1295865"/>
                  <a:gd name="connsiteX10" fmla="*/ 947954 w 2046734"/>
                  <a:gd name="connsiteY10" fmla="*/ 1012978 h 1295865"/>
                  <a:gd name="connsiteX11" fmla="*/ 947954 w 2046734"/>
                  <a:gd name="connsiteY11" fmla="*/ 1166087 h 1295865"/>
                  <a:gd name="connsiteX12" fmla="*/ 1135087 w 2046734"/>
                  <a:gd name="connsiteY12" fmla="*/ 991713 h 1295865"/>
                  <a:gd name="connsiteX13" fmla="*/ 1092557 w 2046734"/>
                  <a:gd name="connsiteY13" fmla="*/ 1098039 h 1295865"/>
                  <a:gd name="connsiteX14" fmla="*/ 1713499 w 2046734"/>
                  <a:gd name="connsiteY14" fmla="*/ 562158 h 1295865"/>
                  <a:gd name="connsiteX15" fmla="*/ 2045234 w 2046734"/>
                  <a:gd name="connsiteY15" fmla="*/ 426061 h 1295865"/>
                  <a:gd name="connsiteX16" fmla="*/ 1811318 w 2046734"/>
                  <a:gd name="connsiteY16" fmla="*/ 115590 h 1295865"/>
                  <a:gd name="connsiteX17" fmla="*/ 1258425 w 2046734"/>
                  <a:gd name="connsiteY17" fmla="*/ 759 h 1295865"/>
                  <a:gd name="connsiteX18" fmla="*/ 1322220 w 2046734"/>
                  <a:gd name="connsiteY18" fmla="*/ 73060 h 1295865"/>
                  <a:gd name="connsiteX19" fmla="*/ 548170 w 2046734"/>
                  <a:gd name="connsiteY19" fmla="*/ 213410 h 1295865"/>
                  <a:gd name="connsiteX20" fmla="*/ 726797 w 2046734"/>
                  <a:gd name="connsiteY20" fmla="*/ 217663 h 1295865"/>
                  <a:gd name="connsiteX21" fmla="*/ 258965 w 2046734"/>
                  <a:gd name="connsiteY21" fmla="*/ 668483 h 1295865"/>
                  <a:gd name="connsiteX22" fmla="*/ 241953 w 2046734"/>
                  <a:gd name="connsiteY22" fmla="*/ 1000219 h 1295865"/>
                  <a:gd name="connsiteX23" fmla="*/ 190916 w 2046734"/>
                  <a:gd name="connsiteY23" fmla="*/ 821592 h 1295865"/>
                  <a:gd name="connsiteX24" fmla="*/ 161145 w 2046734"/>
                  <a:gd name="connsiteY24" fmla="*/ 1072520 h 1295865"/>
                  <a:gd name="connsiteX25" fmla="*/ 118615 w 2046734"/>
                  <a:gd name="connsiteY25" fmla="*/ 940677 h 1295865"/>
                  <a:gd name="connsiteX26" fmla="*/ 67579 w 2046734"/>
                  <a:gd name="connsiteY26" fmla="*/ 876881 h 129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046734" h="1295865">
                    <a:moveTo>
                      <a:pt x="67579" y="876881"/>
                    </a:moveTo>
                    <a:cubicBezTo>
                      <a:pt x="49858" y="909487"/>
                      <a:pt x="-30241" y="1076774"/>
                      <a:pt x="12289" y="1136316"/>
                    </a:cubicBezTo>
                    <a:cubicBezTo>
                      <a:pt x="54819" y="1195858"/>
                      <a:pt x="277394" y="1210035"/>
                      <a:pt x="322760" y="1234135"/>
                    </a:cubicBezTo>
                    <a:cubicBezTo>
                      <a:pt x="368126" y="1258236"/>
                      <a:pt x="258965" y="1325576"/>
                      <a:pt x="284483" y="1280919"/>
                    </a:cubicBezTo>
                    <a:cubicBezTo>
                      <a:pt x="310001" y="1236262"/>
                      <a:pt x="355367" y="1117177"/>
                      <a:pt x="475869" y="966195"/>
                    </a:cubicBezTo>
                    <a:cubicBezTo>
                      <a:pt x="596371" y="815213"/>
                      <a:pt x="881324" y="481351"/>
                      <a:pt x="1007497" y="375025"/>
                    </a:cubicBezTo>
                    <a:cubicBezTo>
                      <a:pt x="1133670" y="268699"/>
                      <a:pt x="1238578" y="270825"/>
                      <a:pt x="1232907" y="328241"/>
                    </a:cubicBezTo>
                    <a:cubicBezTo>
                      <a:pt x="1227236" y="385657"/>
                      <a:pt x="1040812" y="618864"/>
                      <a:pt x="973473" y="719519"/>
                    </a:cubicBezTo>
                    <a:cubicBezTo>
                      <a:pt x="906134" y="820174"/>
                      <a:pt x="828870" y="922247"/>
                      <a:pt x="828870" y="932171"/>
                    </a:cubicBezTo>
                    <a:cubicBezTo>
                      <a:pt x="828870" y="942095"/>
                      <a:pt x="953626" y="765594"/>
                      <a:pt x="973473" y="779062"/>
                    </a:cubicBezTo>
                    <a:cubicBezTo>
                      <a:pt x="993320" y="792530"/>
                      <a:pt x="952207" y="948474"/>
                      <a:pt x="947954" y="1012978"/>
                    </a:cubicBezTo>
                    <a:cubicBezTo>
                      <a:pt x="943701" y="1077482"/>
                      <a:pt x="916765" y="1169631"/>
                      <a:pt x="947954" y="1166087"/>
                    </a:cubicBezTo>
                    <a:cubicBezTo>
                      <a:pt x="979143" y="1162543"/>
                      <a:pt x="1110987" y="1003054"/>
                      <a:pt x="1135087" y="991713"/>
                    </a:cubicBezTo>
                    <a:cubicBezTo>
                      <a:pt x="1159187" y="980372"/>
                      <a:pt x="996155" y="1169631"/>
                      <a:pt x="1092557" y="1098039"/>
                    </a:cubicBezTo>
                    <a:cubicBezTo>
                      <a:pt x="1188959" y="1026447"/>
                      <a:pt x="1554720" y="674154"/>
                      <a:pt x="1713499" y="562158"/>
                    </a:cubicBezTo>
                    <a:cubicBezTo>
                      <a:pt x="1872278" y="450162"/>
                      <a:pt x="2028931" y="500489"/>
                      <a:pt x="2045234" y="426061"/>
                    </a:cubicBezTo>
                    <a:cubicBezTo>
                      <a:pt x="2061537" y="351633"/>
                      <a:pt x="1942453" y="186474"/>
                      <a:pt x="1811318" y="115590"/>
                    </a:cubicBezTo>
                    <a:cubicBezTo>
                      <a:pt x="1680183" y="44706"/>
                      <a:pt x="1339941" y="7847"/>
                      <a:pt x="1258425" y="759"/>
                    </a:cubicBezTo>
                    <a:cubicBezTo>
                      <a:pt x="1176909" y="-6329"/>
                      <a:pt x="1440596" y="37618"/>
                      <a:pt x="1322220" y="73060"/>
                    </a:cubicBezTo>
                    <a:cubicBezTo>
                      <a:pt x="1203844" y="108502"/>
                      <a:pt x="647407" y="189310"/>
                      <a:pt x="548170" y="213410"/>
                    </a:cubicBezTo>
                    <a:cubicBezTo>
                      <a:pt x="448933" y="237510"/>
                      <a:pt x="774998" y="141818"/>
                      <a:pt x="726797" y="217663"/>
                    </a:cubicBezTo>
                    <a:cubicBezTo>
                      <a:pt x="678596" y="293508"/>
                      <a:pt x="339772" y="538057"/>
                      <a:pt x="258965" y="668483"/>
                    </a:cubicBezTo>
                    <a:cubicBezTo>
                      <a:pt x="178158" y="798909"/>
                      <a:pt x="253295" y="974701"/>
                      <a:pt x="241953" y="1000219"/>
                    </a:cubicBezTo>
                    <a:cubicBezTo>
                      <a:pt x="230612" y="1025737"/>
                      <a:pt x="204384" y="809542"/>
                      <a:pt x="190916" y="821592"/>
                    </a:cubicBezTo>
                    <a:cubicBezTo>
                      <a:pt x="177448" y="833642"/>
                      <a:pt x="173195" y="1052673"/>
                      <a:pt x="161145" y="1072520"/>
                    </a:cubicBezTo>
                    <a:cubicBezTo>
                      <a:pt x="149095" y="1092368"/>
                      <a:pt x="132792" y="969030"/>
                      <a:pt x="118615" y="940677"/>
                    </a:cubicBezTo>
                    <a:cubicBezTo>
                      <a:pt x="104438" y="912324"/>
                      <a:pt x="85300" y="844275"/>
                      <a:pt x="67579" y="8768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 20">
                <a:extLst>
                  <a:ext uri="{FF2B5EF4-FFF2-40B4-BE49-F238E27FC236}">
                    <a16:creationId xmlns:a16="http://schemas.microsoft.com/office/drawing/2014/main" id="{2D2493F1-2271-C89B-90ED-76301CCADCD4}"/>
                  </a:ext>
                </a:extLst>
              </p:cNvPr>
              <p:cNvSpPr/>
              <p:nvPr/>
            </p:nvSpPr>
            <p:spPr>
              <a:xfrm>
                <a:off x="3577528" y="3604950"/>
                <a:ext cx="1372309" cy="1723274"/>
              </a:xfrm>
              <a:custGeom>
                <a:avLst/>
                <a:gdLst>
                  <a:gd name="connsiteX0" fmla="*/ 679748 w 1372309"/>
                  <a:gd name="connsiteY0" fmla="*/ 27132 h 1723274"/>
                  <a:gd name="connsiteX1" fmla="*/ 1168846 w 1372309"/>
                  <a:gd name="connsiteY1" fmla="*/ 5867 h 1723274"/>
                  <a:gd name="connsiteX2" fmla="*/ 1083785 w 1372309"/>
                  <a:gd name="connsiteY2" fmla="*/ 133457 h 1723274"/>
                  <a:gd name="connsiteX3" fmla="*/ 1309196 w 1372309"/>
                  <a:gd name="connsiteY3" fmla="*/ 686350 h 1723274"/>
                  <a:gd name="connsiteX4" fmla="*/ 1355979 w 1372309"/>
                  <a:gd name="connsiteY4" fmla="*/ 1111653 h 1723274"/>
                  <a:gd name="connsiteX5" fmla="*/ 1066773 w 1372309"/>
                  <a:gd name="connsiteY5" fmla="*/ 1702823 h 1723274"/>
                  <a:gd name="connsiteX6" fmla="*/ 662736 w 1372309"/>
                  <a:gd name="connsiteY6" fmla="*/ 1545461 h 1723274"/>
                  <a:gd name="connsiteX7" fmla="*/ 233181 w 1372309"/>
                  <a:gd name="connsiteY7" fmla="*/ 1137171 h 1723274"/>
                  <a:gd name="connsiteX8" fmla="*/ 12024 w 1372309"/>
                  <a:gd name="connsiteY8" fmla="*/ 762905 h 1723274"/>
                  <a:gd name="connsiteX9" fmla="*/ 97084 w 1372309"/>
                  <a:gd name="connsiteY9" fmla="*/ 928773 h 1723274"/>
                  <a:gd name="connsiteX10" fmla="*/ 658483 w 1372309"/>
                  <a:gd name="connsiteY10" fmla="*/ 1371087 h 1723274"/>
                  <a:gd name="connsiteX11" fmla="*/ 658483 w 1372309"/>
                  <a:gd name="connsiteY11" fmla="*/ 1371087 h 1723274"/>
                  <a:gd name="connsiteX12" fmla="*/ 211916 w 1372309"/>
                  <a:gd name="connsiteY12" fmla="*/ 945785 h 1723274"/>
                  <a:gd name="connsiteX13" fmla="*/ 586182 w 1372309"/>
                  <a:gd name="connsiteY13" fmla="*/ 1141424 h 1723274"/>
                  <a:gd name="connsiteX14" fmla="*/ 152373 w 1372309"/>
                  <a:gd name="connsiteY14" fmla="*/ 550254 h 1723274"/>
                  <a:gd name="connsiteX15" fmla="*/ 624459 w 1372309"/>
                  <a:gd name="connsiteY15" fmla="*/ 1132918 h 1723274"/>
                  <a:gd name="connsiteX16" fmla="*/ 964701 w 1372309"/>
                  <a:gd name="connsiteY16" fmla="*/ 1115906 h 1723274"/>
                  <a:gd name="connsiteX17" fmla="*/ 1079532 w 1372309"/>
                  <a:gd name="connsiteY17" fmla="*/ 563013 h 1723274"/>
                  <a:gd name="connsiteX18" fmla="*/ 781821 w 1372309"/>
                  <a:gd name="connsiteY18" fmla="*/ 295072 h 1723274"/>
                  <a:gd name="connsiteX19" fmla="*/ 730785 w 1372309"/>
                  <a:gd name="connsiteY19" fmla="*/ 188747 h 1723274"/>
                  <a:gd name="connsiteX20" fmla="*/ 756303 w 1372309"/>
                  <a:gd name="connsiteY20" fmla="*/ 133457 h 1723274"/>
                  <a:gd name="connsiteX21" fmla="*/ 569170 w 1372309"/>
                  <a:gd name="connsiteY21" fmla="*/ 103686 h 1723274"/>
                  <a:gd name="connsiteX22" fmla="*/ 1105051 w 1372309"/>
                  <a:gd name="connsiteY22" fmla="*/ 78168 h 1723274"/>
                  <a:gd name="connsiteX23" fmla="*/ 679748 w 1372309"/>
                  <a:gd name="connsiteY23" fmla="*/ 27132 h 1723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72309" h="1723274">
                    <a:moveTo>
                      <a:pt x="679748" y="27132"/>
                    </a:moveTo>
                    <a:cubicBezTo>
                      <a:pt x="690381" y="15082"/>
                      <a:pt x="1101506" y="-11854"/>
                      <a:pt x="1168846" y="5867"/>
                    </a:cubicBezTo>
                    <a:cubicBezTo>
                      <a:pt x="1236186" y="23588"/>
                      <a:pt x="1060393" y="20043"/>
                      <a:pt x="1083785" y="133457"/>
                    </a:cubicBezTo>
                    <a:cubicBezTo>
                      <a:pt x="1107177" y="246871"/>
                      <a:pt x="1263830" y="523317"/>
                      <a:pt x="1309196" y="686350"/>
                    </a:cubicBezTo>
                    <a:cubicBezTo>
                      <a:pt x="1354562" y="849383"/>
                      <a:pt x="1396383" y="942241"/>
                      <a:pt x="1355979" y="1111653"/>
                    </a:cubicBezTo>
                    <a:cubicBezTo>
                      <a:pt x="1315575" y="1281065"/>
                      <a:pt x="1182313" y="1630522"/>
                      <a:pt x="1066773" y="1702823"/>
                    </a:cubicBezTo>
                    <a:cubicBezTo>
                      <a:pt x="951233" y="1775124"/>
                      <a:pt x="801668" y="1639736"/>
                      <a:pt x="662736" y="1545461"/>
                    </a:cubicBezTo>
                    <a:cubicBezTo>
                      <a:pt x="523804" y="1451186"/>
                      <a:pt x="341633" y="1267597"/>
                      <a:pt x="233181" y="1137171"/>
                    </a:cubicBezTo>
                    <a:cubicBezTo>
                      <a:pt x="124729" y="1006745"/>
                      <a:pt x="34707" y="797638"/>
                      <a:pt x="12024" y="762905"/>
                    </a:cubicBezTo>
                    <a:cubicBezTo>
                      <a:pt x="-10659" y="728172"/>
                      <a:pt x="-10659" y="827409"/>
                      <a:pt x="97084" y="928773"/>
                    </a:cubicBezTo>
                    <a:cubicBezTo>
                      <a:pt x="204827" y="1030137"/>
                      <a:pt x="658483" y="1371087"/>
                      <a:pt x="658483" y="1371087"/>
                    </a:cubicBezTo>
                    <a:lnTo>
                      <a:pt x="658483" y="1371087"/>
                    </a:lnTo>
                    <a:cubicBezTo>
                      <a:pt x="584055" y="1300203"/>
                      <a:pt x="223966" y="984062"/>
                      <a:pt x="211916" y="945785"/>
                    </a:cubicBezTo>
                    <a:cubicBezTo>
                      <a:pt x="199866" y="907508"/>
                      <a:pt x="596106" y="1207346"/>
                      <a:pt x="586182" y="1141424"/>
                    </a:cubicBezTo>
                    <a:cubicBezTo>
                      <a:pt x="576258" y="1075502"/>
                      <a:pt x="145994" y="551672"/>
                      <a:pt x="152373" y="550254"/>
                    </a:cubicBezTo>
                    <a:cubicBezTo>
                      <a:pt x="158752" y="548836"/>
                      <a:pt x="489071" y="1038643"/>
                      <a:pt x="624459" y="1132918"/>
                    </a:cubicBezTo>
                    <a:cubicBezTo>
                      <a:pt x="759847" y="1227193"/>
                      <a:pt x="888856" y="1210890"/>
                      <a:pt x="964701" y="1115906"/>
                    </a:cubicBezTo>
                    <a:cubicBezTo>
                      <a:pt x="1040546" y="1020922"/>
                      <a:pt x="1110012" y="699819"/>
                      <a:pt x="1079532" y="563013"/>
                    </a:cubicBezTo>
                    <a:cubicBezTo>
                      <a:pt x="1049052" y="426207"/>
                      <a:pt x="839945" y="357450"/>
                      <a:pt x="781821" y="295072"/>
                    </a:cubicBezTo>
                    <a:cubicBezTo>
                      <a:pt x="723697" y="232694"/>
                      <a:pt x="735038" y="215683"/>
                      <a:pt x="730785" y="188747"/>
                    </a:cubicBezTo>
                    <a:cubicBezTo>
                      <a:pt x="726532" y="161811"/>
                      <a:pt x="783239" y="147634"/>
                      <a:pt x="756303" y="133457"/>
                    </a:cubicBezTo>
                    <a:cubicBezTo>
                      <a:pt x="729367" y="119280"/>
                      <a:pt x="511045" y="112901"/>
                      <a:pt x="569170" y="103686"/>
                    </a:cubicBezTo>
                    <a:cubicBezTo>
                      <a:pt x="627295" y="94471"/>
                      <a:pt x="1082368" y="93762"/>
                      <a:pt x="1105051" y="78168"/>
                    </a:cubicBezTo>
                    <a:cubicBezTo>
                      <a:pt x="1127734" y="62574"/>
                      <a:pt x="669115" y="39182"/>
                      <a:pt x="679748" y="271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 21">
                <a:extLst>
                  <a:ext uri="{FF2B5EF4-FFF2-40B4-BE49-F238E27FC236}">
                    <a16:creationId xmlns:a16="http://schemas.microsoft.com/office/drawing/2014/main" id="{3C6278E2-EFDE-7D24-3585-E71F7E3FAFB2}"/>
                  </a:ext>
                </a:extLst>
              </p:cNvPr>
              <p:cNvSpPr/>
              <p:nvPr/>
            </p:nvSpPr>
            <p:spPr>
              <a:xfrm>
                <a:off x="3351133" y="3814726"/>
                <a:ext cx="2497126" cy="1025081"/>
              </a:xfrm>
              <a:custGeom>
                <a:avLst/>
                <a:gdLst>
                  <a:gd name="connsiteX0" fmla="*/ 249 w 2497126"/>
                  <a:gd name="connsiteY0" fmla="*/ 757274 h 1025081"/>
                  <a:gd name="connsiteX1" fmla="*/ 263937 w 2497126"/>
                  <a:gd name="connsiteY1" fmla="*/ 884865 h 1025081"/>
                  <a:gd name="connsiteX2" fmla="*/ 144852 w 2497126"/>
                  <a:gd name="connsiteY2" fmla="*/ 978431 h 1025081"/>
                  <a:gd name="connsiteX3" fmla="*/ 47033 w 2497126"/>
                  <a:gd name="connsiteY3" fmla="*/ 859347 h 1025081"/>
                  <a:gd name="connsiteX4" fmla="*/ 225660 w 2497126"/>
                  <a:gd name="connsiteY4" fmla="*/ 952913 h 1025081"/>
                  <a:gd name="connsiteX5" fmla="*/ 174623 w 2497126"/>
                  <a:gd name="connsiteY5" fmla="*/ 1020961 h 1025081"/>
                  <a:gd name="connsiteX6" fmla="*/ 497853 w 2497126"/>
                  <a:gd name="connsiteY6" fmla="*/ 829575 h 1025081"/>
                  <a:gd name="connsiteX7" fmla="*/ 1493060 w 2497126"/>
                  <a:gd name="connsiteY7" fmla="*/ 561635 h 1025081"/>
                  <a:gd name="connsiteX8" fmla="*/ 1157072 w 2497126"/>
                  <a:gd name="connsiteY8" fmla="*/ 544623 h 1025081"/>
                  <a:gd name="connsiteX9" fmla="*/ 1829049 w 2497126"/>
                  <a:gd name="connsiteY9" fmla="*/ 489334 h 1025081"/>
                  <a:gd name="connsiteX10" fmla="*/ 2432979 w 2497126"/>
                  <a:gd name="connsiteY10" fmla="*/ 523358 h 1025081"/>
                  <a:gd name="connsiteX11" fmla="*/ 2424473 w 2497126"/>
                  <a:gd name="connsiteY11" fmla="*/ 446803 h 1025081"/>
                  <a:gd name="connsiteX12" fmla="*/ 1943881 w 2497126"/>
                  <a:gd name="connsiteY12" fmla="*/ 12995 h 1025081"/>
                  <a:gd name="connsiteX13" fmla="*/ 2050207 w 2497126"/>
                  <a:gd name="connsiteY13" fmla="*/ 119321 h 1025081"/>
                  <a:gd name="connsiteX14" fmla="*/ 1663181 w 2497126"/>
                  <a:gd name="connsiteY14" fmla="*/ 178863 h 1025081"/>
                  <a:gd name="connsiteX15" fmla="*/ 982698 w 2497126"/>
                  <a:gd name="connsiteY15" fmla="*/ 306454 h 1025081"/>
                  <a:gd name="connsiteX16" fmla="*/ 957180 w 2497126"/>
                  <a:gd name="connsiteY16" fmla="*/ 336225 h 1025081"/>
                  <a:gd name="connsiteX17" fmla="*/ 340491 w 2497126"/>
                  <a:gd name="connsiteY17" fmla="*/ 608418 h 1025081"/>
                  <a:gd name="connsiteX18" fmla="*/ 689239 w 2497126"/>
                  <a:gd name="connsiteY18" fmla="*/ 425538 h 1025081"/>
                  <a:gd name="connsiteX19" fmla="*/ 285202 w 2497126"/>
                  <a:gd name="connsiteY19" fmla="*/ 565888 h 1025081"/>
                  <a:gd name="connsiteX20" fmla="*/ 744528 w 2497126"/>
                  <a:gd name="connsiteY20" fmla="*/ 451056 h 1025081"/>
                  <a:gd name="connsiteX21" fmla="*/ 183129 w 2497126"/>
                  <a:gd name="connsiteY21" fmla="*/ 676467 h 1025081"/>
                  <a:gd name="connsiteX22" fmla="*/ 204394 w 2497126"/>
                  <a:gd name="connsiteY22" fmla="*/ 697732 h 1025081"/>
                  <a:gd name="connsiteX23" fmla="*/ 319226 w 2497126"/>
                  <a:gd name="connsiteY23" fmla="*/ 782792 h 1025081"/>
                  <a:gd name="connsiteX24" fmla="*/ 249 w 2497126"/>
                  <a:gd name="connsiteY24" fmla="*/ 757274 h 1025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497126" h="1025081">
                    <a:moveTo>
                      <a:pt x="249" y="757274"/>
                    </a:moveTo>
                    <a:cubicBezTo>
                      <a:pt x="-8966" y="774286"/>
                      <a:pt x="239837" y="848006"/>
                      <a:pt x="263937" y="884865"/>
                    </a:cubicBezTo>
                    <a:cubicBezTo>
                      <a:pt x="288038" y="921725"/>
                      <a:pt x="181002" y="982684"/>
                      <a:pt x="144852" y="978431"/>
                    </a:cubicBezTo>
                    <a:cubicBezTo>
                      <a:pt x="108702" y="974178"/>
                      <a:pt x="33565" y="863600"/>
                      <a:pt x="47033" y="859347"/>
                    </a:cubicBezTo>
                    <a:cubicBezTo>
                      <a:pt x="60501" y="855094"/>
                      <a:pt x="204395" y="925977"/>
                      <a:pt x="225660" y="952913"/>
                    </a:cubicBezTo>
                    <a:cubicBezTo>
                      <a:pt x="246925" y="979849"/>
                      <a:pt x="129257" y="1041517"/>
                      <a:pt x="174623" y="1020961"/>
                    </a:cubicBezTo>
                    <a:cubicBezTo>
                      <a:pt x="219989" y="1000405"/>
                      <a:pt x="278114" y="906129"/>
                      <a:pt x="497853" y="829575"/>
                    </a:cubicBezTo>
                    <a:cubicBezTo>
                      <a:pt x="717593" y="753021"/>
                      <a:pt x="1383190" y="609127"/>
                      <a:pt x="1493060" y="561635"/>
                    </a:cubicBezTo>
                    <a:cubicBezTo>
                      <a:pt x="1602930" y="514143"/>
                      <a:pt x="1101074" y="556673"/>
                      <a:pt x="1157072" y="544623"/>
                    </a:cubicBezTo>
                    <a:cubicBezTo>
                      <a:pt x="1213070" y="532573"/>
                      <a:pt x="1616398" y="492878"/>
                      <a:pt x="1829049" y="489334"/>
                    </a:cubicBezTo>
                    <a:cubicBezTo>
                      <a:pt x="2041700" y="485790"/>
                      <a:pt x="2333742" y="530446"/>
                      <a:pt x="2432979" y="523358"/>
                    </a:cubicBezTo>
                    <a:cubicBezTo>
                      <a:pt x="2532216" y="516270"/>
                      <a:pt x="2505989" y="531863"/>
                      <a:pt x="2424473" y="446803"/>
                    </a:cubicBezTo>
                    <a:cubicBezTo>
                      <a:pt x="2342957" y="361743"/>
                      <a:pt x="2006259" y="67575"/>
                      <a:pt x="1943881" y="12995"/>
                    </a:cubicBezTo>
                    <a:cubicBezTo>
                      <a:pt x="1881503" y="-41585"/>
                      <a:pt x="2096990" y="91676"/>
                      <a:pt x="2050207" y="119321"/>
                    </a:cubicBezTo>
                    <a:cubicBezTo>
                      <a:pt x="2003424" y="146966"/>
                      <a:pt x="1841099" y="147674"/>
                      <a:pt x="1663181" y="178863"/>
                    </a:cubicBezTo>
                    <a:cubicBezTo>
                      <a:pt x="1485263" y="210052"/>
                      <a:pt x="1100365" y="280227"/>
                      <a:pt x="982698" y="306454"/>
                    </a:cubicBezTo>
                    <a:cubicBezTo>
                      <a:pt x="865031" y="332681"/>
                      <a:pt x="1064214" y="285898"/>
                      <a:pt x="957180" y="336225"/>
                    </a:cubicBezTo>
                    <a:cubicBezTo>
                      <a:pt x="850146" y="386552"/>
                      <a:pt x="385148" y="593533"/>
                      <a:pt x="340491" y="608418"/>
                    </a:cubicBezTo>
                    <a:cubicBezTo>
                      <a:pt x="295834" y="623303"/>
                      <a:pt x="698454" y="432626"/>
                      <a:pt x="689239" y="425538"/>
                    </a:cubicBezTo>
                    <a:cubicBezTo>
                      <a:pt x="680024" y="418450"/>
                      <a:pt x="275987" y="561635"/>
                      <a:pt x="285202" y="565888"/>
                    </a:cubicBezTo>
                    <a:cubicBezTo>
                      <a:pt x="294417" y="570141"/>
                      <a:pt x="761540" y="432626"/>
                      <a:pt x="744528" y="451056"/>
                    </a:cubicBezTo>
                    <a:cubicBezTo>
                      <a:pt x="727516" y="469486"/>
                      <a:pt x="273151" y="635354"/>
                      <a:pt x="183129" y="676467"/>
                    </a:cubicBezTo>
                    <a:cubicBezTo>
                      <a:pt x="93107" y="717580"/>
                      <a:pt x="181711" y="680011"/>
                      <a:pt x="204394" y="697732"/>
                    </a:cubicBezTo>
                    <a:cubicBezTo>
                      <a:pt x="227077" y="715453"/>
                      <a:pt x="353250" y="774995"/>
                      <a:pt x="319226" y="782792"/>
                    </a:cubicBezTo>
                    <a:cubicBezTo>
                      <a:pt x="285202" y="790589"/>
                      <a:pt x="9464" y="740262"/>
                      <a:pt x="249" y="7572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9AAD1A6A-34E7-39DB-2DE3-7F93581F3D8B}"/>
                </a:ext>
              </a:extLst>
            </p:cNvPr>
            <p:cNvGrpSpPr/>
            <p:nvPr/>
          </p:nvGrpSpPr>
          <p:grpSpPr>
            <a:xfrm>
              <a:off x="6493434" y="3144775"/>
              <a:ext cx="1060320" cy="1259930"/>
              <a:chOff x="6236779" y="3141074"/>
              <a:chExt cx="1916494" cy="2277282"/>
            </a:xfrm>
            <a:solidFill>
              <a:schemeClr val="bg1"/>
            </a:solidFill>
          </p:grpSpPr>
          <p:sp>
            <p:nvSpPr>
              <p:cNvPr id="23" name="フリーフォーム 22">
                <a:extLst>
                  <a:ext uri="{FF2B5EF4-FFF2-40B4-BE49-F238E27FC236}">
                    <a16:creationId xmlns:a16="http://schemas.microsoft.com/office/drawing/2014/main" id="{7068D94D-C614-64BC-73B8-D8FF6FEF6994}"/>
                  </a:ext>
                </a:extLst>
              </p:cNvPr>
              <p:cNvSpPr/>
              <p:nvPr/>
            </p:nvSpPr>
            <p:spPr>
              <a:xfrm>
                <a:off x="6236779" y="3370782"/>
                <a:ext cx="1282719" cy="1328816"/>
              </a:xfrm>
              <a:custGeom>
                <a:avLst/>
                <a:gdLst>
                  <a:gd name="connsiteX0" fmla="*/ 959336 w 1282719"/>
                  <a:gd name="connsiteY0" fmla="*/ 27384 h 1328816"/>
                  <a:gd name="connsiteX1" fmla="*/ 1031638 w 1282719"/>
                  <a:gd name="connsiteY1" fmla="*/ 125203 h 1328816"/>
                  <a:gd name="connsiteX2" fmla="*/ 1282566 w 1282719"/>
                  <a:gd name="connsiteY2" fmla="*/ 524987 h 1328816"/>
                  <a:gd name="connsiteX3" fmla="*/ 1069915 w 1282719"/>
                  <a:gd name="connsiteY3" fmla="*/ 831205 h 1328816"/>
                  <a:gd name="connsiteX4" fmla="*/ 1133710 w 1282719"/>
                  <a:gd name="connsiteY4" fmla="*/ 890747 h 1328816"/>
                  <a:gd name="connsiteX5" fmla="*/ 899794 w 1282719"/>
                  <a:gd name="connsiteY5" fmla="*/ 1205471 h 1328816"/>
                  <a:gd name="connsiteX6" fmla="*/ 870023 w 1282719"/>
                  <a:gd name="connsiteY6" fmla="*/ 1230989 h 1328816"/>
                  <a:gd name="connsiteX7" fmla="*/ 49189 w 1282719"/>
                  <a:gd name="connsiteY7" fmla="*/ 1328809 h 1328816"/>
                  <a:gd name="connsiteX8" fmla="*/ 117238 w 1282719"/>
                  <a:gd name="connsiteY8" fmla="*/ 1235242 h 1328816"/>
                  <a:gd name="connsiteX9" fmla="*/ 317130 w 1282719"/>
                  <a:gd name="connsiteY9" fmla="*/ 1043856 h 1328816"/>
                  <a:gd name="connsiteX10" fmla="*/ 695649 w 1282719"/>
                  <a:gd name="connsiteY10" fmla="*/ 329348 h 1328816"/>
                  <a:gd name="connsiteX11" fmla="*/ 695649 w 1282719"/>
                  <a:gd name="connsiteY11" fmla="*/ 295324 h 1328816"/>
                  <a:gd name="connsiteX12" fmla="*/ 827493 w 1282719"/>
                  <a:gd name="connsiteY12" fmla="*/ 1865 h 1328816"/>
                  <a:gd name="connsiteX13" fmla="*/ 767950 w 1282719"/>
                  <a:gd name="connsiteY13" fmla="*/ 163480 h 1328816"/>
                  <a:gd name="connsiteX14" fmla="*/ 959336 w 1282719"/>
                  <a:gd name="connsiteY14" fmla="*/ 27384 h 1328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719" h="1328816">
                    <a:moveTo>
                      <a:pt x="959336" y="27384"/>
                    </a:moveTo>
                    <a:cubicBezTo>
                      <a:pt x="1003284" y="21005"/>
                      <a:pt x="977766" y="42269"/>
                      <a:pt x="1031638" y="125203"/>
                    </a:cubicBezTo>
                    <a:cubicBezTo>
                      <a:pt x="1085510" y="208137"/>
                      <a:pt x="1276187" y="407320"/>
                      <a:pt x="1282566" y="524987"/>
                    </a:cubicBezTo>
                    <a:cubicBezTo>
                      <a:pt x="1288945" y="642654"/>
                      <a:pt x="1094724" y="770245"/>
                      <a:pt x="1069915" y="831205"/>
                    </a:cubicBezTo>
                    <a:cubicBezTo>
                      <a:pt x="1045106" y="892165"/>
                      <a:pt x="1162063" y="828369"/>
                      <a:pt x="1133710" y="890747"/>
                    </a:cubicBezTo>
                    <a:cubicBezTo>
                      <a:pt x="1105357" y="953125"/>
                      <a:pt x="943742" y="1148764"/>
                      <a:pt x="899794" y="1205471"/>
                    </a:cubicBezTo>
                    <a:cubicBezTo>
                      <a:pt x="855846" y="1262178"/>
                      <a:pt x="1011790" y="1210433"/>
                      <a:pt x="870023" y="1230989"/>
                    </a:cubicBezTo>
                    <a:cubicBezTo>
                      <a:pt x="728256" y="1251545"/>
                      <a:pt x="174653" y="1328100"/>
                      <a:pt x="49189" y="1328809"/>
                    </a:cubicBezTo>
                    <a:cubicBezTo>
                      <a:pt x="-76275" y="1329518"/>
                      <a:pt x="72581" y="1282734"/>
                      <a:pt x="117238" y="1235242"/>
                    </a:cubicBezTo>
                    <a:cubicBezTo>
                      <a:pt x="161895" y="1187750"/>
                      <a:pt x="220728" y="1194838"/>
                      <a:pt x="317130" y="1043856"/>
                    </a:cubicBezTo>
                    <a:cubicBezTo>
                      <a:pt x="413532" y="892874"/>
                      <a:pt x="632563" y="454103"/>
                      <a:pt x="695649" y="329348"/>
                    </a:cubicBezTo>
                    <a:cubicBezTo>
                      <a:pt x="758735" y="204593"/>
                      <a:pt x="673675" y="349904"/>
                      <a:pt x="695649" y="295324"/>
                    </a:cubicBezTo>
                    <a:cubicBezTo>
                      <a:pt x="717623" y="240744"/>
                      <a:pt x="815443" y="23839"/>
                      <a:pt x="827493" y="1865"/>
                    </a:cubicBezTo>
                    <a:cubicBezTo>
                      <a:pt x="839543" y="-20109"/>
                      <a:pt x="745976" y="159227"/>
                      <a:pt x="767950" y="163480"/>
                    </a:cubicBezTo>
                    <a:cubicBezTo>
                      <a:pt x="789924" y="167733"/>
                      <a:pt x="915388" y="33763"/>
                      <a:pt x="959336" y="2738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 23">
                <a:extLst>
                  <a:ext uri="{FF2B5EF4-FFF2-40B4-BE49-F238E27FC236}">
                    <a16:creationId xmlns:a16="http://schemas.microsoft.com/office/drawing/2014/main" id="{89FF3515-5A9D-DBAD-8B96-7D611A3925DB}"/>
                  </a:ext>
                </a:extLst>
              </p:cNvPr>
              <p:cNvSpPr/>
              <p:nvPr/>
            </p:nvSpPr>
            <p:spPr>
              <a:xfrm>
                <a:off x="6244380" y="3141074"/>
                <a:ext cx="1908893" cy="2277282"/>
              </a:xfrm>
              <a:custGeom>
                <a:avLst/>
                <a:gdLst>
                  <a:gd name="connsiteX0" fmla="*/ 228721 w 1908893"/>
                  <a:gd name="connsiteY0" fmla="*/ 1426673 h 2277282"/>
                  <a:gd name="connsiteX1" fmla="*/ 118143 w 1908893"/>
                  <a:gd name="connsiteY1" fmla="*/ 1384143 h 2277282"/>
                  <a:gd name="connsiteX2" fmla="*/ 3311 w 1908893"/>
                  <a:gd name="connsiteY2" fmla="*/ 1265058 h 2277282"/>
                  <a:gd name="connsiteX3" fmla="*/ 254240 w 1908893"/>
                  <a:gd name="connsiteY3" fmla="*/ 750442 h 2277282"/>
                  <a:gd name="connsiteX4" fmla="*/ 143661 w 1908893"/>
                  <a:gd name="connsiteY4" fmla="*/ 839756 h 2277282"/>
                  <a:gd name="connsiteX5" fmla="*/ 917711 w 1908893"/>
                  <a:gd name="connsiteY5" fmla="*/ 116742 h 2277282"/>
                  <a:gd name="connsiteX6" fmla="*/ 1415315 w 1908893"/>
                  <a:gd name="connsiteY6" fmla="*/ 10416 h 2277282"/>
                  <a:gd name="connsiteX7" fmla="*/ 1653484 w 1908893"/>
                  <a:gd name="connsiteY7" fmla="*/ 214561 h 2277282"/>
                  <a:gd name="connsiteX8" fmla="*/ 1742798 w 1908893"/>
                  <a:gd name="connsiteY8" fmla="*/ 193296 h 2277282"/>
                  <a:gd name="connsiteX9" fmla="*/ 1870388 w 1908893"/>
                  <a:gd name="connsiteY9" fmla="*/ 554803 h 2277282"/>
                  <a:gd name="connsiteX10" fmla="*/ 1908666 w 1908893"/>
                  <a:gd name="connsiteY10" fmla="*/ 410200 h 2277282"/>
                  <a:gd name="connsiteX11" fmla="*/ 1857629 w 1908893"/>
                  <a:gd name="connsiteY11" fmla="*/ 903551 h 2277282"/>
                  <a:gd name="connsiteX12" fmla="*/ 1551412 w 1908893"/>
                  <a:gd name="connsiteY12" fmla="*/ 1481962 h 2277282"/>
                  <a:gd name="connsiteX13" fmla="*/ 620000 w 1908893"/>
                  <a:gd name="connsiteY13" fmla="*/ 2226241 h 2277282"/>
                  <a:gd name="connsiteX14" fmla="*/ 747590 w 1908893"/>
                  <a:gd name="connsiteY14" fmla="*/ 2132675 h 2277282"/>
                  <a:gd name="connsiteX15" fmla="*/ 1215423 w 1908893"/>
                  <a:gd name="connsiteY15" fmla="*/ 1494721 h 2277282"/>
                  <a:gd name="connsiteX16" fmla="*/ 1457845 w 1908893"/>
                  <a:gd name="connsiteY16" fmla="*/ 733430 h 2277282"/>
                  <a:gd name="connsiteX17" fmla="*/ 1024037 w 1908893"/>
                  <a:gd name="connsiteY17" fmla="*/ 274104 h 2277282"/>
                  <a:gd name="connsiteX18" fmla="*/ 688048 w 1908893"/>
                  <a:gd name="connsiteY18" fmla="*/ 414453 h 2277282"/>
                  <a:gd name="connsiteX19" fmla="*/ 492409 w 1908893"/>
                  <a:gd name="connsiteY19" fmla="*/ 444225 h 2277282"/>
                  <a:gd name="connsiteX20" fmla="*/ 611493 w 1908893"/>
                  <a:gd name="connsiteY20" fmla="*/ 291116 h 2277282"/>
                  <a:gd name="connsiteX21" fmla="*/ 37335 w 1908893"/>
                  <a:gd name="connsiteY21" fmla="*/ 950334 h 2277282"/>
                  <a:gd name="connsiteX22" fmla="*/ 173432 w 1908893"/>
                  <a:gd name="connsiteY22" fmla="*/ 903551 h 2277282"/>
                  <a:gd name="connsiteX23" fmla="*/ 62853 w 1908893"/>
                  <a:gd name="connsiteY23" fmla="*/ 1141720 h 2277282"/>
                  <a:gd name="connsiteX24" fmla="*/ 96878 w 1908893"/>
                  <a:gd name="connsiteY24" fmla="*/ 1337359 h 2277282"/>
                  <a:gd name="connsiteX25" fmla="*/ 228721 w 1908893"/>
                  <a:gd name="connsiteY25" fmla="*/ 1426673 h 227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908893" h="2277282">
                    <a:moveTo>
                      <a:pt x="228721" y="1426673"/>
                    </a:moveTo>
                    <a:cubicBezTo>
                      <a:pt x="232265" y="1434470"/>
                      <a:pt x="155711" y="1411079"/>
                      <a:pt x="118143" y="1384143"/>
                    </a:cubicBezTo>
                    <a:cubicBezTo>
                      <a:pt x="80575" y="1357207"/>
                      <a:pt x="-19372" y="1370675"/>
                      <a:pt x="3311" y="1265058"/>
                    </a:cubicBezTo>
                    <a:cubicBezTo>
                      <a:pt x="25994" y="1159441"/>
                      <a:pt x="230848" y="821326"/>
                      <a:pt x="254240" y="750442"/>
                    </a:cubicBezTo>
                    <a:cubicBezTo>
                      <a:pt x="277632" y="679558"/>
                      <a:pt x="33082" y="945373"/>
                      <a:pt x="143661" y="839756"/>
                    </a:cubicBezTo>
                    <a:cubicBezTo>
                      <a:pt x="254240" y="734139"/>
                      <a:pt x="705769" y="254965"/>
                      <a:pt x="917711" y="116742"/>
                    </a:cubicBezTo>
                    <a:cubicBezTo>
                      <a:pt x="1129653" y="-21481"/>
                      <a:pt x="1292686" y="-5887"/>
                      <a:pt x="1415315" y="10416"/>
                    </a:cubicBezTo>
                    <a:cubicBezTo>
                      <a:pt x="1537944" y="26719"/>
                      <a:pt x="1598904" y="184081"/>
                      <a:pt x="1653484" y="214561"/>
                    </a:cubicBezTo>
                    <a:cubicBezTo>
                      <a:pt x="1708065" y="245041"/>
                      <a:pt x="1706647" y="136589"/>
                      <a:pt x="1742798" y="193296"/>
                    </a:cubicBezTo>
                    <a:cubicBezTo>
                      <a:pt x="1778949" y="250003"/>
                      <a:pt x="1842743" y="518652"/>
                      <a:pt x="1870388" y="554803"/>
                    </a:cubicBezTo>
                    <a:cubicBezTo>
                      <a:pt x="1898033" y="590954"/>
                      <a:pt x="1910792" y="352075"/>
                      <a:pt x="1908666" y="410200"/>
                    </a:cubicBezTo>
                    <a:cubicBezTo>
                      <a:pt x="1906540" y="468325"/>
                      <a:pt x="1917171" y="724924"/>
                      <a:pt x="1857629" y="903551"/>
                    </a:cubicBezTo>
                    <a:cubicBezTo>
                      <a:pt x="1798087" y="1082178"/>
                      <a:pt x="1757683" y="1261514"/>
                      <a:pt x="1551412" y="1481962"/>
                    </a:cubicBezTo>
                    <a:cubicBezTo>
                      <a:pt x="1345141" y="1702410"/>
                      <a:pt x="753970" y="2117789"/>
                      <a:pt x="620000" y="2226241"/>
                    </a:cubicBezTo>
                    <a:cubicBezTo>
                      <a:pt x="486030" y="2334693"/>
                      <a:pt x="648353" y="2254595"/>
                      <a:pt x="747590" y="2132675"/>
                    </a:cubicBezTo>
                    <a:cubicBezTo>
                      <a:pt x="846827" y="2010755"/>
                      <a:pt x="1097047" y="1727929"/>
                      <a:pt x="1215423" y="1494721"/>
                    </a:cubicBezTo>
                    <a:cubicBezTo>
                      <a:pt x="1333799" y="1261513"/>
                      <a:pt x="1489743" y="936866"/>
                      <a:pt x="1457845" y="733430"/>
                    </a:cubicBezTo>
                    <a:cubicBezTo>
                      <a:pt x="1425947" y="529994"/>
                      <a:pt x="1152336" y="327267"/>
                      <a:pt x="1024037" y="274104"/>
                    </a:cubicBezTo>
                    <a:cubicBezTo>
                      <a:pt x="895738" y="220941"/>
                      <a:pt x="776653" y="386100"/>
                      <a:pt x="688048" y="414453"/>
                    </a:cubicBezTo>
                    <a:cubicBezTo>
                      <a:pt x="599443" y="442806"/>
                      <a:pt x="505168" y="464781"/>
                      <a:pt x="492409" y="444225"/>
                    </a:cubicBezTo>
                    <a:cubicBezTo>
                      <a:pt x="479650" y="423669"/>
                      <a:pt x="687339" y="206764"/>
                      <a:pt x="611493" y="291116"/>
                    </a:cubicBezTo>
                    <a:cubicBezTo>
                      <a:pt x="535647" y="375468"/>
                      <a:pt x="110345" y="848262"/>
                      <a:pt x="37335" y="950334"/>
                    </a:cubicBezTo>
                    <a:cubicBezTo>
                      <a:pt x="-35675" y="1052406"/>
                      <a:pt x="169179" y="871653"/>
                      <a:pt x="173432" y="903551"/>
                    </a:cubicBezTo>
                    <a:cubicBezTo>
                      <a:pt x="177685" y="935449"/>
                      <a:pt x="75612" y="1069419"/>
                      <a:pt x="62853" y="1141720"/>
                    </a:cubicBezTo>
                    <a:cubicBezTo>
                      <a:pt x="50094" y="1214021"/>
                      <a:pt x="69233" y="1282070"/>
                      <a:pt x="96878" y="1337359"/>
                    </a:cubicBezTo>
                    <a:cubicBezTo>
                      <a:pt x="124523" y="1392648"/>
                      <a:pt x="225177" y="1418876"/>
                      <a:pt x="228721" y="14266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32D19D62-B47F-C656-11E2-9A02C1DAB855}"/>
                </a:ext>
              </a:extLst>
            </p:cNvPr>
            <p:cNvGrpSpPr/>
            <p:nvPr/>
          </p:nvGrpSpPr>
          <p:grpSpPr>
            <a:xfrm>
              <a:off x="6718287" y="3705450"/>
              <a:ext cx="1816696" cy="1822371"/>
              <a:chOff x="8565030" y="2729518"/>
              <a:chExt cx="2761843" cy="2770470"/>
            </a:xfrm>
            <a:solidFill>
              <a:schemeClr val="bg1"/>
            </a:solidFill>
          </p:grpSpPr>
          <p:sp>
            <p:nvSpPr>
              <p:cNvPr id="25" name="フリーフォーム 24">
                <a:extLst>
                  <a:ext uri="{FF2B5EF4-FFF2-40B4-BE49-F238E27FC236}">
                    <a16:creationId xmlns:a16="http://schemas.microsoft.com/office/drawing/2014/main" id="{62AFF9B9-B74F-8D11-7C9B-167E699378B8}"/>
                  </a:ext>
                </a:extLst>
              </p:cNvPr>
              <p:cNvSpPr/>
              <p:nvPr/>
            </p:nvSpPr>
            <p:spPr>
              <a:xfrm>
                <a:off x="8565030" y="3377152"/>
                <a:ext cx="389377" cy="1357131"/>
              </a:xfrm>
              <a:custGeom>
                <a:avLst/>
                <a:gdLst>
                  <a:gd name="connsiteX0" fmla="*/ 200451 w 389377"/>
                  <a:gd name="connsiteY0" fmla="*/ 118833 h 1357131"/>
                  <a:gd name="connsiteX1" fmla="*/ 559 w 389377"/>
                  <a:gd name="connsiteY1" fmla="*/ 637702 h 1357131"/>
                  <a:gd name="connsiteX2" fmla="*/ 145162 w 389377"/>
                  <a:gd name="connsiteY2" fmla="*/ 990703 h 1357131"/>
                  <a:gd name="connsiteX3" fmla="*/ 281258 w 389377"/>
                  <a:gd name="connsiteY3" fmla="*/ 1262896 h 1357131"/>
                  <a:gd name="connsiteX4" fmla="*/ 294017 w 389377"/>
                  <a:gd name="connsiteY4" fmla="*/ 1199101 h 1357131"/>
                  <a:gd name="connsiteX5" fmla="*/ 387584 w 389377"/>
                  <a:gd name="connsiteY5" fmla="*/ 1352210 h 1357131"/>
                  <a:gd name="connsiteX6" fmla="*/ 349307 w 389377"/>
                  <a:gd name="connsiteY6" fmla="*/ 982197 h 1357131"/>
                  <a:gd name="connsiteX7" fmla="*/ 272752 w 389377"/>
                  <a:gd name="connsiteY7" fmla="*/ 633449 h 1357131"/>
                  <a:gd name="connsiteX8" fmla="*/ 345054 w 389377"/>
                  <a:gd name="connsiteY8" fmla="*/ 4001 h 1357131"/>
                  <a:gd name="connsiteX9" fmla="*/ 264246 w 389377"/>
                  <a:gd name="connsiteY9" fmla="*/ 352749 h 1357131"/>
                  <a:gd name="connsiteX10" fmla="*/ 200451 w 389377"/>
                  <a:gd name="connsiteY10" fmla="*/ 118833 h 1357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9377" h="1357131">
                    <a:moveTo>
                      <a:pt x="200451" y="118833"/>
                    </a:moveTo>
                    <a:cubicBezTo>
                      <a:pt x="156503" y="166325"/>
                      <a:pt x="9774" y="492390"/>
                      <a:pt x="559" y="637702"/>
                    </a:cubicBezTo>
                    <a:cubicBezTo>
                      <a:pt x="-8656" y="783014"/>
                      <a:pt x="98379" y="886504"/>
                      <a:pt x="145162" y="990703"/>
                    </a:cubicBezTo>
                    <a:cubicBezTo>
                      <a:pt x="191945" y="1094902"/>
                      <a:pt x="256449" y="1228163"/>
                      <a:pt x="281258" y="1262896"/>
                    </a:cubicBezTo>
                    <a:cubicBezTo>
                      <a:pt x="306067" y="1297629"/>
                      <a:pt x="276296" y="1184215"/>
                      <a:pt x="294017" y="1199101"/>
                    </a:cubicBezTo>
                    <a:cubicBezTo>
                      <a:pt x="311738" y="1213987"/>
                      <a:pt x="378369" y="1388361"/>
                      <a:pt x="387584" y="1352210"/>
                    </a:cubicBezTo>
                    <a:cubicBezTo>
                      <a:pt x="396799" y="1316059"/>
                      <a:pt x="368446" y="1101990"/>
                      <a:pt x="349307" y="982197"/>
                    </a:cubicBezTo>
                    <a:cubicBezTo>
                      <a:pt x="330168" y="862404"/>
                      <a:pt x="273461" y="796482"/>
                      <a:pt x="272752" y="633449"/>
                    </a:cubicBezTo>
                    <a:cubicBezTo>
                      <a:pt x="272043" y="470416"/>
                      <a:pt x="346472" y="50784"/>
                      <a:pt x="345054" y="4001"/>
                    </a:cubicBezTo>
                    <a:cubicBezTo>
                      <a:pt x="343636" y="-42782"/>
                      <a:pt x="280549" y="335737"/>
                      <a:pt x="264246" y="352749"/>
                    </a:cubicBezTo>
                    <a:cubicBezTo>
                      <a:pt x="247943" y="369761"/>
                      <a:pt x="244399" y="71341"/>
                      <a:pt x="200451" y="1188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 25">
                <a:extLst>
                  <a:ext uri="{FF2B5EF4-FFF2-40B4-BE49-F238E27FC236}">
                    <a16:creationId xmlns:a16="http://schemas.microsoft.com/office/drawing/2014/main" id="{CF3C59F6-83C2-B561-6A00-013A8E1CBFD9}"/>
                  </a:ext>
                </a:extLst>
              </p:cNvPr>
              <p:cNvSpPr/>
              <p:nvPr/>
            </p:nvSpPr>
            <p:spPr>
              <a:xfrm>
                <a:off x="8774632" y="3196569"/>
                <a:ext cx="884861" cy="1351745"/>
              </a:xfrm>
              <a:custGeom>
                <a:avLst/>
                <a:gdLst>
                  <a:gd name="connsiteX0" fmla="*/ 3608 w 884861"/>
                  <a:gd name="connsiteY0" fmla="*/ 546091 h 1351745"/>
                  <a:gd name="connsiteX1" fmla="*/ 156717 w 884861"/>
                  <a:gd name="connsiteY1" fmla="*/ 631152 h 1351745"/>
                  <a:gd name="connsiteX2" fmla="*/ 165223 w 884861"/>
                  <a:gd name="connsiteY2" fmla="*/ 677935 h 1351745"/>
                  <a:gd name="connsiteX3" fmla="*/ 407645 w 884861"/>
                  <a:gd name="connsiteY3" fmla="*/ 592875 h 1351745"/>
                  <a:gd name="connsiteX4" fmla="*/ 271548 w 884861"/>
                  <a:gd name="connsiteY4" fmla="*/ 933117 h 1351745"/>
                  <a:gd name="connsiteX5" fmla="*/ 122693 w 884861"/>
                  <a:gd name="connsiteY5" fmla="*/ 1320142 h 1351745"/>
                  <a:gd name="connsiteX6" fmla="*/ 229018 w 884861"/>
                  <a:gd name="connsiteY6" fmla="*/ 1260599 h 1351745"/>
                  <a:gd name="connsiteX7" fmla="*/ 352356 w 884861"/>
                  <a:gd name="connsiteY7" fmla="*/ 1345660 h 1351745"/>
                  <a:gd name="connsiteX8" fmla="*/ 518224 w 884861"/>
                  <a:gd name="connsiteY8" fmla="*/ 1060707 h 1351745"/>
                  <a:gd name="connsiteX9" fmla="*/ 760646 w 884861"/>
                  <a:gd name="connsiteY9" fmla="*/ 601381 h 1351745"/>
                  <a:gd name="connsiteX10" fmla="*/ 679839 w 884861"/>
                  <a:gd name="connsiteY10" fmla="*/ 597128 h 1351745"/>
                  <a:gd name="connsiteX11" fmla="*/ 883984 w 884861"/>
                  <a:gd name="connsiteY11" fmla="*/ 10211 h 1351745"/>
                  <a:gd name="connsiteX12" fmla="*/ 739381 w 884861"/>
                  <a:gd name="connsiteY12" fmla="*/ 227115 h 1351745"/>
                  <a:gd name="connsiteX13" fmla="*/ 411898 w 884861"/>
                  <a:gd name="connsiteY13" fmla="*/ 265392 h 1351745"/>
                  <a:gd name="connsiteX14" fmla="*/ 237524 w 884861"/>
                  <a:gd name="connsiteY14" fmla="*/ 392983 h 1351745"/>
                  <a:gd name="connsiteX15" fmla="*/ 331091 w 884861"/>
                  <a:gd name="connsiteY15" fmla="*/ 312175 h 1351745"/>
                  <a:gd name="connsiteX16" fmla="*/ 3608 w 884861"/>
                  <a:gd name="connsiteY16" fmla="*/ 546091 h 135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84861" h="1351745">
                    <a:moveTo>
                      <a:pt x="3608" y="546091"/>
                    </a:moveTo>
                    <a:cubicBezTo>
                      <a:pt x="-25454" y="599254"/>
                      <a:pt x="129781" y="609178"/>
                      <a:pt x="156717" y="631152"/>
                    </a:cubicBezTo>
                    <a:cubicBezTo>
                      <a:pt x="183653" y="653126"/>
                      <a:pt x="123402" y="684315"/>
                      <a:pt x="165223" y="677935"/>
                    </a:cubicBezTo>
                    <a:cubicBezTo>
                      <a:pt x="207044" y="671556"/>
                      <a:pt x="389924" y="550345"/>
                      <a:pt x="407645" y="592875"/>
                    </a:cubicBezTo>
                    <a:cubicBezTo>
                      <a:pt x="425366" y="635405"/>
                      <a:pt x="319040" y="811906"/>
                      <a:pt x="271548" y="933117"/>
                    </a:cubicBezTo>
                    <a:cubicBezTo>
                      <a:pt x="224056" y="1054328"/>
                      <a:pt x="129781" y="1265562"/>
                      <a:pt x="122693" y="1320142"/>
                    </a:cubicBezTo>
                    <a:cubicBezTo>
                      <a:pt x="115605" y="1374722"/>
                      <a:pt x="190741" y="1256346"/>
                      <a:pt x="229018" y="1260599"/>
                    </a:cubicBezTo>
                    <a:cubicBezTo>
                      <a:pt x="267295" y="1264852"/>
                      <a:pt x="304155" y="1378975"/>
                      <a:pt x="352356" y="1345660"/>
                    </a:cubicBezTo>
                    <a:cubicBezTo>
                      <a:pt x="400557" y="1312345"/>
                      <a:pt x="450176" y="1184753"/>
                      <a:pt x="518224" y="1060707"/>
                    </a:cubicBezTo>
                    <a:cubicBezTo>
                      <a:pt x="586272" y="936661"/>
                      <a:pt x="733710" y="678644"/>
                      <a:pt x="760646" y="601381"/>
                    </a:cubicBezTo>
                    <a:cubicBezTo>
                      <a:pt x="787582" y="524118"/>
                      <a:pt x="659283" y="695656"/>
                      <a:pt x="679839" y="597128"/>
                    </a:cubicBezTo>
                    <a:cubicBezTo>
                      <a:pt x="700395" y="498600"/>
                      <a:pt x="874060" y="71880"/>
                      <a:pt x="883984" y="10211"/>
                    </a:cubicBezTo>
                    <a:cubicBezTo>
                      <a:pt x="893908" y="-51458"/>
                      <a:pt x="818062" y="184585"/>
                      <a:pt x="739381" y="227115"/>
                    </a:cubicBezTo>
                    <a:cubicBezTo>
                      <a:pt x="660700" y="269645"/>
                      <a:pt x="495541" y="237747"/>
                      <a:pt x="411898" y="265392"/>
                    </a:cubicBezTo>
                    <a:cubicBezTo>
                      <a:pt x="328255" y="293037"/>
                      <a:pt x="250992" y="385186"/>
                      <a:pt x="237524" y="392983"/>
                    </a:cubicBezTo>
                    <a:cubicBezTo>
                      <a:pt x="224056" y="400780"/>
                      <a:pt x="367950" y="283822"/>
                      <a:pt x="331091" y="312175"/>
                    </a:cubicBezTo>
                    <a:cubicBezTo>
                      <a:pt x="294232" y="340528"/>
                      <a:pt x="32670" y="492928"/>
                      <a:pt x="3608" y="5460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 26">
                <a:extLst>
                  <a:ext uri="{FF2B5EF4-FFF2-40B4-BE49-F238E27FC236}">
                    <a16:creationId xmlns:a16="http://schemas.microsoft.com/office/drawing/2014/main" id="{D2993BF7-AD01-EB95-2A7B-43ECF98AA01F}"/>
                  </a:ext>
                </a:extLst>
              </p:cNvPr>
              <p:cNvSpPr/>
              <p:nvPr/>
            </p:nvSpPr>
            <p:spPr>
              <a:xfrm>
                <a:off x="9683366" y="2957907"/>
                <a:ext cx="403692" cy="1651279"/>
              </a:xfrm>
              <a:custGeom>
                <a:avLst/>
                <a:gdLst>
                  <a:gd name="connsiteX0" fmla="*/ 375034 w 403692"/>
                  <a:gd name="connsiteY0" fmla="*/ 40474 h 1651279"/>
                  <a:gd name="connsiteX1" fmla="*/ 34792 w 403692"/>
                  <a:gd name="connsiteY1" fmla="*/ 652910 h 1651279"/>
                  <a:gd name="connsiteX2" fmla="*/ 51804 w 403692"/>
                  <a:gd name="connsiteY2" fmla="*/ 631645 h 1651279"/>
                  <a:gd name="connsiteX3" fmla="*/ 768 w 403692"/>
                  <a:gd name="connsiteY3" fmla="*/ 1193044 h 1651279"/>
                  <a:gd name="connsiteX4" fmla="*/ 30539 w 403692"/>
                  <a:gd name="connsiteY4" fmla="*/ 1150513 h 1651279"/>
                  <a:gd name="connsiteX5" fmla="*/ 149624 w 403692"/>
                  <a:gd name="connsiteY5" fmla="*/ 1648117 h 1651279"/>
                  <a:gd name="connsiteX6" fmla="*/ 145371 w 403692"/>
                  <a:gd name="connsiteY6" fmla="*/ 1320634 h 1651279"/>
                  <a:gd name="connsiteX7" fmla="*/ 251696 w 403692"/>
                  <a:gd name="connsiteY7" fmla="*/ 512560 h 1651279"/>
                  <a:gd name="connsiteX8" fmla="*/ 230431 w 403692"/>
                  <a:gd name="connsiteY8" fmla="*/ 584861 h 1651279"/>
                  <a:gd name="connsiteX9" fmla="*/ 336757 w 403692"/>
                  <a:gd name="connsiteY9" fmla="*/ 325427 h 1651279"/>
                  <a:gd name="connsiteX10" fmla="*/ 294227 w 403692"/>
                  <a:gd name="connsiteY10" fmla="*/ 372210 h 1651279"/>
                  <a:gd name="connsiteX11" fmla="*/ 375034 w 403692"/>
                  <a:gd name="connsiteY11" fmla="*/ 91511 h 1651279"/>
                  <a:gd name="connsiteX12" fmla="*/ 375034 w 403692"/>
                  <a:gd name="connsiteY12" fmla="*/ 40474 h 165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692" h="1651279">
                    <a:moveTo>
                      <a:pt x="375034" y="40474"/>
                    </a:moveTo>
                    <a:cubicBezTo>
                      <a:pt x="318327" y="134040"/>
                      <a:pt x="88664" y="554382"/>
                      <a:pt x="34792" y="652910"/>
                    </a:cubicBezTo>
                    <a:cubicBezTo>
                      <a:pt x="-19080" y="751438"/>
                      <a:pt x="57475" y="541623"/>
                      <a:pt x="51804" y="631645"/>
                    </a:cubicBezTo>
                    <a:cubicBezTo>
                      <a:pt x="46133" y="721667"/>
                      <a:pt x="4312" y="1106566"/>
                      <a:pt x="768" y="1193044"/>
                    </a:cubicBezTo>
                    <a:cubicBezTo>
                      <a:pt x="-2776" y="1279522"/>
                      <a:pt x="5730" y="1074668"/>
                      <a:pt x="30539" y="1150513"/>
                    </a:cubicBezTo>
                    <a:cubicBezTo>
                      <a:pt x="55348" y="1226358"/>
                      <a:pt x="130485" y="1619764"/>
                      <a:pt x="149624" y="1648117"/>
                    </a:cubicBezTo>
                    <a:cubicBezTo>
                      <a:pt x="168763" y="1676470"/>
                      <a:pt x="128359" y="1509893"/>
                      <a:pt x="145371" y="1320634"/>
                    </a:cubicBezTo>
                    <a:cubicBezTo>
                      <a:pt x="162383" y="1131375"/>
                      <a:pt x="237519" y="635189"/>
                      <a:pt x="251696" y="512560"/>
                    </a:cubicBezTo>
                    <a:cubicBezTo>
                      <a:pt x="265873" y="389931"/>
                      <a:pt x="216254" y="616050"/>
                      <a:pt x="230431" y="584861"/>
                    </a:cubicBezTo>
                    <a:cubicBezTo>
                      <a:pt x="244608" y="553672"/>
                      <a:pt x="326124" y="360869"/>
                      <a:pt x="336757" y="325427"/>
                    </a:cubicBezTo>
                    <a:cubicBezTo>
                      <a:pt x="347390" y="289985"/>
                      <a:pt x="287848" y="411196"/>
                      <a:pt x="294227" y="372210"/>
                    </a:cubicBezTo>
                    <a:cubicBezTo>
                      <a:pt x="300606" y="333224"/>
                      <a:pt x="360857" y="145383"/>
                      <a:pt x="375034" y="91511"/>
                    </a:cubicBezTo>
                    <a:cubicBezTo>
                      <a:pt x="389211" y="37639"/>
                      <a:pt x="431741" y="-53092"/>
                      <a:pt x="375034" y="404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 27">
                <a:extLst>
                  <a:ext uri="{FF2B5EF4-FFF2-40B4-BE49-F238E27FC236}">
                    <a16:creationId xmlns:a16="http://schemas.microsoft.com/office/drawing/2014/main" id="{1AA4C8A8-0FFF-2342-6C77-DD88CBB9F9B2}"/>
                  </a:ext>
                </a:extLst>
              </p:cNvPr>
              <p:cNvSpPr/>
              <p:nvPr/>
            </p:nvSpPr>
            <p:spPr>
              <a:xfrm>
                <a:off x="10134741" y="2729518"/>
                <a:ext cx="1011535" cy="1949126"/>
              </a:xfrm>
              <a:custGeom>
                <a:avLst/>
                <a:gdLst>
                  <a:gd name="connsiteX0" fmla="*/ 213 w 1011535"/>
                  <a:gd name="connsiteY0" fmla="*/ 188056 h 1949126"/>
                  <a:gd name="connsiteX1" fmla="*/ 234130 w 1011535"/>
                  <a:gd name="connsiteY1" fmla="*/ 519792 h 1949126"/>
                  <a:gd name="connsiteX2" fmla="*/ 417010 w 1011535"/>
                  <a:gd name="connsiteY2" fmla="*/ 332659 h 1949126"/>
                  <a:gd name="connsiteX3" fmla="*/ 489311 w 1011535"/>
                  <a:gd name="connsiteY3" fmla="*/ 545310 h 1949126"/>
                  <a:gd name="connsiteX4" fmla="*/ 591384 w 1011535"/>
                  <a:gd name="connsiteY4" fmla="*/ 362430 h 1949126"/>
                  <a:gd name="connsiteX5" fmla="*/ 502070 w 1011535"/>
                  <a:gd name="connsiteY5" fmla="*/ 1429939 h 1949126"/>
                  <a:gd name="connsiteX6" fmla="*/ 374479 w 1011535"/>
                  <a:gd name="connsiteY6" fmla="*/ 1566035 h 1949126"/>
                  <a:gd name="connsiteX7" fmla="*/ 459540 w 1011535"/>
                  <a:gd name="connsiteY7" fmla="*/ 1787193 h 1949126"/>
                  <a:gd name="connsiteX8" fmla="*/ 255395 w 1011535"/>
                  <a:gd name="connsiteY8" fmla="*/ 1612819 h 1949126"/>
                  <a:gd name="connsiteX9" fmla="*/ 752999 w 1011535"/>
                  <a:gd name="connsiteY9" fmla="*/ 1948808 h 1949126"/>
                  <a:gd name="connsiteX10" fmla="*/ 978409 w 1011535"/>
                  <a:gd name="connsiteY10" fmla="*/ 1676614 h 1949126"/>
                  <a:gd name="connsiteX11" fmla="*/ 1008180 w 1011535"/>
                  <a:gd name="connsiteY11" fmla="*/ 1804205 h 1949126"/>
                  <a:gd name="connsiteX12" fmla="*/ 957144 w 1011535"/>
                  <a:gd name="connsiteY12" fmla="*/ 128514 h 1949126"/>
                  <a:gd name="connsiteX13" fmla="*/ 965650 w 1011535"/>
                  <a:gd name="connsiteY13" fmla="*/ 222080 h 1949126"/>
                  <a:gd name="connsiteX14" fmla="*/ 974156 w 1011535"/>
                  <a:gd name="connsiteY14" fmla="*/ 9429 h 1949126"/>
                  <a:gd name="connsiteX15" fmla="*/ 599890 w 1011535"/>
                  <a:gd name="connsiteY15" fmla="*/ 43453 h 1949126"/>
                  <a:gd name="connsiteX16" fmla="*/ 710468 w 1011535"/>
                  <a:gd name="connsiteY16" fmla="*/ 98742 h 1949126"/>
                  <a:gd name="connsiteX17" fmla="*/ 331949 w 1011535"/>
                  <a:gd name="connsiteY17" fmla="*/ 247598 h 1949126"/>
                  <a:gd name="connsiteX18" fmla="*/ 421263 w 1011535"/>
                  <a:gd name="connsiteY18" fmla="*/ 120008 h 1949126"/>
                  <a:gd name="connsiteX19" fmla="*/ 395745 w 1011535"/>
                  <a:gd name="connsiteY19" fmla="*/ 243345 h 1949126"/>
                  <a:gd name="connsiteX20" fmla="*/ 353214 w 1011535"/>
                  <a:gd name="connsiteY20" fmla="*/ 281622 h 1949126"/>
                  <a:gd name="connsiteX21" fmla="*/ 208612 w 1011535"/>
                  <a:gd name="connsiteY21" fmla="*/ 226333 h 1949126"/>
                  <a:gd name="connsiteX22" fmla="*/ 276660 w 1011535"/>
                  <a:gd name="connsiteY22" fmla="*/ 396454 h 1949126"/>
                  <a:gd name="connsiteX23" fmla="*/ 213 w 1011535"/>
                  <a:gd name="connsiteY23" fmla="*/ 188056 h 1949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11535" h="1949126">
                    <a:moveTo>
                      <a:pt x="213" y="188056"/>
                    </a:moveTo>
                    <a:cubicBezTo>
                      <a:pt x="-6875" y="208612"/>
                      <a:pt x="164664" y="495692"/>
                      <a:pt x="234130" y="519792"/>
                    </a:cubicBezTo>
                    <a:cubicBezTo>
                      <a:pt x="303596" y="543893"/>
                      <a:pt x="374480" y="328406"/>
                      <a:pt x="417010" y="332659"/>
                    </a:cubicBezTo>
                    <a:cubicBezTo>
                      <a:pt x="459540" y="336912"/>
                      <a:pt x="460249" y="540348"/>
                      <a:pt x="489311" y="545310"/>
                    </a:cubicBezTo>
                    <a:cubicBezTo>
                      <a:pt x="518373" y="550272"/>
                      <a:pt x="589258" y="214992"/>
                      <a:pt x="591384" y="362430"/>
                    </a:cubicBezTo>
                    <a:cubicBezTo>
                      <a:pt x="593510" y="509868"/>
                      <a:pt x="538221" y="1229338"/>
                      <a:pt x="502070" y="1429939"/>
                    </a:cubicBezTo>
                    <a:cubicBezTo>
                      <a:pt x="465919" y="1630540"/>
                      <a:pt x="381567" y="1506493"/>
                      <a:pt x="374479" y="1566035"/>
                    </a:cubicBezTo>
                    <a:cubicBezTo>
                      <a:pt x="367391" y="1625577"/>
                      <a:pt x="479387" y="1779396"/>
                      <a:pt x="459540" y="1787193"/>
                    </a:cubicBezTo>
                    <a:cubicBezTo>
                      <a:pt x="439693" y="1794990"/>
                      <a:pt x="206485" y="1585883"/>
                      <a:pt x="255395" y="1612819"/>
                    </a:cubicBezTo>
                    <a:cubicBezTo>
                      <a:pt x="304305" y="1639755"/>
                      <a:pt x="632497" y="1938176"/>
                      <a:pt x="752999" y="1948808"/>
                    </a:cubicBezTo>
                    <a:cubicBezTo>
                      <a:pt x="873501" y="1959440"/>
                      <a:pt x="935879" y="1700714"/>
                      <a:pt x="978409" y="1676614"/>
                    </a:cubicBezTo>
                    <a:cubicBezTo>
                      <a:pt x="1020939" y="1652514"/>
                      <a:pt x="1011724" y="2062222"/>
                      <a:pt x="1008180" y="1804205"/>
                    </a:cubicBezTo>
                    <a:cubicBezTo>
                      <a:pt x="1004636" y="1546188"/>
                      <a:pt x="964232" y="392201"/>
                      <a:pt x="957144" y="128514"/>
                    </a:cubicBezTo>
                    <a:cubicBezTo>
                      <a:pt x="950056" y="-135173"/>
                      <a:pt x="962815" y="241927"/>
                      <a:pt x="965650" y="222080"/>
                    </a:cubicBezTo>
                    <a:cubicBezTo>
                      <a:pt x="968485" y="202233"/>
                      <a:pt x="1035116" y="39200"/>
                      <a:pt x="974156" y="9429"/>
                    </a:cubicBezTo>
                    <a:cubicBezTo>
                      <a:pt x="913196" y="-20342"/>
                      <a:pt x="643838" y="28568"/>
                      <a:pt x="599890" y="43453"/>
                    </a:cubicBezTo>
                    <a:cubicBezTo>
                      <a:pt x="555942" y="58338"/>
                      <a:pt x="755125" y="64718"/>
                      <a:pt x="710468" y="98742"/>
                    </a:cubicBezTo>
                    <a:cubicBezTo>
                      <a:pt x="665811" y="132766"/>
                      <a:pt x="380150" y="244054"/>
                      <a:pt x="331949" y="247598"/>
                    </a:cubicBezTo>
                    <a:cubicBezTo>
                      <a:pt x="283748" y="251142"/>
                      <a:pt x="410630" y="120717"/>
                      <a:pt x="421263" y="120008"/>
                    </a:cubicBezTo>
                    <a:cubicBezTo>
                      <a:pt x="431896" y="119299"/>
                      <a:pt x="407087" y="216409"/>
                      <a:pt x="395745" y="243345"/>
                    </a:cubicBezTo>
                    <a:cubicBezTo>
                      <a:pt x="384403" y="270281"/>
                      <a:pt x="384403" y="284457"/>
                      <a:pt x="353214" y="281622"/>
                    </a:cubicBezTo>
                    <a:cubicBezTo>
                      <a:pt x="322025" y="278787"/>
                      <a:pt x="221371" y="207194"/>
                      <a:pt x="208612" y="226333"/>
                    </a:cubicBezTo>
                    <a:cubicBezTo>
                      <a:pt x="195853" y="245472"/>
                      <a:pt x="309975" y="400707"/>
                      <a:pt x="276660" y="396454"/>
                    </a:cubicBezTo>
                    <a:cubicBezTo>
                      <a:pt x="243345" y="392201"/>
                      <a:pt x="7301" y="167500"/>
                      <a:pt x="213" y="1880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 28">
                <a:extLst>
                  <a:ext uri="{FF2B5EF4-FFF2-40B4-BE49-F238E27FC236}">
                    <a16:creationId xmlns:a16="http://schemas.microsoft.com/office/drawing/2014/main" id="{0DA93C2C-E42C-937D-7C1C-9C886A1C08B5}"/>
                  </a:ext>
                </a:extLst>
              </p:cNvPr>
              <p:cNvSpPr/>
              <p:nvPr/>
            </p:nvSpPr>
            <p:spPr>
              <a:xfrm>
                <a:off x="9872145" y="3387265"/>
                <a:ext cx="611768" cy="955353"/>
              </a:xfrm>
              <a:custGeom>
                <a:avLst/>
                <a:gdLst>
                  <a:gd name="connsiteX0" fmla="*/ 20387 w 611768"/>
                  <a:gd name="connsiteY0" fmla="*/ 227805 h 955353"/>
                  <a:gd name="connsiteX1" fmla="*/ 75676 w 611768"/>
                  <a:gd name="connsiteY1" fmla="*/ 232058 h 955353"/>
                  <a:gd name="connsiteX2" fmla="*/ 535003 w 611768"/>
                  <a:gd name="connsiteY2" fmla="*/ 108720 h 955353"/>
                  <a:gd name="connsiteX3" fmla="*/ 500979 w 611768"/>
                  <a:gd name="connsiteY3" fmla="*/ 270335 h 955353"/>
                  <a:gd name="connsiteX4" fmla="*/ 390400 w 611768"/>
                  <a:gd name="connsiteY4" fmla="*/ 419191 h 955353"/>
                  <a:gd name="connsiteX5" fmla="*/ 611557 w 611768"/>
                  <a:gd name="connsiteY5" fmla="*/ 610577 h 955353"/>
                  <a:gd name="connsiteX6" fmla="*/ 343617 w 611768"/>
                  <a:gd name="connsiteY6" fmla="*/ 716902 h 955353"/>
                  <a:gd name="connsiteX7" fmla="*/ 96942 w 611768"/>
                  <a:gd name="connsiteY7" fmla="*/ 955072 h 955353"/>
                  <a:gd name="connsiteX8" fmla="*/ 250050 w 611768"/>
                  <a:gd name="connsiteY8" fmla="*/ 759433 h 955353"/>
                  <a:gd name="connsiteX9" fmla="*/ 118207 w 611768"/>
                  <a:gd name="connsiteY9" fmla="*/ 508504 h 955353"/>
                  <a:gd name="connsiteX10" fmla="*/ 343617 w 611768"/>
                  <a:gd name="connsiteY10" fmla="*/ 308612 h 955353"/>
                  <a:gd name="connsiteX11" fmla="*/ 228785 w 611768"/>
                  <a:gd name="connsiteY11" fmla="*/ 283094 h 955353"/>
                  <a:gd name="connsiteX12" fmla="*/ 420171 w 611768"/>
                  <a:gd name="connsiteY12" fmla="*/ 138491 h 955353"/>
                  <a:gd name="connsiteX13" fmla="*/ 441436 w 611768"/>
                  <a:gd name="connsiteY13" fmla="*/ 6648 h 955353"/>
                  <a:gd name="connsiteX14" fmla="*/ 522244 w 611768"/>
                  <a:gd name="connsiteY14" fmla="*/ 27913 h 955353"/>
                  <a:gd name="connsiteX15" fmla="*/ 169243 w 611768"/>
                  <a:gd name="connsiteY15" fmla="*/ 100214 h 955353"/>
                  <a:gd name="connsiteX16" fmla="*/ 284075 w 611768"/>
                  <a:gd name="connsiteY16" fmla="*/ 142744 h 955353"/>
                  <a:gd name="connsiteX17" fmla="*/ 20387 w 611768"/>
                  <a:gd name="connsiteY17" fmla="*/ 227805 h 955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11768" h="955353">
                    <a:moveTo>
                      <a:pt x="20387" y="227805"/>
                    </a:moveTo>
                    <a:cubicBezTo>
                      <a:pt x="-14346" y="242691"/>
                      <a:pt x="-10093" y="251905"/>
                      <a:pt x="75676" y="232058"/>
                    </a:cubicBezTo>
                    <a:cubicBezTo>
                      <a:pt x="161445" y="212211"/>
                      <a:pt x="464119" y="102341"/>
                      <a:pt x="535003" y="108720"/>
                    </a:cubicBezTo>
                    <a:cubicBezTo>
                      <a:pt x="605887" y="115099"/>
                      <a:pt x="525080" y="218590"/>
                      <a:pt x="500979" y="270335"/>
                    </a:cubicBezTo>
                    <a:cubicBezTo>
                      <a:pt x="476878" y="322080"/>
                      <a:pt x="371970" y="362484"/>
                      <a:pt x="390400" y="419191"/>
                    </a:cubicBezTo>
                    <a:cubicBezTo>
                      <a:pt x="408830" y="475898"/>
                      <a:pt x="619354" y="560959"/>
                      <a:pt x="611557" y="610577"/>
                    </a:cubicBezTo>
                    <a:cubicBezTo>
                      <a:pt x="603760" y="660196"/>
                      <a:pt x="429386" y="659486"/>
                      <a:pt x="343617" y="716902"/>
                    </a:cubicBezTo>
                    <a:cubicBezTo>
                      <a:pt x="257848" y="774318"/>
                      <a:pt x="112536" y="947984"/>
                      <a:pt x="96942" y="955072"/>
                    </a:cubicBezTo>
                    <a:cubicBezTo>
                      <a:pt x="81348" y="962160"/>
                      <a:pt x="246506" y="833861"/>
                      <a:pt x="250050" y="759433"/>
                    </a:cubicBezTo>
                    <a:cubicBezTo>
                      <a:pt x="253594" y="685005"/>
                      <a:pt x="102613" y="583641"/>
                      <a:pt x="118207" y="508504"/>
                    </a:cubicBezTo>
                    <a:cubicBezTo>
                      <a:pt x="133802" y="433367"/>
                      <a:pt x="325187" y="346180"/>
                      <a:pt x="343617" y="308612"/>
                    </a:cubicBezTo>
                    <a:cubicBezTo>
                      <a:pt x="362047" y="271044"/>
                      <a:pt x="216026" y="311447"/>
                      <a:pt x="228785" y="283094"/>
                    </a:cubicBezTo>
                    <a:cubicBezTo>
                      <a:pt x="241544" y="254741"/>
                      <a:pt x="384729" y="184565"/>
                      <a:pt x="420171" y="138491"/>
                    </a:cubicBezTo>
                    <a:cubicBezTo>
                      <a:pt x="455613" y="92417"/>
                      <a:pt x="424424" y="25078"/>
                      <a:pt x="441436" y="6648"/>
                    </a:cubicBezTo>
                    <a:cubicBezTo>
                      <a:pt x="458448" y="-11782"/>
                      <a:pt x="567609" y="12319"/>
                      <a:pt x="522244" y="27913"/>
                    </a:cubicBezTo>
                    <a:cubicBezTo>
                      <a:pt x="476879" y="43507"/>
                      <a:pt x="208938" y="81075"/>
                      <a:pt x="169243" y="100214"/>
                    </a:cubicBezTo>
                    <a:cubicBezTo>
                      <a:pt x="129548" y="119352"/>
                      <a:pt x="305340" y="118643"/>
                      <a:pt x="284075" y="142744"/>
                    </a:cubicBezTo>
                    <a:cubicBezTo>
                      <a:pt x="262810" y="166845"/>
                      <a:pt x="55120" y="212919"/>
                      <a:pt x="20387" y="2278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 29">
                <a:extLst>
                  <a:ext uri="{FF2B5EF4-FFF2-40B4-BE49-F238E27FC236}">
                    <a16:creationId xmlns:a16="http://schemas.microsoft.com/office/drawing/2014/main" id="{7DFC5E14-5066-582E-A91C-9C04764B829B}"/>
                  </a:ext>
                </a:extLst>
              </p:cNvPr>
              <p:cNvSpPr/>
              <p:nvPr/>
            </p:nvSpPr>
            <p:spPr>
              <a:xfrm>
                <a:off x="8682672" y="4274801"/>
                <a:ext cx="1721660" cy="1225187"/>
              </a:xfrm>
              <a:custGeom>
                <a:avLst/>
                <a:gdLst>
                  <a:gd name="connsiteX0" fmla="*/ 359255 w 1721660"/>
                  <a:gd name="connsiteY0" fmla="*/ 713995 h 1225187"/>
                  <a:gd name="connsiteX1" fmla="*/ 1596885 w 1721660"/>
                  <a:gd name="connsiteY1" fmla="*/ 16499 h 1225187"/>
                  <a:gd name="connsiteX2" fmla="*/ 1269402 w 1721660"/>
                  <a:gd name="connsiteY2" fmla="*/ 203632 h 1225187"/>
                  <a:gd name="connsiteX3" fmla="*/ 1545849 w 1721660"/>
                  <a:gd name="connsiteY3" fmla="*/ 20752 h 1225187"/>
                  <a:gd name="connsiteX4" fmla="*/ 1720223 w 1721660"/>
                  <a:gd name="connsiteY4" fmla="*/ 122825 h 1225187"/>
                  <a:gd name="connsiteX5" fmla="*/ 1452282 w 1721660"/>
                  <a:gd name="connsiteY5" fmla="*/ 543874 h 1225187"/>
                  <a:gd name="connsiteX6" fmla="*/ 1558608 w 1721660"/>
                  <a:gd name="connsiteY6" fmla="*/ 518356 h 1225187"/>
                  <a:gd name="connsiteX7" fmla="*/ 886630 w 1721660"/>
                  <a:gd name="connsiteY7" fmla="*/ 1198840 h 1225187"/>
                  <a:gd name="connsiteX8" fmla="*/ 1009968 w 1721660"/>
                  <a:gd name="connsiteY8" fmla="*/ 1049984 h 1225187"/>
                  <a:gd name="connsiteX9" fmla="*/ 1231125 w 1721660"/>
                  <a:gd name="connsiteY9" fmla="*/ 713995 h 1225187"/>
                  <a:gd name="connsiteX10" fmla="*/ 992956 w 1721660"/>
                  <a:gd name="connsiteY10" fmla="*/ 875610 h 1225187"/>
                  <a:gd name="connsiteX11" fmla="*/ 1150318 w 1721660"/>
                  <a:gd name="connsiteY11" fmla="*/ 526862 h 1225187"/>
                  <a:gd name="connsiteX12" fmla="*/ 597425 w 1721660"/>
                  <a:gd name="connsiteY12" fmla="*/ 862851 h 1225187"/>
                  <a:gd name="connsiteX13" fmla="*/ 406039 w 1721660"/>
                  <a:gd name="connsiteY13" fmla="*/ 896875 h 1225187"/>
                  <a:gd name="connsiteX14" fmla="*/ 486846 w 1721660"/>
                  <a:gd name="connsiteY14" fmla="*/ 816068 h 1225187"/>
                  <a:gd name="connsiteX15" fmla="*/ 223159 w 1721660"/>
                  <a:gd name="connsiteY15" fmla="*/ 756526 h 1225187"/>
                  <a:gd name="connsiteX16" fmla="*/ 6255 w 1721660"/>
                  <a:gd name="connsiteY16" fmla="*/ 650200 h 1225187"/>
                  <a:gd name="connsiteX17" fmla="*/ 474087 w 1721660"/>
                  <a:gd name="connsiteY17" fmla="*/ 773538 h 1225187"/>
                  <a:gd name="connsiteX18" fmla="*/ 359255 w 1721660"/>
                  <a:gd name="connsiteY18" fmla="*/ 713995 h 1225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21660" h="1225187">
                    <a:moveTo>
                      <a:pt x="359255" y="713995"/>
                    </a:moveTo>
                    <a:cubicBezTo>
                      <a:pt x="546388" y="587822"/>
                      <a:pt x="1445194" y="101559"/>
                      <a:pt x="1596885" y="16499"/>
                    </a:cubicBezTo>
                    <a:cubicBezTo>
                      <a:pt x="1748576" y="-68562"/>
                      <a:pt x="1277908" y="202923"/>
                      <a:pt x="1269402" y="203632"/>
                    </a:cubicBezTo>
                    <a:cubicBezTo>
                      <a:pt x="1260896" y="204341"/>
                      <a:pt x="1470712" y="34220"/>
                      <a:pt x="1545849" y="20752"/>
                    </a:cubicBezTo>
                    <a:cubicBezTo>
                      <a:pt x="1620986" y="7284"/>
                      <a:pt x="1735818" y="35638"/>
                      <a:pt x="1720223" y="122825"/>
                    </a:cubicBezTo>
                    <a:cubicBezTo>
                      <a:pt x="1704628" y="210012"/>
                      <a:pt x="1479218" y="477952"/>
                      <a:pt x="1452282" y="543874"/>
                    </a:cubicBezTo>
                    <a:cubicBezTo>
                      <a:pt x="1425346" y="609796"/>
                      <a:pt x="1652883" y="409195"/>
                      <a:pt x="1558608" y="518356"/>
                    </a:cubicBezTo>
                    <a:cubicBezTo>
                      <a:pt x="1464333" y="627517"/>
                      <a:pt x="978070" y="1110235"/>
                      <a:pt x="886630" y="1198840"/>
                    </a:cubicBezTo>
                    <a:cubicBezTo>
                      <a:pt x="795190" y="1287445"/>
                      <a:pt x="952552" y="1130792"/>
                      <a:pt x="1009968" y="1049984"/>
                    </a:cubicBezTo>
                    <a:cubicBezTo>
                      <a:pt x="1067384" y="969176"/>
                      <a:pt x="1233960" y="743057"/>
                      <a:pt x="1231125" y="713995"/>
                    </a:cubicBezTo>
                    <a:cubicBezTo>
                      <a:pt x="1228290" y="684933"/>
                      <a:pt x="1006424" y="906799"/>
                      <a:pt x="992956" y="875610"/>
                    </a:cubicBezTo>
                    <a:cubicBezTo>
                      <a:pt x="979488" y="844421"/>
                      <a:pt x="1216240" y="528988"/>
                      <a:pt x="1150318" y="526862"/>
                    </a:cubicBezTo>
                    <a:cubicBezTo>
                      <a:pt x="1084396" y="524735"/>
                      <a:pt x="721471" y="801182"/>
                      <a:pt x="597425" y="862851"/>
                    </a:cubicBezTo>
                    <a:cubicBezTo>
                      <a:pt x="473379" y="924520"/>
                      <a:pt x="424469" y="904672"/>
                      <a:pt x="406039" y="896875"/>
                    </a:cubicBezTo>
                    <a:cubicBezTo>
                      <a:pt x="387609" y="889078"/>
                      <a:pt x="517326" y="839459"/>
                      <a:pt x="486846" y="816068"/>
                    </a:cubicBezTo>
                    <a:cubicBezTo>
                      <a:pt x="456366" y="792677"/>
                      <a:pt x="303257" y="784171"/>
                      <a:pt x="223159" y="756526"/>
                    </a:cubicBezTo>
                    <a:cubicBezTo>
                      <a:pt x="143061" y="728881"/>
                      <a:pt x="-35566" y="647365"/>
                      <a:pt x="6255" y="650200"/>
                    </a:cubicBezTo>
                    <a:cubicBezTo>
                      <a:pt x="48076" y="653035"/>
                      <a:pt x="412418" y="760070"/>
                      <a:pt x="474087" y="773538"/>
                    </a:cubicBezTo>
                    <a:cubicBezTo>
                      <a:pt x="535756" y="787006"/>
                      <a:pt x="172122" y="840168"/>
                      <a:pt x="359255" y="7139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 30">
                <a:extLst>
                  <a:ext uri="{FF2B5EF4-FFF2-40B4-BE49-F238E27FC236}">
                    <a16:creationId xmlns:a16="http://schemas.microsoft.com/office/drawing/2014/main" id="{A9DDE8F2-5841-4E8C-4F4A-CFCFFCC718BB}"/>
                  </a:ext>
                </a:extLst>
              </p:cNvPr>
              <p:cNvSpPr/>
              <p:nvPr/>
            </p:nvSpPr>
            <p:spPr>
              <a:xfrm>
                <a:off x="10262398" y="4813189"/>
                <a:ext cx="1064475" cy="586205"/>
              </a:xfrm>
              <a:custGeom>
                <a:avLst/>
                <a:gdLst>
                  <a:gd name="connsiteX0" fmla="*/ 191533 w 1064475"/>
                  <a:gd name="connsiteY0" fmla="*/ 26751 h 586205"/>
                  <a:gd name="connsiteX1" fmla="*/ 484992 w 1064475"/>
                  <a:gd name="connsiteY1" fmla="*/ 31004 h 586205"/>
                  <a:gd name="connsiteX2" fmla="*/ 1029379 w 1064475"/>
                  <a:gd name="connsiteY2" fmla="*/ 337222 h 586205"/>
                  <a:gd name="connsiteX3" fmla="*/ 863511 w 1064475"/>
                  <a:gd name="connsiteY3" fmla="*/ 171354 h 586205"/>
                  <a:gd name="connsiteX4" fmla="*/ 1059150 w 1064475"/>
                  <a:gd name="connsiteY4" fmla="*/ 566885 h 586205"/>
                  <a:gd name="connsiteX5" fmla="*/ 944318 w 1064475"/>
                  <a:gd name="connsiteY5" fmla="*/ 524355 h 586205"/>
                  <a:gd name="connsiteX6" fmla="*/ 310618 w 1064475"/>
                  <a:gd name="connsiteY6" fmla="*/ 520102 h 586205"/>
                  <a:gd name="connsiteX7" fmla="*/ 147 w 1064475"/>
                  <a:gd name="connsiteY7" fmla="*/ 575391 h 586205"/>
                  <a:gd name="connsiteX8" fmla="*/ 344642 w 1064475"/>
                  <a:gd name="connsiteY8" fmla="*/ 520102 h 586205"/>
                  <a:gd name="connsiteX9" fmla="*/ 416943 w 1064475"/>
                  <a:gd name="connsiteY9" fmla="*/ 409524 h 586205"/>
                  <a:gd name="connsiteX10" fmla="*/ 136244 w 1064475"/>
                  <a:gd name="connsiteY10" fmla="*/ 179860 h 586205"/>
                  <a:gd name="connsiteX11" fmla="*/ 221304 w 1064475"/>
                  <a:gd name="connsiteY11" fmla="*/ 175607 h 586205"/>
                  <a:gd name="connsiteX12" fmla="*/ 191533 w 1064475"/>
                  <a:gd name="connsiteY12" fmla="*/ 26751 h 586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64475" h="586205">
                    <a:moveTo>
                      <a:pt x="191533" y="26751"/>
                    </a:moveTo>
                    <a:cubicBezTo>
                      <a:pt x="235481" y="2651"/>
                      <a:pt x="345351" y="-20741"/>
                      <a:pt x="484992" y="31004"/>
                    </a:cubicBezTo>
                    <a:cubicBezTo>
                      <a:pt x="624633" y="82749"/>
                      <a:pt x="966293" y="313830"/>
                      <a:pt x="1029379" y="337222"/>
                    </a:cubicBezTo>
                    <a:cubicBezTo>
                      <a:pt x="1092465" y="360614"/>
                      <a:pt x="858549" y="133077"/>
                      <a:pt x="863511" y="171354"/>
                    </a:cubicBezTo>
                    <a:cubicBezTo>
                      <a:pt x="868473" y="209631"/>
                      <a:pt x="1045682" y="508052"/>
                      <a:pt x="1059150" y="566885"/>
                    </a:cubicBezTo>
                    <a:cubicBezTo>
                      <a:pt x="1072618" y="625718"/>
                      <a:pt x="1069073" y="532152"/>
                      <a:pt x="944318" y="524355"/>
                    </a:cubicBezTo>
                    <a:cubicBezTo>
                      <a:pt x="819563" y="516558"/>
                      <a:pt x="467980" y="511596"/>
                      <a:pt x="310618" y="520102"/>
                    </a:cubicBezTo>
                    <a:cubicBezTo>
                      <a:pt x="153256" y="528608"/>
                      <a:pt x="-5524" y="575391"/>
                      <a:pt x="147" y="575391"/>
                    </a:cubicBezTo>
                    <a:cubicBezTo>
                      <a:pt x="5818" y="575391"/>
                      <a:pt x="275176" y="547747"/>
                      <a:pt x="344642" y="520102"/>
                    </a:cubicBezTo>
                    <a:cubicBezTo>
                      <a:pt x="414108" y="492457"/>
                      <a:pt x="451676" y="466231"/>
                      <a:pt x="416943" y="409524"/>
                    </a:cubicBezTo>
                    <a:cubicBezTo>
                      <a:pt x="382210" y="352817"/>
                      <a:pt x="168850" y="218846"/>
                      <a:pt x="136244" y="179860"/>
                    </a:cubicBezTo>
                    <a:cubicBezTo>
                      <a:pt x="103638" y="140874"/>
                      <a:pt x="211380" y="203960"/>
                      <a:pt x="221304" y="175607"/>
                    </a:cubicBezTo>
                    <a:cubicBezTo>
                      <a:pt x="231228" y="147254"/>
                      <a:pt x="147585" y="50851"/>
                      <a:pt x="191533" y="267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E403CAE5-C345-A69B-AB2D-855BF867BB0E}"/>
                </a:ext>
              </a:extLst>
            </p:cNvPr>
            <p:cNvSpPr/>
            <p:nvPr/>
          </p:nvSpPr>
          <p:spPr>
            <a:xfrm>
              <a:off x="5344422" y="1538514"/>
              <a:ext cx="1157978" cy="1018119"/>
            </a:xfrm>
            <a:custGeom>
              <a:avLst/>
              <a:gdLst>
                <a:gd name="connsiteX0" fmla="*/ 1157978 w 1157978"/>
                <a:gd name="connsiteY0" fmla="*/ 0 h 1018119"/>
                <a:gd name="connsiteX1" fmla="*/ 40378 w 1157978"/>
                <a:gd name="connsiteY1" fmla="*/ 986972 h 1018119"/>
                <a:gd name="connsiteX2" fmla="*/ 258092 w 1157978"/>
                <a:gd name="connsiteY2" fmla="*/ 783772 h 1018119"/>
                <a:gd name="connsiteX3" fmla="*/ 374207 w 1157978"/>
                <a:gd name="connsiteY3" fmla="*/ 914400 h 1018119"/>
                <a:gd name="connsiteX4" fmla="*/ 287121 w 1157978"/>
                <a:gd name="connsiteY4" fmla="*/ 856343 h 1018119"/>
                <a:gd name="connsiteX5" fmla="*/ 475807 w 1157978"/>
                <a:gd name="connsiteY5" fmla="*/ 566057 h 1018119"/>
                <a:gd name="connsiteX6" fmla="*/ 359692 w 1157978"/>
                <a:gd name="connsiteY6" fmla="*/ 682172 h 1018119"/>
                <a:gd name="connsiteX7" fmla="*/ 1157978 w 1157978"/>
                <a:gd name="connsiteY7" fmla="*/ 0 h 101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7978" h="1018119">
                  <a:moveTo>
                    <a:pt x="1157978" y="0"/>
                  </a:moveTo>
                  <a:cubicBezTo>
                    <a:pt x="1104759" y="50800"/>
                    <a:pt x="190359" y="856343"/>
                    <a:pt x="40378" y="986972"/>
                  </a:cubicBezTo>
                  <a:cubicBezTo>
                    <a:pt x="-109603" y="1117601"/>
                    <a:pt x="202454" y="795867"/>
                    <a:pt x="258092" y="783772"/>
                  </a:cubicBezTo>
                  <a:cubicBezTo>
                    <a:pt x="313730" y="771677"/>
                    <a:pt x="374207" y="914400"/>
                    <a:pt x="374207" y="914400"/>
                  </a:cubicBezTo>
                  <a:cubicBezTo>
                    <a:pt x="379045" y="926495"/>
                    <a:pt x="270188" y="914400"/>
                    <a:pt x="287121" y="856343"/>
                  </a:cubicBezTo>
                  <a:cubicBezTo>
                    <a:pt x="304054" y="798286"/>
                    <a:pt x="463712" y="595085"/>
                    <a:pt x="475807" y="566057"/>
                  </a:cubicBezTo>
                  <a:cubicBezTo>
                    <a:pt x="487902" y="537029"/>
                    <a:pt x="248416" y="776515"/>
                    <a:pt x="359692" y="682172"/>
                  </a:cubicBezTo>
                  <a:lnTo>
                    <a:pt x="115797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4D72D6DC-43DF-C4E1-4E6E-A653185C0369}"/>
                </a:ext>
              </a:extLst>
            </p:cNvPr>
            <p:cNvSpPr/>
            <p:nvPr/>
          </p:nvSpPr>
          <p:spPr>
            <a:xfrm>
              <a:off x="6480863" y="3248631"/>
              <a:ext cx="523416" cy="732213"/>
            </a:xfrm>
            <a:custGeom>
              <a:avLst/>
              <a:gdLst>
                <a:gd name="connsiteX0" fmla="*/ 522210 w 523416"/>
                <a:gd name="connsiteY0" fmla="*/ 127 h 732213"/>
                <a:gd name="connsiteX1" fmla="*/ 311195 w 523416"/>
                <a:gd name="connsiteY1" fmla="*/ 167181 h 732213"/>
                <a:gd name="connsiteX2" fmla="*/ 139745 w 523416"/>
                <a:gd name="connsiteY2" fmla="*/ 369404 h 732213"/>
                <a:gd name="connsiteX3" fmla="*/ 196895 w 523416"/>
                <a:gd name="connsiteY3" fmla="*/ 325442 h 732213"/>
                <a:gd name="connsiteX4" fmla="*/ 56218 w 523416"/>
                <a:gd name="connsiteY4" fmla="*/ 545250 h 732213"/>
                <a:gd name="connsiteX5" fmla="*/ 122160 w 523416"/>
                <a:gd name="connsiteY5" fmla="*/ 729888 h 732213"/>
                <a:gd name="connsiteX6" fmla="*/ 47425 w 523416"/>
                <a:gd name="connsiteY6" fmla="*/ 641965 h 732213"/>
                <a:gd name="connsiteX7" fmla="*/ 7860 w 523416"/>
                <a:gd name="connsiteY7" fmla="*/ 536457 h 732213"/>
                <a:gd name="connsiteX8" fmla="*/ 205687 w 523416"/>
                <a:gd name="connsiteY8" fmla="*/ 158388 h 732213"/>
                <a:gd name="connsiteX9" fmla="*/ 210083 w 523416"/>
                <a:gd name="connsiteY9" fmla="*/ 193557 h 732213"/>
                <a:gd name="connsiteX10" fmla="*/ 522210 w 523416"/>
                <a:gd name="connsiteY10" fmla="*/ 127 h 73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3416" h="732213">
                  <a:moveTo>
                    <a:pt x="522210" y="127"/>
                  </a:moveTo>
                  <a:cubicBezTo>
                    <a:pt x="539062" y="-4269"/>
                    <a:pt x="374939" y="105635"/>
                    <a:pt x="311195" y="167181"/>
                  </a:cubicBezTo>
                  <a:cubicBezTo>
                    <a:pt x="247451" y="228727"/>
                    <a:pt x="158795" y="343027"/>
                    <a:pt x="139745" y="369404"/>
                  </a:cubicBezTo>
                  <a:cubicBezTo>
                    <a:pt x="120695" y="395781"/>
                    <a:pt x="210816" y="296134"/>
                    <a:pt x="196895" y="325442"/>
                  </a:cubicBezTo>
                  <a:cubicBezTo>
                    <a:pt x="182974" y="354750"/>
                    <a:pt x="68674" y="477842"/>
                    <a:pt x="56218" y="545250"/>
                  </a:cubicBezTo>
                  <a:cubicBezTo>
                    <a:pt x="43762" y="612658"/>
                    <a:pt x="123625" y="713769"/>
                    <a:pt x="122160" y="729888"/>
                  </a:cubicBezTo>
                  <a:cubicBezTo>
                    <a:pt x="120695" y="746007"/>
                    <a:pt x="66475" y="674203"/>
                    <a:pt x="47425" y="641965"/>
                  </a:cubicBezTo>
                  <a:cubicBezTo>
                    <a:pt x="28375" y="609727"/>
                    <a:pt x="-18517" y="617053"/>
                    <a:pt x="7860" y="536457"/>
                  </a:cubicBezTo>
                  <a:cubicBezTo>
                    <a:pt x="34237" y="455861"/>
                    <a:pt x="171983" y="215538"/>
                    <a:pt x="205687" y="158388"/>
                  </a:cubicBezTo>
                  <a:cubicBezTo>
                    <a:pt x="239391" y="101238"/>
                    <a:pt x="160260" y="216271"/>
                    <a:pt x="210083" y="193557"/>
                  </a:cubicBezTo>
                  <a:cubicBezTo>
                    <a:pt x="259906" y="170844"/>
                    <a:pt x="505358" y="4523"/>
                    <a:pt x="522210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329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C6E54-E2FF-BB80-4683-777EBAE0F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, テキスト&#10;&#10;自動的に生成された説明" hidden="1">
            <a:extLst>
              <a:ext uri="{FF2B5EF4-FFF2-40B4-BE49-F238E27FC236}">
                <a16:creationId xmlns:a16="http://schemas.microsoft.com/office/drawing/2014/main" id="{08C3DC69-B1F9-A1C6-37C9-2278C65242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989" t="24138" r="34896" b="60991"/>
          <a:stretch/>
        </p:blipFill>
        <p:spPr>
          <a:xfrm>
            <a:off x="400050" y="2386013"/>
            <a:ext cx="11431861" cy="3414713"/>
          </a:xfrm>
          <a:prstGeom prst="rect">
            <a:avLst/>
          </a:prstGeom>
        </p:spPr>
      </p:pic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0245C746-5814-70DA-BBF1-D886F0649969}"/>
              </a:ext>
            </a:extLst>
          </p:cNvPr>
          <p:cNvGrpSpPr/>
          <p:nvPr/>
        </p:nvGrpSpPr>
        <p:grpSpPr>
          <a:xfrm>
            <a:off x="4722457" y="96109"/>
            <a:ext cx="2747351" cy="2500872"/>
            <a:chOff x="350423" y="2819276"/>
            <a:chExt cx="2747351" cy="2500872"/>
          </a:xfrm>
        </p:grpSpPr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AC88820D-ADD1-4C59-5F45-B438DB229CB7}"/>
                </a:ext>
              </a:extLst>
            </p:cNvPr>
            <p:cNvSpPr/>
            <p:nvPr/>
          </p:nvSpPr>
          <p:spPr>
            <a:xfrm>
              <a:off x="604830" y="2891261"/>
              <a:ext cx="693660" cy="1251531"/>
            </a:xfrm>
            <a:custGeom>
              <a:avLst/>
              <a:gdLst>
                <a:gd name="connsiteX0" fmla="*/ 379420 w 693660"/>
                <a:gd name="connsiteY0" fmla="*/ 163089 h 1251531"/>
                <a:gd name="connsiteX1" fmla="*/ 290520 w 693660"/>
                <a:gd name="connsiteY1" fmla="*/ 36089 h 1251531"/>
                <a:gd name="connsiteX2" fmla="*/ 455620 w 693660"/>
                <a:gd name="connsiteY2" fmla="*/ 55139 h 1251531"/>
                <a:gd name="connsiteX3" fmla="*/ 477845 w 693660"/>
                <a:gd name="connsiteY3" fmla="*/ 1164 h 1251531"/>
                <a:gd name="connsiteX4" fmla="*/ 690570 w 693660"/>
                <a:gd name="connsiteY4" fmla="*/ 115464 h 1251531"/>
                <a:gd name="connsiteX5" fmla="*/ 608020 w 693660"/>
                <a:gd name="connsiteY5" fmla="*/ 20214 h 1251531"/>
                <a:gd name="connsiteX6" fmla="*/ 661995 w 693660"/>
                <a:gd name="connsiteY6" fmla="*/ 207539 h 1251531"/>
                <a:gd name="connsiteX7" fmla="*/ 427045 w 693660"/>
                <a:gd name="connsiteY7" fmla="*/ 480589 h 1251531"/>
                <a:gd name="connsiteX8" fmla="*/ 284170 w 693660"/>
                <a:gd name="connsiteY8" fmla="*/ 798089 h 1251531"/>
                <a:gd name="connsiteX9" fmla="*/ 325445 w 693660"/>
                <a:gd name="connsiteY9" fmla="*/ 731414 h 1251531"/>
                <a:gd name="connsiteX10" fmla="*/ 214320 w 693660"/>
                <a:gd name="connsiteY10" fmla="*/ 1026689 h 1251531"/>
                <a:gd name="connsiteX11" fmla="*/ 93670 w 693660"/>
                <a:gd name="connsiteY11" fmla="*/ 1229889 h 1251531"/>
                <a:gd name="connsiteX12" fmla="*/ 74620 w 693660"/>
                <a:gd name="connsiteY12" fmla="*/ 1172739 h 1251531"/>
                <a:gd name="connsiteX13" fmla="*/ 7945 w 693660"/>
                <a:gd name="connsiteY13" fmla="*/ 1248939 h 1251531"/>
                <a:gd name="connsiteX14" fmla="*/ 1595 w 693660"/>
                <a:gd name="connsiteY14" fmla="*/ 1058439 h 1251531"/>
                <a:gd name="connsiteX15" fmla="*/ 11120 w 693660"/>
                <a:gd name="connsiteY15" fmla="*/ 833014 h 1251531"/>
                <a:gd name="connsiteX16" fmla="*/ 77795 w 693660"/>
                <a:gd name="connsiteY16" fmla="*/ 706014 h 1251531"/>
                <a:gd name="connsiteX17" fmla="*/ 80970 w 693660"/>
                <a:gd name="connsiteY17" fmla="*/ 537739 h 1251531"/>
                <a:gd name="connsiteX18" fmla="*/ 11120 w 693660"/>
                <a:gd name="connsiteY18" fmla="*/ 382164 h 1251531"/>
                <a:gd name="connsiteX19" fmla="*/ 74620 w 693660"/>
                <a:gd name="connsiteY19" fmla="*/ 613939 h 1251531"/>
                <a:gd name="connsiteX20" fmla="*/ 166695 w 693660"/>
                <a:gd name="connsiteY20" fmla="*/ 740939 h 1251531"/>
                <a:gd name="connsiteX21" fmla="*/ 150820 w 693660"/>
                <a:gd name="connsiteY21" fmla="*/ 858414 h 1251531"/>
                <a:gd name="connsiteX22" fmla="*/ 284170 w 693660"/>
                <a:gd name="connsiteY22" fmla="*/ 547264 h 1251531"/>
                <a:gd name="connsiteX23" fmla="*/ 354020 w 693660"/>
                <a:gd name="connsiteY23" fmla="*/ 321839 h 1251531"/>
                <a:gd name="connsiteX24" fmla="*/ 328620 w 693660"/>
                <a:gd name="connsiteY24" fmla="*/ 410739 h 1251531"/>
                <a:gd name="connsiteX25" fmla="*/ 446095 w 693660"/>
                <a:gd name="connsiteY25" fmla="*/ 271039 h 1251531"/>
                <a:gd name="connsiteX26" fmla="*/ 398470 w 693660"/>
                <a:gd name="connsiteY26" fmla="*/ 239289 h 1251531"/>
                <a:gd name="connsiteX27" fmla="*/ 201620 w 693660"/>
                <a:gd name="connsiteY27" fmla="*/ 96414 h 1251531"/>
                <a:gd name="connsiteX28" fmla="*/ 455620 w 693660"/>
                <a:gd name="connsiteY28" fmla="*/ 220239 h 1251531"/>
                <a:gd name="connsiteX29" fmla="*/ 379420 w 693660"/>
                <a:gd name="connsiteY29" fmla="*/ 163089 h 1251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93660" h="1251531">
                  <a:moveTo>
                    <a:pt x="379420" y="163089"/>
                  </a:moveTo>
                  <a:cubicBezTo>
                    <a:pt x="351903" y="132397"/>
                    <a:pt x="277820" y="54081"/>
                    <a:pt x="290520" y="36089"/>
                  </a:cubicBezTo>
                  <a:cubicBezTo>
                    <a:pt x="303220" y="18097"/>
                    <a:pt x="424399" y="60960"/>
                    <a:pt x="455620" y="55139"/>
                  </a:cubicBezTo>
                  <a:cubicBezTo>
                    <a:pt x="486841" y="49318"/>
                    <a:pt x="438687" y="-8890"/>
                    <a:pt x="477845" y="1164"/>
                  </a:cubicBezTo>
                  <a:cubicBezTo>
                    <a:pt x="517003" y="11218"/>
                    <a:pt x="668874" y="112289"/>
                    <a:pt x="690570" y="115464"/>
                  </a:cubicBezTo>
                  <a:cubicBezTo>
                    <a:pt x="712266" y="118639"/>
                    <a:pt x="612783" y="4868"/>
                    <a:pt x="608020" y="20214"/>
                  </a:cubicBezTo>
                  <a:cubicBezTo>
                    <a:pt x="603257" y="35560"/>
                    <a:pt x="692157" y="130810"/>
                    <a:pt x="661995" y="207539"/>
                  </a:cubicBezTo>
                  <a:cubicBezTo>
                    <a:pt x="631833" y="284268"/>
                    <a:pt x="490016" y="382164"/>
                    <a:pt x="427045" y="480589"/>
                  </a:cubicBezTo>
                  <a:cubicBezTo>
                    <a:pt x="364074" y="579014"/>
                    <a:pt x="301103" y="756285"/>
                    <a:pt x="284170" y="798089"/>
                  </a:cubicBezTo>
                  <a:cubicBezTo>
                    <a:pt x="267237" y="839893"/>
                    <a:pt x="337087" y="693314"/>
                    <a:pt x="325445" y="731414"/>
                  </a:cubicBezTo>
                  <a:cubicBezTo>
                    <a:pt x="313803" y="769514"/>
                    <a:pt x="252949" y="943610"/>
                    <a:pt x="214320" y="1026689"/>
                  </a:cubicBezTo>
                  <a:cubicBezTo>
                    <a:pt x="175691" y="1109768"/>
                    <a:pt x="116953" y="1205547"/>
                    <a:pt x="93670" y="1229889"/>
                  </a:cubicBezTo>
                  <a:cubicBezTo>
                    <a:pt x="70387" y="1254231"/>
                    <a:pt x="88907" y="1169564"/>
                    <a:pt x="74620" y="1172739"/>
                  </a:cubicBezTo>
                  <a:cubicBezTo>
                    <a:pt x="60333" y="1175914"/>
                    <a:pt x="20116" y="1267989"/>
                    <a:pt x="7945" y="1248939"/>
                  </a:cubicBezTo>
                  <a:cubicBezTo>
                    <a:pt x="-4226" y="1229889"/>
                    <a:pt x="1066" y="1127760"/>
                    <a:pt x="1595" y="1058439"/>
                  </a:cubicBezTo>
                  <a:cubicBezTo>
                    <a:pt x="2124" y="989118"/>
                    <a:pt x="-1580" y="891752"/>
                    <a:pt x="11120" y="833014"/>
                  </a:cubicBezTo>
                  <a:cubicBezTo>
                    <a:pt x="23820" y="774277"/>
                    <a:pt x="66153" y="755227"/>
                    <a:pt x="77795" y="706014"/>
                  </a:cubicBezTo>
                  <a:cubicBezTo>
                    <a:pt x="89437" y="656802"/>
                    <a:pt x="92082" y="591714"/>
                    <a:pt x="80970" y="537739"/>
                  </a:cubicBezTo>
                  <a:cubicBezTo>
                    <a:pt x="69858" y="483764"/>
                    <a:pt x="12178" y="369464"/>
                    <a:pt x="11120" y="382164"/>
                  </a:cubicBezTo>
                  <a:cubicBezTo>
                    <a:pt x="10062" y="394864"/>
                    <a:pt x="48691" y="554143"/>
                    <a:pt x="74620" y="613939"/>
                  </a:cubicBezTo>
                  <a:cubicBezTo>
                    <a:pt x="100549" y="673735"/>
                    <a:pt x="153995" y="700193"/>
                    <a:pt x="166695" y="740939"/>
                  </a:cubicBezTo>
                  <a:cubicBezTo>
                    <a:pt x="179395" y="781685"/>
                    <a:pt x="131241" y="890693"/>
                    <a:pt x="150820" y="858414"/>
                  </a:cubicBezTo>
                  <a:cubicBezTo>
                    <a:pt x="170399" y="826135"/>
                    <a:pt x="250303" y="636693"/>
                    <a:pt x="284170" y="547264"/>
                  </a:cubicBezTo>
                  <a:cubicBezTo>
                    <a:pt x="318037" y="457835"/>
                    <a:pt x="346612" y="344593"/>
                    <a:pt x="354020" y="321839"/>
                  </a:cubicBezTo>
                  <a:cubicBezTo>
                    <a:pt x="361428" y="299085"/>
                    <a:pt x="313274" y="419206"/>
                    <a:pt x="328620" y="410739"/>
                  </a:cubicBezTo>
                  <a:cubicBezTo>
                    <a:pt x="343966" y="402272"/>
                    <a:pt x="434453" y="299614"/>
                    <a:pt x="446095" y="271039"/>
                  </a:cubicBezTo>
                  <a:cubicBezTo>
                    <a:pt x="457737" y="242464"/>
                    <a:pt x="439216" y="268393"/>
                    <a:pt x="398470" y="239289"/>
                  </a:cubicBezTo>
                  <a:cubicBezTo>
                    <a:pt x="357724" y="210185"/>
                    <a:pt x="192095" y="99589"/>
                    <a:pt x="201620" y="96414"/>
                  </a:cubicBezTo>
                  <a:cubicBezTo>
                    <a:pt x="211145" y="93239"/>
                    <a:pt x="421753" y="206481"/>
                    <a:pt x="455620" y="220239"/>
                  </a:cubicBezTo>
                  <a:cubicBezTo>
                    <a:pt x="489487" y="233997"/>
                    <a:pt x="406937" y="193781"/>
                    <a:pt x="379420" y="1630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FADFBCB0-EF99-DB40-C86E-552ED2EDD896}"/>
                </a:ext>
              </a:extLst>
            </p:cNvPr>
            <p:cNvSpPr/>
            <p:nvPr/>
          </p:nvSpPr>
          <p:spPr>
            <a:xfrm>
              <a:off x="597945" y="3151882"/>
              <a:ext cx="691401" cy="1832966"/>
            </a:xfrm>
            <a:custGeom>
              <a:avLst/>
              <a:gdLst>
                <a:gd name="connsiteX0" fmla="*/ 246605 w 691401"/>
                <a:gd name="connsiteY0" fmla="*/ 204093 h 1832966"/>
                <a:gd name="connsiteX1" fmla="*/ 221205 w 691401"/>
                <a:gd name="connsiteY1" fmla="*/ 112018 h 1832966"/>
                <a:gd name="connsiteX2" fmla="*/ 160880 w 691401"/>
                <a:gd name="connsiteY2" fmla="*/ 19943 h 1832966"/>
                <a:gd name="connsiteX3" fmla="*/ 256130 w 691401"/>
                <a:gd name="connsiteY3" fmla="*/ 67568 h 1832966"/>
                <a:gd name="connsiteX4" fmla="*/ 256130 w 691401"/>
                <a:gd name="connsiteY4" fmla="*/ 4068 h 1832966"/>
                <a:gd name="connsiteX5" fmla="*/ 491080 w 691401"/>
                <a:gd name="connsiteY5" fmla="*/ 207268 h 1832966"/>
                <a:gd name="connsiteX6" fmla="*/ 656180 w 691401"/>
                <a:gd name="connsiteY6" fmla="*/ 578743 h 1832966"/>
                <a:gd name="connsiteX7" fmla="*/ 621255 w 691401"/>
                <a:gd name="connsiteY7" fmla="*/ 531118 h 1832966"/>
                <a:gd name="connsiteX8" fmla="*/ 691105 w 691401"/>
                <a:gd name="connsiteY8" fmla="*/ 788293 h 1832966"/>
                <a:gd name="connsiteX9" fmla="*/ 646655 w 691401"/>
                <a:gd name="connsiteY9" fmla="*/ 1474093 h 1832966"/>
                <a:gd name="connsiteX10" fmla="*/ 653005 w 691401"/>
                <a:gd name="connsiteY10" fmla="*/ 1432818 h 1832966"/>
                <a:gd name="connsiteX11" fmla="*/ 649830 w 691401"/>
                <a:gd name="connsiteY11" fmla="*/ 1607443 h 1832966"/>
                <a:gd name="connsiteX12" fmla="*/ 573630 w 691401"/>
                <a:gd name="connsiteY12" fmla="*/ 1801118 h 1832966"/>
                <a:gd name="connsiteX13" fmla="*/ 570455 w 691401"/>
                <a:gd name="connsiteY13" fmla="*/ 1778893 h 1832966"/>
                <a:gd name="connsiteX14" fmla="*/ 541880 w 691401"/>
                <a:gd name="connsiteY14" fmla="*/ 1832868 h 1832966"/>
                <a:gd name="connsiteX15" fmla="*/ 503780 w 691401"/>
                <a:gd name="connsiteY15" fmla="*/ 1763018 h 1832966"/>
                <a:gd name="connsiteX16" fmla="*/ 11655 w 691401"/>
                <a:gd name="connsiteY16" fmla="*/ 1388368 h 1832966"/>
                <a:gd name="connsiteX17" fmla="*/ 167230 w 691401"/>
                <a:gd name="connsiteY17" fmla="*/ 1496318 h 1832966"/>
                <a:gd name="connsiteX18" fmla="*/ 310105 w 691401"/>
                <a:gd name="connsiteY18" fmla="*/ 1559818 h 1832966"/>
                <a:gd name="connsiteX19" fmla="*/ 389480 w 691401"/>
                <a:gd name="connsiteY19" fmla="*/ 1509018 h 1832966"/>
                <a:gd name="connsiteX20" fmla="*/ 424405 w 691401"/>
                <a:gd name="connsiteY20" fmla="*/ 1150243 h 1832966"/>
                <a:gd name="connsiteX21" fmla="*/ 319630 w 691401"/>
                <a:gd name="connsiteY21" fmla="*/ 588268 h 1832966"/>
                <a:gd name="connsiteX22" fmla="*/ 449805 w 691401"/>
                <a:gd name="connsiteY22" fmla="*/ 889893 h 1832966"/>
                <a:gd name="connsiteX23" fmla="*/ 322805 w 691401"/>
                <a:gd name="connsiteY23" fmla="*/ 372368 h 1832966"/>
                <a:gd name="connsiteX24" fmla="*/ 246605 w 691401"/>
                <a:gd name="connsiteY24" fmla="*/ 204093 h 183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1401" h="1832966">
                  <a:moveTo>
                    <a:pt x="246605" y="204093"/>
                  </a:moveTo>
                  <a:cubicBezTo>
                    <a:pt x="229672" y="160701"/>
                    <a:pt x="235492" y="142710"/>
                    <a:pt x="221205" y="112018"/>
                  </a:cubicBezTo>
                  <a:cubicBezTo>
                    <a:pt x="206918" y="81326"/>
                    <a:pt x="155059" y="27351"/>
                    <a:pt x="160880" y="19943"/>
                  </a:cubicBezTo>
                  <a:cubicBezTo>
                    <a:pt x="166701" y="12535"/>
                    <a:pt x="240255" y="70214"/>
                    <a:pt x="256130" y="67568"/>
                  </a:cubicBezTo>
                  <a:cubicBezTo>
                    <a:pt x="272005" y="64922"/>
                    <a:pt x="216972" y="-19215"/>
                    <a:pt x="256130" y="4068"/>
                  </a:cubicBezTo>
                  <a:cubicBezTo>
                    <a:pt x="295288" y="27351"/>
                    <a:pt x="424405" y="111489"/>
                    <a:pt x="491080" y="207268"/>
                  </a:cubicBezTo>
                  <a:cubicBezTo>
                    <a:pt x="557755" y="303047"/>
                    <a:pt x="634484" y="524768"/>
                    <a:pt x="656180" y="578743"/>
                  </a:cubicBezTo>
                  <a:cubicBezTo>
                    <a:pt x="677876" y="632718"/>
                    <a:pt x="615434" y="496193"/>
                    <a:pt x="621255" y="531118"/>
                  </a:cubicBezTo>
                  <a:cubicBezTo>
                    <a:pt x="627076" y="566043"/>
                    <a:pt x="686872" y="631131"/>
                    <a:pt x="691105" y="788293"/>
                  </a:cubicBezTo>
                  <a:cubicBezTo>
                    <a:pt x="695338" y="945455"/>
                    <a:pt x="653005" y="1366672"/>
                    <a:pt x="646655" y="1474093"/>
                  </a:cubicBezTo>
                  <a:cubicBezTo>
                    <a:pt x="640305" y="1581514"/>
                    <a:pt x="652476" y="1410593"/>
                    <a:pt x="653005" y="1432818"/>
                  </a:cubicBezTo>
                  <a:cubicBezTo>
                    <a:pt x="653534" y="1455043"/>
                    <a:pt x="663059" y="1546060"/>
                    <a:pt x="649830" y="1607443"/>
                  </a:cubicBezTo>
                  <a:cubicBezTo>
                    <a:pt x="636601" y="1668826"/>
                    <a:pt x="586859" y="1772543"/>
                    <a:pt x="573630" y="1801118"/>
                  </a:cubicBezTo>
                  <a:cubicBezTo>
                    <a:pt x="560401" y="1829693"/>
                    <a:pt x="575747" y="1773601"/>
                    <a:pt x="570455" y="1778893"/>
                  </a:cubicBezTo>
                  <a:cubicBezTo>
                    <a:pt x="565163" y="1784185"/>
                    <a:pt x="552993" y="1835514"/>
                    <a:pt x="541880" y="1832868"/>
                  </a:cubicBezTo>
                  <a:cubicBezTo>
                    <a:pt x="530767" y="1830222"/>
                    <a:pt x="592151" y="1837101"/>
                    <a:pt x="503780" y="1763018"/>
                  </a:cubicBezTo>
                  <a:cubicBezTo>
                    <a:pt x="415409" y="1688935"/>
                    <a:pt x="67747" y="1432818"/>
                    <a:pt x="11655" y="1388368"/>
                  </a:cubicBezTo>
                  <a:cubicBezTo>
                    <a:pt x="-44437" y="1343918"/>
                    <a:pt x="117488" y="1467743"/>
                    <a:pt x="167230" y="1496318"/>
                  </a:cubicBezTo>
                  <a:cubicBezTo>
                    <a:pt x="216972" y="1524893"/>
                    <a:pt x="273063" y="1557701"/>
                    <a:pt x="310105" y="1559818"/>
                  </a:cubicBezTo>
                  <a:cubicBezTo>
                    <a:pt x="347147" y="1561935"/>
                    <a:pt x="370430" y="1577280"/>
                    <a:pt x="389480" y="1509018"/>
                  </a:cubicBezTo>
                  <a:cubicBezTo>
                    <a:pt x="408530" y="1440756"/>
                    <a:pt x="436047" y="1303701"/>
                    <a:pt x="424405" y="1150243"/>
                  </a:cubicBezTo>
                  <a:cubicBezTo>
                    <a:pt x="412763" y="996785"/>
                    <a:pt x="315397" y="631660"/>
                    <a:pt x="319630" y="588268"/>
                  </a:cubicBezTo>
                  <a:cubicBezTo>
                    <a:pt x="323863" y="544876"/>
                    <a:pt x="449276" y="925876"/>
                    <a:pt x="449805" y="889893"/>
                  </a:cubicBezTo>
                  <a:cubicBezTo>
                    <a:pt x="450334" y="853910"/>
                    <a:pt x="352968" y="493547"/>
                    <a:pt x="322805" y="372368"/>
                  </a:cubicBezTo>
                  <a:cubicBezTo>
                    <a:pt x="292643" y="251189"/>
                    <a:pt x="263538" y="247485"/>
                    <a:pt x="246605" y="2040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0491B79B-1B92-533F-1C1E-1611475C99F7}"/>
                </a:ext>
              </a:extLst>
            </p:cNvPr>
            <p:cNvSpPr/>
            <p:nvPr/>
          </p:nvSpPr>
          <p:spPr>
            <a:xfrm>
              <a:off x="350423" y="3723749"/>
              <a:ext cx="811309" cy="1360705"/>
            </a:xfrm>
            <a:custGeom>
              <a:avLst/>
              <a:gdLst>
                <a:gd name="connsiteX0" fmla="*/ 767177 w 811309"/>
                <a:gd name="connsiteY0" fmla="*/ 3701 h 1360705"/>
                <a:gd name="connsiteX1" fmla="*/ 271877 w 811309"/>
                <a:gd name="connsiteY1" fmla="*/ 838726 h 1360705"/>
                <a:gd name="connsiteX2" fmla="*/ 363952 w 811309"/>
                <a:gd name="connsiteY2" fmla="*/ 756176 h 1360705"/>
                <a:gd name="connsiteX3" fmla="*/ 24227 w 811309"/>
                <a:gd name="connsiteY3" fmla="*/ 1327676 h 1360705"/>
                <a:gd name="connsiteX4" fmla="*/ 59152 w 811309"/>
                <a:gd name="connsiteY4" fmla="*/ 1270526 h 1360705"/>
                <a:gd name="connsiteX5" fmla="*/ 313152 w 811309"/>
                <a:gd name="connsiteY5" fmla="*/ 1092726 h 1360705"/>
                <a:gd name="connsiteX6" fmla="*/ 290927 w 811309"/>
                <a:gd name="connsiteY6" fmla="*/ 1146701 h 1360705"/>
                <a:gd name="connsiteX7" fmla="*/ 792577 w 811309"/>
                <a:gd name="connsiteY7" fmla="*/ 260876 h 1360705"/>
                <a:gd name="connsiteX8" fmla="*/ 710027 w 811309"/>
                <a:gd name="connsiteY8" fmla="*/ 521226 h 1360705"/>
                <a:gd name="connsiteX9" fmla="*/ 767177 w 811309"/>
                <a:gd name="connsiteY9" fmla="*/ 3701 h 1360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1309" h="1360705">
                  <a:moveTo>
                    <a:pt x="767177" y="3701"/>
                  </a:moveTo>
                  <a:cubicBezTo>
                    <a:pt x="694152" y="56618"/>
                    <a:pt x="339081" y="713314"/>
                    <a:pt x="271877" y="838726"/>
                  </a:cubicBezTo>
                  <a:cubicBezTo>
                    <a:pt x="204673" y="964138"/>
                    <a:pt x="405227" y="674684"/>
                    <a:pt x="363952" y="756176"/>
                  </a:cubicBezTo>
                  <a:cubicBezTo>
                    <a:pt x="322677" y="837668"/>
                    <a:pt x="75027" y="1241951"/>
                    <a:pt x="24227" y="1327676"/>
                  </a:cubicBezTo>
                  <a:cubicBezTo>
                    <a:pt x="-26573" y="1413401"/>
                    <a:pt x="10998" y="1309684"/>
                    <a:pt x="59152" y="1270526"/>
                  </a:cubicBezTo>
                  <a:cubicBezTo>
                    <a:pt x="107306" y="1231368"/>
                    <a:pt x="274523" y="1113364"/>
                    <a:pt x="313152" y="1092726"/>
                  </a:cubicBezTo>
                  <a:cubicBezTo>
                    <a:pt x="351781" y="1072088"/>
                    <a:pt x="211023" y="1285343"/>
                    <a:pt x="290927" y="1146701"/>
                  </a:cubicBezTo>
                  <a:cubicBezTo>
                    <a:pt x="370831" y="1008059"/>
                    <a:pt x="722727" y="365122"/>
                    <a:pt x="792577" y="260876"/>
                  </a:cubicBezTo>
                  <a:cubicBezTo>
                    <a:pt x="862427" y="156630"/>
                    <a:pt x="714789" y="560384"/>
                    <a:pt x="710027" y="521226"/>
                  </a:cubicBezTo>
                  <a:cubicBezTo>
                    <a:pt x="705264" y="482068"/>
                    <a:pt x="840202" y="-49216"/>
                    <a:pt x="767177" y="37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7BBBB7DE-9158-335D-C9E2-C4588CF5684F}"/>
                </a:ext>
              </a:extLst>
            </p:cNvPr>
            <p:cNvSpPr/>
            <p:nvPr/>
          </p:nvSpPr>
          <p:spPr>
            <a:xfrm>
              <a:off x="466839" y="4428071"/>
              <a:ext cx="668311" cy="645811"/>
            </a:xfrm>
            <a:custGeom>
              <a:avLst/>
              <a:gdLst>
                <a:gd name="connsiteX0" fmla="*/ 660286 w 668311"/>
                <a:gd name="connsiteY0" fmla="*/ 610654 h 645811"/>
                <a:gd name="connsiteX1" fmla="*/ 593611 w 668311"/>
                <a:gd name="connsiteY1" fmla="*/ 566204 h 645811"/>
                <a:gd name="connsiteX2" fmla="*/ 15761 w 668311"/>
                <a:gd name="connsiteY2" fmla="*/ 13754 h 645811"/>
                <a:gd name="connsiteX3" fmla="*/ 180861 w 668311"/>
                <a:gd name="connsiteY3" fmla="*/ 178854 h 645811"/>
                <a:gd name="connsiteX4" fmla="*/ 368186 w 668311"/>
                <a:gd name="connsiteY4" fmla="*/ 305854 h 645811"/>
                <a:gd name="connsiteX5" fmla="*/ 339611 w 668311"/>
                <a:gd name="connsiteY5" fmla="*/ 175679 h 645811"/>
                <a:gd name="connsiteX6" fmla="*/ 498361 w 668311"/>
                <a:gd name="connsiteY6" fmla="*/ 337604 h 645811"/>
                <a:gd name="connsiteX7" fmla="*/ 587261 w 668311"/>
                <a:gd name="connsiteY7" fmla="*/ 261404 h 645811"/>
                <a:gd name="connsiteX8" fmla="*/ 660286 w 668311"/>
                <a:gd name="connsiteY8" fmla="*/ 610654 h 64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8311" h="645811">
                  <a:moveTo>
                    <a:pt x="660286" y="610654"/>
                  </a:moveTo>
                  <a:cubicBezTo>
                    <a:pt x="661344" y="661454"/>
                    <a:pt x="701032" y="665687"/>
                    <a:pt x="593611" y="566204"/>
                  </a:cubicBezTo>
                  <a:cubicBezTo>
                    <a:pt x="486190" y="466721"/>
                    <a:pt x="84553" y="78312"/>
                    <a:pt x="15761" y="13754"/>
                  </a:cubicBezTo>
                  <a:cubicBezTo>
                    <a:pt x="-53031" y="-50804"/>
                    <a:pt x="122123" y="130171"/>
                    <a:pt x="180861" y="178854"/>
                  </a:cubicBezTo>
                  <a:cubicBezTo>
                    <a:pt x="239599" y="227537"/>
                    <a:pt x="341728" y="306383"/>
                    <a:pt x="368186" y="305854"/>
                  </a:cubicBezTo>
                  <a:cubicBezTo>
                    <a:pt x="394644" y="305325"/>
                    <a:pt x="317915" y="170387"/>
                    <a:pt x="339611" y="175679"/>
                  </a:cubicBezTo>
                  <a:cubicBezTo>
                    <a:pt x="361307" y="180971"/>
                    <a:pt x="457086" y="323316"/>
                    <a:pt x="498361" y="337604"/>
                  </a:cubicBezTo>
                  <a:cubicBezTo>
                    <a:pt x="539636" y="351891"/>
                    <a:pt x="558157" y="222246"/>
                    <a:pt x="587261" y="261404"/>
                  </a:cubicBezTo>
                  <a:cubicBezTo>
                    <a:pt x="616365" y="300562"/>
                    <a:pt x="659228" y="559854"/>
                    <a:pt x="660286" y="6106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B780CDB9-3B1A-8E8A-73CF-24FBC21113DC}"/>
                </a:ext>
              </a:extLst>
            </p:cNvPr>
            <p:cNvSpPr/>
            <p:nvPr/>
          </p:nvSpPr>
          <p:spPr>
            <a:xfrm>
              <a:off x="1315489" y="2819276"/>
              <a:ext cx="579765" cy="829077"/>
            </a:xfrm>
            <a:custGeom>
              <a:avLst/>
              <a:gdLst>
                <a:gd name="connsiteX0" fmla="*/ 303761 w 579765"/>
                <a:gd name="connsiteY0" fmla="*/ 124 h 829077"/>
                <a:gd name="connsiteX1" fmla="*/ 532361 w 579765"/>
                <a:gd name="connsiteY1" fmla="*/ 200149 h 829077"/>
                <a:gd name="connsiteX2" fmla="*/ 567286 w 579765"/>
                <a:gd name="connsiteY2" fmla="*/ 279524 h 829077"/>
                <a:gd name="connsiteX3" fmla="*/ 373611 w 579765"/>
                <a:gd name="connsiteY3" fmla="*/ 279524 h 829077"/>
                <a:gd name="connsiteX4" fmla="*/ 421236 w 579765"/>
                <a:gd name="connsiteY4" fmla="*/ 320799 h 829077"/>
                <a:gd name="connsiteX5" fmla="*/ 284711 w 579765"/>
                <a:gd name="connsiteY5" fmla="*/ 177924 h 829077"/>
                <a:gd name="connsiteX6" fmla="*/ 389486 w 579765"/>
                <a:gd name="connsiteY6" fmla="*/ 276349 h 829077"/>
                <a:gd name="connsiteX7" fmla="*/ 233911 w 579765"/>
                <a:gd name="connsiteY7" fmla="*/ 346199 h 829077"/>
                <a:gd name="connsiteX8" fmla="*/ 294236 w 579765"/>
                <a:gd name="connsiteY8" fmla="*/ 304924 h 829077"/>
                <a:gd name="connsiteX9" fmla="*/ 11661 w 579765"/>
                <a:gd name="connsiteY9" fmla="*/ 800224 h 829077"/>
                <a:gd name="connsiteX10" fmla="*/ 68811 w 579765"/>
                <a:gd name="connsiteY10" fmla="*/ 708149 h 829077"/>
                <a:gd name="connsiteX11" fmla="*/ 205336 w 579765"/>
                <a:gd name="connsiteY11" fmla="*/ 193799 h 829077"/>
                <a:gd name="connsiteX12" fmla="*/ 183111 w 579765"/>
                <a:gd name="connsiteY12" fmla="*/ 327149 h 829077"/>
                <a:gd name="connsiteX13" fmla="*/ 275186 w 579765"/>
                <a:gd name="connsiteY13" fmla="*/ 92199 h 829077"/>
                <a:gd name="connsiteX14" fmla="*/ 335511 w 579765"/>
                <a:gd name="connsiteY14" fmla="*/ 168399 h 829077"/>
                <a:gd name="connsiteX15" fmla="*/ 303761 w 579765"/>
                <a:gd name="connsiteY15" fmla="*/ 124 h 82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9765" h="829077">
                  <a:moveTo>
                    <a:pt x="303761" y="124"/>
                  </a:moveTo>
                  <a:cubicBezTo>
                    <a:pt x="336569" y="5416"/>
                    <a:pt x="488440" y="153582"/>
                    <a:pt x="532361" y="200149"/>
                  </a:cubicBezTo>
                  <a:cubicBezTo>
                    <a:pt x="576282" y="246716"/>
                    <a:pt x="593744" y="266295"/>
                    <a:pt x="567286" y="279524"/>
                  </a:cubicBezTo>
                  <a:cubicBezTo>
                    <a:pt x="540828" y="292753"/>
                    <a:pt x="397953" y="272645"/>
                    <a:pt x="373611" y="279524"/>
                  </a:cubicBezTo>
                  <a:cubicBezTo>
                    <a:pt x="349269" y="286403"/>
                    <a:pt x="436053" y="337732"/>
                    <a:pt x="421236" y="320799"/>
                  </a:cubicBezTo>
                  <a:cubicBezTo>
                    <a:pt x="406419" y="303866"/>
                    <a:pt x="290003" y="185332"/>
                    <a:pt x="284711" y="177924"/>
                  </a:cubicBezTo>
                  <a:cubicBezTo>
                    <a:pt x="279419" y="170516"/>
                    <a:pt x="397953" y="248303"/>
                    <a:pt x="389486" y="276349"/>
                  </a:cubicBezTo>
                  <a:cubicBezTo>
                    <a:pt x="381019" y="304395"/>
                    <a:pt x="249786" y="341437"/>
                    <a:pt x="233911" y="346199"/>
                  </a:cubicBezTo>
                  <a:cubicBezTo>
                    <a:pt x="218036" y="350961"/>
                    <a:pt x="331278" y="229253"/>
                    <a:pt x="294236" y="304924"/>
                  </a:cubicBezTo>
                  <a:cubicBezTo>
                    <a:pt x="257194" y="380595"/>
                    <a:pt x="49232" y="733020"/>
                    <a:pt x="11661" y="800224"/>
                  </a:cubicBezTo>
                  <a:cubicBezTo>
                    <a:pt x="-25910" y="867428"/>
                    <a:pt x="36532" y="809220"/>
                    <a:pt x="68811" y="708149"/>
                  </a:cubicBezTo>
                  <a:cubicBezTo>
                    <a:pt x="101090" y="607078"/>
                    <a:pt x="186286" y="257299"/>
                    <a:pt x="205336" y="193799"/>
                  </a:cubicBezTo>
                  <a:cubicBezTo>
                    <a:pt x="224386" y="130299"/>
                    <a:pt x="171469" y="344082"/>
                    <a:pt x="183111" y="327149"/>
                  </a:cubicBezTo>
                  <a:cubicBezTo>
                    <a:pt x="194753" y="310216"/>
                    <a:pt x="249786" y="118657"/>
                    <a:pt x="275186" y="92199"/>
                  </a:cubicBezTo>
                  <a:cubicBezTo>
                    <a:pt x="300586" y="65741"/>
                    <a:pt x="336040" y="177395"/>
                    <a:pt x="335511" y="168399"/>
                  </a:cubicBezTo>
                  <a:cubicBezTo>
                    <a:pt x="334982" y="159403"/>
                    <a:pt x="270953" y="-5168"/>
                    <a:pt x="303761" y="1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A53B34E1-1171-2206-B617-CD0582F59CD2}"/>
                </a:ext>
              </a:extLst>
            </p:cNvPr>
            <p:cNvSpPr/>
            <p:nvPr/>
          </p:nvSpPr>
          <p:spPr>
            <a:xfrm>
              <a:off x="1351874" y="3279875"/>
              <a:ext cx="254315" cy="1704119"/>
            </a:xfrm>
            <a:custGeom>
              <a:avLst/>
              <a:gdLst>
                <a:gd name="connsiteX0" fmla="*/ 26653 w 254315"/>
                <a:gd name="connsiteY0" fmla="*/ 189 h 1704119"/>
                <a:gd name="connsiteX1" fmla="*/ 244862 w 254315"/>
                <a:gd name="connsiteY1" fmla="*/ 214934 h 1704119"/>
                <a:gd name="connsiteX2" fmla="*/ 217153 w 254315"/>
                <a:gd name="connsiteY2" fmla="*/ 398507 h 1704119"/>
                <a:gd name="connsiteX3" fmla="*/ 237935 w 254315"/>
                <a:gd name="connsiteY3" fmla="*/ 391580 h 1704119"/>
                <a:gd name="connsiteX4" fmla="*/ 199835 w 254315"/>
                <a:gd name="connsiteY4" fmla="*/ 547443 h 1704119"/>
                <a:gd name="connsiteX5" fmla="*/ 213690 w 254315"/>
                <a:gd name="connsiteY5" fmla="*/ 1260952 h 1704119"/>
                <a:gd name="connsiteX6" fmla="*/ 185981 w 254315"/>
                <a:gd name="connsiteY6" fmla="*/ 1652343 h 1704119"/>
                <a:gd name="connsiteX7" fmla="*/ 168662 w 254315"/>
                <a:gd name="connsiteY7" fmla="*/ 1652343 h 1704119"/>
                <a:gd name="connsiteX8" fmla="*/ 16262 w 254315"/>
                <a:gd name="connsiteY8" fmla="*/ 1215925 h 1704119"/>
                <a:gd name="connsiteX9" fmla="*/ 26653 w 254315"/>
                <a:gd name="connsiteY9" fmla="*/ 1288661 h 1704119"/>
                <a:gd name="connsiteX10" fmla="*/ 9335 w 254315"/>
                <a:gd name="connsiteY10" fmla="*/ 332698 h 1704119"/>
                <a:gd name="connsiteX11" fmla="*/ 2408 w 254315"/>
                <a:gd name="connsiteY11" fmla="*/ 197616 h 1704119"/>
                <a:gd name="connsiteX12" fmla="*/ 50899 w 254315"/>
                <a:gd name="connsiteY12" fmla="*/ 253034 h 1704119"/>
                <a:gd name="connsiteX13" fmla="*/ 26653 w 254315"/>
                <a:gd name="connsiteY13" fmla="*/ 189 h 170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4315" h="1704119">
                  <a:moveTo>
                    <a:pt x="26653" y="189"/>
                  </a:moveTo>
                  <a:cubicBezTo>
                    <a:pt x="58980" y="-6161"/>
                    <a:pt x="213112" y="148548"/>
                    <a:pt x="244862" y="214934"/>
                  </a:cubicBezTo>
                  <a:cubicBezTo>
                    <a:pt x="276612" y="281320"/>
                    <a:pt x="218308" y="369066"/>
                    <a:pt x="217153" y="398507"/>
                  </a:cubicBezTo>
                  <a:cubicBezTo>
                    <a:pt x="215999" y="427948"/>
                    <a:pt x="240821" y="366757"/>
                    <a:pt x="237935" y="391580"/>
                  </a:cubicBezTo>
                  <a:cubicBezTo>
                    <a:pt x="235049" y="416403"/>
                    <a:pt x="203876" y="402548"/>
                    <a:pt x="199835" y="547443"/>
                  </a:cubicBezTo>
                  <a:cubicBezTo>
                    <a:pt x="195794" y="692338"/>
                    <a:pt x="215999" y="1076802"/>
                    <a:pt x="213690" y="1260952"/>
                  </a:cubicBezTo>
                  <a:cubicBezTo>
                    <a:pt x="211381" y="1445102"/>
                    <a:pt x="185981" y="1652343"/>
                    <a:pt x="185981" y="1652343"/>
                  </a:cubicBezTo>
                  <a:cubicBezTo>
                    <a:pt x="178476" y="1717575"/>
                    <a:pt x="196948" y="1725079"/>
                    <a:pt x="168662" y="1652343"/>
                  </a:cubicBezTo>
                  <a:cubicBezTo>
                    <a:pt x="140376" y="1579607"/>
                    <a:pt x="39930" y="1276539"/>
                    <a:pt x="16262" y="1215925"/>
                  </a:cubicBezTo>
                  <a:cubicBezTo>
                    <a:pt x="-7406" y="1155311"/>
                    <a:pt x="27807" y="1435865"/>
                    <a:pt x="26653" y="1288661"/>
                  </a:cubicBezTo>
                  <a:cubicBezTo>
                    <a:pt x="25499" y="1141457"/>
                    <a:pt x="13376" y="514539"/>
                    <a:pt x="9335" y="332698"/>
                  </a:cubicBezTo>
                  <a:cubicBezTo>
                    <a:pt x="5294" y="150857"/>
                    <a:pt x="-4519" y="210893"/>
                    <a:pt x="2408" y="197616"/>
                  </a:cubicBezTo>
                  <a:cubicBezTo>
                    <a:pt x="9335" y="184339"/>
                    <a:pt x="50899" y="280743"/>
                    <a:pt x="50899" y="253034"/>
                  </a:cubicBezTo>
                  <a:cubicBezTo>
                    <a:pt x="50899" y="225325"/>
                    <a:pt x="-5674" y="6539"/>
                    <a:pt x="26653" y="1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ADECA396-EAFA-CB6C-44D8-5C1B68B51763}"/>
                </a:ext>
              </a:extLst>
            </p:cNvPr>
            <p:cNvSpPr/>
            <p:nvPr/>
          </p:nvSpPr>
          <p:spPr>
            <a:xfrm>
              <a:off x="1369313" y="3865550"/>
              <a:ext cx="196238" cy="1373766"/>
            </a:xfrm>
            <a:custGeom>
              <a:avLst/>
              <a:gdLst>
                <a:gd name="connsiteX0" fmla="*/ 47314 w 196238"/>
                <a:gd name="connsiteY0" fmla="*/ 20650 h 1373766"/>
                <a:gd name="connsiteX1" fmla="*/ 2287 w 196238"/>
                <a:gd name="connsiteY1" fmla="*/ 1059741 h 1373766"/>
                <a:gd name="connsiteX2" fmla="*/ 12678 w 196238"/>
                <a:gd name="connsiteY2" fmla="*/ 1035495 h 1373766"/>
                <a:gd name="connsiteX3" fmla="*/ 64632 w 196238"/>
                <a:gd name="connsiteY3" fmla="*/ 1340295 h 1373766"/>
                <a:gd name="connsiteX4" fmla="*/ 64632 w 196238"/>
                <a:gd name="connsiteY4" fmla="*/ 1291805 h 1373766"/>
                <a:gd name="connsiteX5" fmla="*/ 189323 w 196238"/>
                <a:gd name="connsiteY5" fmla="*/ 682205 h 1373766"/>
                <a:gd name="connsiteX6" fmla="*/ 178932 w 196238"/>
                <a:gd name="connsiteY6" fmla="*/ 214614 h 1373766"/>
                <a:gd name="connsiteX7" fmla="*/ 168542 w 196238"/>
                <a:gd name="connsiteY7" fmla="*/ 353159 h 1373766"/>
                <a:gd name="connsiteX8" fmla="*/ 47314 w 196238"/>
                <a:gd name="connsiteY8" fmla="*/ 20650 h 137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238" h="1373766">
                  <a:moveTo>
                    <a:pt x="47314" y="20650"/>
                  </a:moveTo>
                  <a:cubicBezTo>
                    <a:pt x="19605" y="138414"/>
                    <a:pt x="8060" y="890600"/>
                    <a:pt x="2287" y="1059741"/>
                  </a:cubicBezTo>
                  <a:cubicBezTo>
                    <a:pt x="-3486" y="1228882"/>
                    <a:pt x="2287" y="988736"/>
                    <a:pt x="12678" y="1035495"/>
                  </a:cubicBezTo>
                  <a:cubicBezTo>
                    <a:pt x="23069" y="1082254"/>
                    <a:pt x="55973" y="1297577"/>
                    <a:pt x="64632" y="1340295"/>
                  </a:cubicBezTo>
                  <a:cubicBezTo>
                    <a:pt x="73291" y="1383013"/>
                    <a:pt x="43850" y="1401486"/>
                    <a:pt x="64632" y="1291805"/>
                  </a:cubicBezTo>
                  <a:cubicBezTo>
                    <a:pt x="85414" y="1182124"/>
                    <a:pt x="170273" y="861737"/>
                    <a:pt x="189323" y="682205"/>
                  </a:cubicBezTo>
                  <a:cubicBezTo>
                    <a:pt x="208373" y="502673"/>
                    <a:pt x="182395" y="269455"/>
                    <a:pt x="178932" y="214614"/>
                  </a:cubicBezTo>
                  <a:cubicBezTo>
                    <a:pt x="175469" y="159773"/>
                    <a:pt x="187015" y="380291"/>
                    <a:pt x="168542" y="353159"/>
                  </a:cubicBezTo>
                  <a:cubicBezTo>
                    <a:pt x="150069" y="326027"/>
                    <a:pt x="75023" y="-97114"/>
                    <a:pt x="47314" y="206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22877182-5BD7-97E6-43C2-799849BE63EB}"/>
                </a:ext>
              </a:extLst>
            </p:cNvPr>
            <p:cNvSpPr/>
            <p:nvPr/>
          </p:nvSpPr>
          <p:spPr>
            <a:xfrm>
              <a:off x="1464036" y="3194682"/>
              <a:ext cx="645907" cy="837038"/>
            </a:xfrm>
            <a:custGeom>
              <a:avLst/>
              <a:gdLst>
                <a:gd name="connsiteX0" fmla="*/ 330128 w 645907"/>
                <a:gd name="connsiteY0" fmla="*/ 286273 h 837038"/>
                <a:gd name="connsiteX1" fmla="*/ 70355 w 645907"/>
                <a:gd name="connsiteY1" fmla="*/ 213536 h 837038"/>
                <a:gd name="connsiteX2" fmla="*/ 271246 w 645907"/>
                <a:gd name="connsiteY2" fmla="*/ 185827 h 837038"/>
                <a:gd name="connsiteX3" fmla="*/ 240073 w 645907"/>
                <a:gd name="connsiteY3" fmla="*/ 78454 h 837038"/>
                <a:gd name="connsiteX4" fmla="*/ 451355 w 645907"/>
                <a:gd name="connsiteY4" fmla="*/ 85382 h 837038"/>
                <a:gd name="connsiteX5" fmla="*/ 357837 w 645907"/>
                <a:gd name="connsiteY5" fmla="*/ 2254 h 837038"/>
                <a:gd name="connsiteX6" fmla="*/ 645319 w 645907"/>
                <a:gd name="connsiteY6" fmla="*/ 189291 h 837038"/>
                <a:gd name="connsiteX7" fmla="*/ 434037 w 645907"/>
                <a:gd name="connsiteY7" fmla="*/ 320909 h 837038"/>
                <a:gd name="connsiteX8" fmla="*/ 482528 w 645907"/>
                <a:gd name="connsiteY8" fmla="*/ 421354 h 837038"/>
                <a:gd name="connsiteX9" fmla="*/ 305882 w 645907"/>
                <a:gd name="connsiteY9" fmla="*/ 563363 h 837038"/>
                <a:gd name="connsiteX10" fmla="*/ 389009 w 645907"/>
                <a:gd name="connsiteY10" fmla="*/ 649954 h 837038"/>
                <a:gd name="connsiteX11" fmla="*/ 14937 w 645907"/>
                <a:gd name="connsiteY11" fmla="*/ 836991 h 837038"/>
                <a:gd name="connsiteX12" fmla="*/ 73819 w 645907"/>
                <a:gd name="connsiteY12" fmla="*/ 667273 h 837038"/>
                <a:gd name="connsiteX13" fmla="*/ 70355 w 645907"/>
                <a:gd name="connsiteY13" fmla="*/ 580682 h 837038"/>
                <a:gd name="connsiteX14" fmla="*/ 150019 w 645907"/>
                <a:gd name="connsiteY14" fmla="*/ 462918 h 837038"/>
                <a:gd name="connsiteX15" fmla="*/ 330128 w 645907"/>
                <a:gd name="connsiteY15" fmla="*/ 286273 h 83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45907" h="837038">
                  <a:moveTo>
                    <a:pt x="330128" y="286273"/>
                  </a:moveTo>
                  <a:cubicBezTo>
                    <a:pt x="316851" y="244709"/>
                    <a:pt x="80169" y="230277"/>
                    <a:pt x="70355" y="213536"/>
                  </a:cubicBezTo>
                  <a:cubicBezTo>
                    <a:pt x="60541" y="196795"/>
                    <a:pt x="242960" y="208341"/>
                    <a:pt x="271246" y="185827"/>
                  </a:cubicBezTo>
                  <a:cubicBezTo>
                    <a:pt x="299532" y="163313"/>
                    <a:pt x="210055" y="95195"/>
                    <a:pt x="240073" y="78454"/>
                  </a:cubicBezTo>
                  <a:cubicBezTo>
                    <a:pt x="270091" y="61713"/>
                    <a:pt x="431728" y="98082"/>
                    <a:pt x="451355" y="85382"/>
                  </a:cubicBezTo>
                  <a:cubicBezTo>
                    <a:pt x="470982" y="72682"/>
                    <a:pt x="325510" y="-15064"/>
                    <a:pt x="357837" y="2254"/>
                  </a:cubicBezTo>
                  <a:cubicBezTo>
                    <a:pt x="390164" y="19572"/>
                    <a:pt x="632619" y="136182"/>
                    <a:pt x="645319" y="189291"/>
                  </a:cubicBezTo>
                  <a:cubicBezTo>
                    <a:pt x="658019" y="242400"/>
                    <a:pt x="461169" y="282232"/>
                    <a:pt x="434037" y="320909"/>
                  </a:cubicBezTo>
                  <a:cubicBezTo>
                    <a:pt x="406905" y="359586"/>
                    <a:pt x="503887" y="380945"/>
                    <a:pt x="482528" y="421354"/>
                  </a:cubicBezTo>
                  <a:cubicBezTo>
                    <a:pt x="461169" y="461763"/>
                    <a:pt x="321468" y="525263"/>
                    <a:pt x="305882" y="563363"/>
                  </a:cubicBezTo>
                  <a:cubicBezTo>
                    <a:pt x="290296" y="601463"/>
                    <a:pt x="437500" y="604349"/>
                    <a:pt x="389009" y="649954"/>
                  </a:cubicBezTo>
                  <a:cubicBezTo>
                    <a:pt x="340518" y="695559"/>
                    <a:pt x="67469" y="834105"/>
                    <a:pt x="14937" y="836991"/>
                  </a:cubicBezTo>
                  <a:cubicBezTo>
                    <a:pt x="-37595" y="839878"/>
                    <a:pt x="64583" y="709991"/>
                    <a:pt x="73819" y="667273"/>
                  </a:cubicBezTo>
                  <a:cubicBezTo>
                    <a:pt x="83055" y="624555"/>
                    <a:pt x="57655" y="614741"/>
                    <a:pt x="70355" y="580682"/>
                  </a:cubicBezTo>
                  <a:cubicBezTo>
                    <a:pt x="83055" y="546623"/>
                    <a:pt x="105569" y="510255"/>
                    <a:pt x="150019" y="462918"/>
                  </a:cubicBezTo>
                  <a:cubicBezTo>
                    <a:pt x="194469" y="415582"/>
                    <a:pt x="343405" y="327837"/>
                    <a:pt x="330128" y="2862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F5D87146-B02C-88CC-DD8E-F736F36A5EED}"/>
                </a:ext>
              </a:extLst>
            </p:cNvPr>
            <p:cNvSpPr/>
            <p:nvPr/>
          </p:nvSpPr>
          <p:spPr>
            <a:xfrm>
              <a:off x="1485242" y="3730769"/>
              <a:ext cx="598243" cy="1170788"/>
            </a:xfrm>
            <a:custGeom>
              <a:avLst/>
              <a:gdLst>
                <a:gd name="connsiteX0" fmla="*/ 45685 w 598243"/>
                <a:gd name="connsiteY0" fmla="*/ 44595 h 1170788"/>
                <a:gd name="connsiteX1" fmla="*/ 482103 w 598243"/>
                <a:gd name="connsiteY1" fmla="*/ 13422 h 1170788"/>
                <a:gd name="connsiteX2" fmla="*/ 326240 w 598243"/>
                <a:gd name="connsiteY2" fmla="*/ 252413 h 1170788"/>
                <a:gd name="connsiteX3" fmla="*/ 353949 w 598243"/>
                <a:gd name="connsiteY3" fmla="*/ 446376 h 1170788"/>
                <a:gd name="connsiteX4" fmla="*/ 589476 w 598243"/>
                <a:gd name="connsiteY4" fmla="*/ 463695 h 1170788"/>
                <a:gd name="connsiteX5" fmla="*/ 547913 w 598243"/>
                <a:gd name="connsiteY5" fmla="*/ 657658 h 1170788"/>
                <a:gd name="connsiteX6" fmla="*/ 547913 w 598243"/>
                <a:gd name="connsiteY6" fmla="*/ 754640 h 1170788"/>
                <a:gd name="connsiteX7" fmla="*/ 457858 w 598243"/>
                <a:gd name="connsiteY7" fmla="*/ 903576 h 1170788"/>
                <a:gd name="connsiteX8" fmla="*/ 392049 w 598243"/>
                <a:gd name="connsiteY8" fmla="*/ 983240 h 1170788"/>
                <a:gd name="connsiteX9" fmla="*/ 42222 w 598243"/>
                <a:gd name="connsiteY9" fmla="*/ 1139104 h 1170788"/>
                <a:gd name="connsiteX10" fmla="*/ 21440 w 598243"/>
                <a:gd name="connsiteY10" fmla="*/ 1149495 h 1170788"/>
                <a:gd name="connsiteX11" fmla="*/ 180767 w 598243"/>
                <a:gd name="connsiteY11" fmla="*/ 903576 h 1170788"/>
                <a:gd name="connsiteX12" fmla="*/ 409367 w 598243"/>
                <a:gd name="connsiteY12" fmla="*/ 713076 h 1170788"/>
                <a:gd name="connsiteX13" fmla="*/ 319313 w 598243"/>
                <a:gd name="connsiteY13" fmla="*/ 560676 h 1170788"/>
                <a:gd name="connsiteX14" fmla="*/ 56076 w 598243"/>
                <a:gd name="connsiteY14" fmla="*/ 889722 h 1170788"/>
                <a:gd name="connsiteX15" fmla="*/ 132276 w 598243"/>
                <a:gd name="connsiteY15" fmla="*/ 595313 h 1170788"/>
                <a:gd name="connsiteX16" fmla="*/ 11049 w 598243"/>
                <a:gd name="connsiteY16" fmla="*/ 588386 h 1170788"/>
                <a:gd name="connsiteX17" fmla="*/ 191158 w 598243"/>
                <a:gd name="connsiteY17" fmla="*/ 262804 h 1170788"/>
                <a:gd name="connsiteX18" fmla="*/ 520203 w 598243"/>
                <a:gd name="connsiteY18" fmla="*/ 127722 h 1170788"/>
                <a:gd name="connsiteX19" fmla="*/ 513276 w 598243"/>
                <a:gd name="connsiteY19" fmla="*/ 82695 h 1170788"/>
                <a:gd name="connsiteX20" fmla="*/ 218867 w 598243"/>
                <a:gd name="connsiteY20" fmla="*/ 179676 h 1170788"/>
                <a:gd name="connsiteX21" fmla="*/ 135740 w 598243"/>
                <a:gd name="connsiteY21" fmla="*/ 165822 h 1170788"/>
                <a:gd name="connsiteX22" fmla="*/ 45685 w 598243"/>
                <a:gd name="connsiteY22" fmla="*/ 44595 h 1170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98243" h="1170788">
                  <a:moveTo>
                    <a:pt x="45685" y="44595"/>
                  </a:moveTo>
                  <a:cubicBezTo>
                    <a:pt x="103412" y="19195"/>
                    <a:pt x="435344" y="-21214"/>
                    <a:pt x="482103" y="13422"/>
                  </a:cubicBezTo>
                  <a:cubicBezTo>
                    <a:pt x="528862" y="48058"/>
                    <a:pt x="347599" y="180254"/>
                    <a:pt x="326240" y="252413"/>
                  </a:cubicBezTo>
                  <a:cubicBezTo>
                    <a:pt x="304881" y="324572"/>
                    <a:pt x="310076" y="411162"/>
                    <a:pt x="353949" y="446376"/>
                  </a:cubicBezTo>
                  <a:cubicBezTo>
                    <a:pt x="397822" y="481590"/>
                    <a:pt x="557149" y="428481"/>
                    <a:pt x="589476" y="463695"/>
                  </a:cubicBezTo>
                  <a:cubicBezTo>
                    <a:pt x="621803" y="498909"/>
                    <a:pt x="554840" y="609167"/>
                    <a:pt x="547913" y="657658"/>
                  </a:cubicBezTo>
                  <a:cubicBezTo>
                    <a:pt x="540986" y="706149"/>
                    <a:pt x="562922" y="713654"/>
                    <a:pt x="547913" y="754640"/>
                  </a:cubicBezTo>
                  <a:cubicBezTo>
                    <a:pt x="532904" y="795626"/>
                    <a:pt x="483835" y="865476"/>
                    <a:pt x="457858" y="903576"/>
                  </a:cubicBezTo>
                  <a:cubicBezTo>
                    <a:pt x="431881" y="941676"/>
                    <a:pt x="461322" y="943985"/>
                    <a:pt x="392049" y="983240"/>
                  </a:cubicBezTo>
                  <a:cubicBezTo>
                    <a:pt x="322776" y="1022495"/>
                    <a:pt x="103990" y="1111395"/>
                    <a:pt x="42222" y="1139104"/>
                  </a:cubicBezTo>
                  <a:cubicBezTo>
                    <a:pt x="-19546" y="1166813"/>
                    <a:pt x="-1651" y="1188750"/>
                    <a:pt x="21440" y="1149495"/>
                  </a:cubicBezTo>
                  <a:cubicBezTo>
                    <a:pt x="44531" y="1110240"/>
                    <a:pt x="116113" y="976312"/>
                    <a:pt x="180767" y="903576"/>
                  </a:cubicBezTo>
                  <a:cubicBezTo>
                    <a:pt x="245421" y="830840"/>
                    <a:pt x="386276" y="770226"/>
                    <a:pt x="409367" y="713076"/>
                  </a:cubicBezTo>
                  <a:cubicBezTo>
                    <a:pt x="432458" y="655926"/>
                    <a:pt x="378195" y="531235"/>
                    <a:pt x="319313" y="560676"/>
                  </a:cubicBezTo>
                  <a:cubicBezTo>
                    <a:pt x="260431" y="590117"/>
                    <a:pt x="87249" y="883949"/>
                    <a:pt x="56076" y="889722"/>
                  </a:cubicBezTo>
                  <a:cubicBezTo>
                    <a:pt x="24903" y="895495"/>
                    <a:pt x="139780" y="645536"/>
                    <a:pt x="132276" y="595313"/>
                  </a:cubicBezTo>
                  <a:cubicBezTo>
                    <a:pt x="124772" y="545090"/>
                    <a:pt x="1235" y="643804"/>
                    <a:pt x="11049" y="588386"/>
                  </a:cubicBezTo>
                  <a:cubicBezTo>
                    <a:pt x="20863" y="532968"/>
                    <a:pt x="106299" y="339581"/>
                    <a:pt x="191158" y="262804"/>
                  </a:cubicBezTo>
                  <a:cubicBezTo>
                    <a:pt x="276017" y="186027"/>
                    <a:pt x="466517" y="157740"/>
                    <a:pt x="520203" y="127722"/>
                  </a:cubicBezTo>
                  <a:cubicBezTo>
                    <a:pt x="573889" y="97704"/>
                    <a:pt x="563499" y="74036"/>
                    <a:pt x="513276" y="82695"/>
                  </a:cubicBezTo>
                  <a:cubicBezTo>
                    <a:pt x="463053" y="91354"/>
                    <a:pt x="281790" y="165822"/>
                    <a:pt x="218867" y="179676"/>
                  </a:cubicBezTo>
                  <a:cubicBezTo>
                    <a:pt x="155944" y="193531"/>
                    <a:pt x="162294" y="182563"/>
                    <a:pt x="135740" y="165822"/>
                  </a:cubicBezTo>
                  <a:cubicBezTo>
                    <a:pt x="109186" y="149081"/>
                    <a:pt x="-12042" y="69995"/>
                    <a:pt x="45685" y="445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8404EC05-C687-6B0E-C657-AA62FAC8B3CC}"/>
                </a:ext>
              </a:extLst>
            </p:cNvPr>
            <p:cNvSpPr/>
            <p:nvPr/>
          </p:nvSpPr>
          <p:spPr>
            <a:xfrm>
              <a:off x="2001202" y="2828332"/>
              <a:ext cx="920241" cy="515044"/>
            </a:xfrm>
            <a:custGeom>
              <a:avLst/>
              <a:gdLst>
                <a:gd name="connsiteX0" fmla="*/ 25025 w 920241"/>
                <a:gd name="connsiteY0" fmla="*/ 368604 h 515044"/>
                <a:gd name="connsiteX1" fmla="*/ 66589 w 920241"/>
                <a:gd name="connsiteY1" fmla="*/ 406704 h 515044"/>
                <a:gd name="connsiteX2" fmla="*/ 374853 w 920241"/>
                <a:gd name="connsiteY2" fmla="*/ 510613 h 515044"/>
                <a:gd name="connsiteX3" fmla="*/ 135862 w 920241"/>
                <a:gd name="connsiteY3" fmla="*/ 486368 h 515044"/>
                <a:gd name="connsiteX4" fmla="*/ 714289 w 920241"/>
                <a:gd name="connsiteY4" fmla="*/ 399777 h 515044"/>
                <a:gd name="connsiteX5" fmla="*/ 904789 w 920241"/>
                <a:gd name="connsiteY5" fmla="*/ 347823 h 515044"/>
                <a:gd name="connsiteX6" fmla="*/ 835516 w 920241"/>
                <a:gd name="connsiteY6" fmla="*/ 247377 h 515044"/>
                <a:gd name="connsiteX7" fmla="*/ 257089 w 920241"/>
                <a:gd name="connsiteY7" fmla="*/ 1459 h 515044"/>
                <a:gd name="connsiteX8" fmla="*/ 586134 w 920241"/>
                <a:gd name="connsiteY8" fmla="*/ 146932 h 515044"/>
                <a:gd name="connsiteX9" fmla="*/ 315971 w 920241"/>
                <a:gd name="connsiteY9" fmla="*/ 181568 h 515044"/>
                <a:gd name="connsiteX10" fmla="*/ 322898 w 920241"/>
                <a:gd name="connsiteY10" fmla="*/ 288941 h 515044"/>
                <a:gd name="connsiteX11" fmla="*/ 218989 w 920241"/>
                <a:gd name="connsiteY11" fmla="*/ 330504 h 515044"/>
                <a:gd name="connsiteX12" fmla="*/ 225916 w 920241"/>
                <a:gd name="connsiteY12" fmla="*/ 295868 h 515044"/>
                <a:gd name="connsiteX13" fmla="*/ 374853 w 920241"/>
                <a:gd name="connsiteY13" fmla="*/ 399777 h 515044"/>
                <a:gd name="connsiteX14" fmla="*/ 25025 w 920241"/>
                <a:gd name="connsiteY14" fmla="*/ 368604 h 51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0241" h="515044">
                  <a:moveTo>
                    <a:pt x="25025" y="368604"/>
                  </a:moveTo>
                  <a:cubicBezTo>
                    <a:pt x="-26352" y="369759"/>
                    <a:pt x="8284" y="383036"/>
                    <a:pt x="66589" y="406704"/>
                  </a:cubicBezTo>
                  <a:cubicBezTo>
                    <a:pt x="124894" y="430372"/>
                    <a:pt x="363307" y="497336"/>
                    <a:pt x="374853" y="510613"/>
                  </a:cubicBezTo>
                  <a:cubicBezTo>
                    <a:pt x="386399" y="523890"/>
                    <a:pt x="79289" y="504841"/>
                    <a:pt x="135862" y="486368"/>
                  </a:cubicBezTo>
                  <a:cubicBezTo>
                    <a:pt x="192435" y="467895"/>
                    <a:pt x="586135" y="422868"/>
                    <a:pt x="714289" y="399777"/>
                  </a:cubicBezTo>
                  <a:cubicBezTo>
                    <a:pt x="842443" y="376686"/>
                    <a:pt x="884585" y="373223"/>
                    <a:pt x="904789" y="347823"/>
                  </a:cubicBezTo>
                  <a:cubicBezTo>
                    <a:pt x="924993" y="322423"/>
                    <a:pt x="943466" y="305104"/>
                    <a:pt x="835516" y="247377"/>
                  </a:cubicBezTo>
                  <a:cubicBezTo>
                    <a:pt x="727566" y="189650"/>
                    <a:pt x="298653" y="18200"/>
                    <a:pt x="257089" y="1459"/>
                  </a:cubicBezTo>
                  <a:cubicBezTo>
                    <a:pt x="215525" y="-15282"/>
                    <a:pt x="576320" y="116914"/>
                    <a:pt x="586134" y="146932"/>
                  </a:cubicBezTo>
                  <a:cubicBezTo>
                    <a:pt x="595948" y="176950"/>
                    <a:pt x="359844" y="157900"/>
                    <a:pt x="315971" y="181568"/>
                  </a:cubicBezTo>
                  <a:cubicBezTo>
                    <a:pt x="272098" y="205236"/>
                    <a:pt x="339062" y="264118"/>
                    <a:pt x="322898" y="288941"/>
                  </a:cubicBezTo>
                  <a:cubicBezTo>
                    <a:pt x="306734" y="313764"/>
                    <a:pt x="235153" y="329349"/>
                    <a:pt x="218989" y="330504"/>
                  </a:cubicBezTo>
                  <a:cubicBezTo>
                    <a:pt x="202825" y="331659"/>
                    <a:pt x="199939" y="284322"/>
                    <a:pt x="225916" y="295868"/>
                  </a:cubicBezTo>
                  <a:cubicBezTo>
                    <a:pt x="251893" y="307414"/>
                    <a:pt x="403717" y="384191"/>
                    <a:pt x="374853" y="399777"/>
                  </a:cubicBezTo>
                  <a:cubicBezTo>
                    <a:pt x="345989" y="415363"/>
                    <a:pt x="76402" y="367449"/>
                    <a:pt x="25025" y="3686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8FF52AA9-302D-2810-5CBD-B09CCF8DCA8B}"/>
                </a:ext>
              </a:extLst>
            </p:cNvPr>
            <p:cNvSpPr/>
            <p:nvPr/>
          </p:nvSpPr>
          <p:spPr>
            <a:xfrm>
              <a:off x="1750026" y="3163202"/>
              <a:ext cx="896460" cy="1396280"/>
            </a:xfrm>
            <a:custGeom>
              <a:avLst/>
              <a:gdLst>
                <a:gd name="connsiteX0" fmla="*/ 584465 w 896460"/>
                <a:gd name="connsiteY0" fmla="*/ 47589 h 1396280"/>
                <a:gd name="connsiteX1" fmla="*/ 896192 w 896460"/>
                <a:gd name="connsiteY1" fmla="*/ 19880 h 1396280"/>
                <a:gd name="connsiteX2" fmla="*/ 525583 w 896460"/>
                <a:gd name="connsiteY2" fmla="*/ 328143 h 1396280"/>
                <a:gd name="connsiteX3" fmla="*/ 515192 w 896460"/>
                <a:gd name="connsiteY3" fmla="*/ 400880 h 1396280"/>
                <a:gd name="connsiteX4" fmla="*/ 542901 w 896460"/>
                <a:gd name="connsiteY4" fmla="*/ 549816 h 1396280"/>
                <a:gd name="connsiteX5" fmla="*/ 487483 w 896460"/>
                <a:gd name="connsiteY5" fmla="*/ 813053 h 1396280"/>
                <a:gd name="connsiteX6" fmla="*/ 577538 w 896460"/>
                <a:gd name="connsiteY6" fmla="*/ 740316 h 1396280"/>
                <a:gd name="connsiteX7" fmla="*/ 418210 w 896460"/>
                <a:gd name="connsiteY7" fmla="*/ 993162 h 1396280"/>
                <a:gd name="connsiteX8" fmla="*/ 445919 w 896460"/>
                <a:gd name="connsiteY8" fmla="*/ 1377625 h 1396280"/>
                <a:gd name="connsiteX9" fmla="*/ 369719 w 896460"/>
                <a:gd name="connsiteY9" fmla="*/ 1297962 h 1396280"/>
                <a:gd name="connsiteX10" fmla="*/ 6038 w 896460"/>
                <a:gd name="connsiteY10" fmla="*/ 965453 h 1396280"/>
                <a:gd name="connsiteX11" fmla="*/ 151510 w 896460"/>
                <a:gd name="connsiteY11" fmla="*/ 1024334 h 1396280"/>
                <a:gd name="connsiteX12" fmla="*/ 269274 w 896460"/>
                <a:gd name="connsiteY12" fmla="*/ 740316 h 1396280"/>
                <a:gd name="connsiteX13" fmla="*/ 276201 w 896460"/>
                <a:gd name="connsiteY13" fmla="*/ 802662 h 1396280"/>
                <a:gd name="connsiteX14" fmla="*/ 535974 w 896460"/>
                <a:gd name="connsiteY14" fmla="*/ 231162 h 1396280"/>
                <a:gd name="connsiteX15" fmla="*/ 577538 w 896460"/>
                <a:gd name="connsiteY15" fmla="*/ 113398 h 1396280"/>
                <a:gd name="connsiteX16" fmla="*/ 539438 w 896460"/>
                <a:gd name="connsiteY16" fmla="*/ 186134 h 1396280"/>
                <a:gd name="connsiteX17" fmla="*/ 584465 w 896460"/>
                <a:gd name="connsiteY17" fmla="*/ 47589 h 13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6460" h="1396280">
                  <a:moveTo>
                    <a:pt x="584465" y="47589"/>
                  </a:moveTo>
                  <a:cubicBezTo>
                    <a:pt x="643924" y="19880"/>
                    <a:pt x="906006" y="-26879"/>
                    <a:pt x="896192" y="19880"/>
                  </a:cubicBezTo>
                  <a:cubicBezTo>
                    <a:pt x="886378" y="66639"/>
                    <a:pt x="589083" y="264643"/>
                    <a:pt x="525583" y="328143"/>
                  </a:cubicBezTo>
                  <a:cubicBezTo>
                    <a:pt x="462083" y="391643"/>
                    <a:pt x="512306" y="363935"/>
                    <a:pt x="515192" y="400880"/>
                  </a:cubicBezTo>
                  <a:cubicBezTo>
                    <a:pt x="518078" y="437826"/>
                    <a:pt x="547519" y="481121"/>
                    <a:pt x="542901" y="549816"/>
                  </a:cubicBezTo>
                  <a:cubicBezTo>
                    <a:pt x="538283" y="618511"/>
                    <a:pt x="481710" y="781303"/>
                    <a:pt x="487483" y="813053"/>
                  </a:cubicBezTo>
                  <a:cubicBezTo>
                    <a:pt x="493256" y="844803"/>
                    <a:pt x="589083" y="710298"/>
                    <a:pt x="577538" y="740316"/>
                  </a:cubicBezTo>
                  <a:cubicBezTo>
                    <a:pt x="565993" y="770334"/>
                    <a:pt x="440146" y="886944"/>
                    <a:pt x="418210" y="993162"/>
                  </a:cubicBezTo>
                  <a:cubicBezTo>
                    <a:pt x="396274" y="1099380"/>
                    <a:pt x="454001" y="1326825"/>
                    <a:pt x="445919" y="1377625"/>
                  </a:cubicBezTo>
                  <a:cubicBezTo>
                    <a:pt x="437837" y="1428425"/>
                    <a:pt x="443032" y="1366657"/>
                    <a:pt x="369719" y="1297962"/>
                  </a:cubicBezTo>
                  <a:cubicBezTo>
                    <a:pt x="296406" y="1229267"/>
                    <a:pt x="42406" y="1011058"/>
                    <a:pt x="6038" y="965453"/>
                  </a:cubicBezTo>
                  <a:cubicBezTo>
                    <a:pt x="-30330" y="919848"/>
                    <a:pt x="107637" y="1061857"/>
                    <a:pt x="151510" y="1024334"/>
                  </a:cubicBezTo>
                  <a:cubicBezTo>
                    <a:pt x="195383" y="986811"/>
                    <a:pt x="248492" y="777261"/>
                    <a:pt x="269274" y="740316"/>
                  </a:cubicBezTo>
                  <a:cubicBezTo>
                    <a:pt x="290056" y="703371"/>
                    <a:pt x="231751" y="887521"/>
                    <a:pt x="276201" y="802662"/>
                  </a:cubicBezTo>
                  <a:cubicBezTo>
                    <a:pt x="320651" y="717803"/>
                    <a:pt x="485751" y="346039"/>
                    <a:pt x="535974" y="231162"/>
                  </a:cubicBezTo>
                  <a:cubicBezTo>
                    <a:pt x="586197" y="116285"/>
                    <a:pt x="576961" y="120903"/>
                    <a:pt x="577538" y="113398"/>
                  </a:cubicBezTo>
                  <a:cubicBezTo>
                    <a:pt x="578115" y="105893"/>
                    <a:pt x="530779" y="194793"/>
                    <a:pt x="539438" y="186134"/>
                  </a:cubicBezTo>
                  <a:cubicBezTo>
                    <a:pt x="548097" y="177475"/>
                    <a:pt x="525006" y="75298"/>
                    <a:pt x="584465" y="475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5E30605B-C2CF-1C7D-B2DD-1D8AE8DDD308}"/>
                </a:ext>
              </a:extLst>
            </p:cNvPr>
            <p:cNvSpPr/>
            <p:nvPr/>
          </p:nvSpPr>
          <p:spPr>
            <a:xfrm>
              <a:off x="2128670" y="3406045"/>
              <a:ext cx="969104" cy="1420191"/>
            </a:xfrm>
            <a:custGeom>
              <a:avLst/>
              <a:gdLst>
                <a:gd name="connsiteX0" fmla="*/ 22248 w 969104"/>
                <a:gd name="connsiteY0" fmla="*/ 393564 h 1420191"/>
                <a:gd name="connsiteX1" fmla="*/ 77666 w 969104"/>
                <a:gd name="connsiteY1" fmla="*/ 362391 h 1420191"/>
                <a:gd name="connsiteX2" fmla="*/ 503694 w 969104"/>
                <a:gd name="connsiteY2" fmla="*/ 9100 h 1420191"/>
                <a:gd name="connsiteX3" fmla="*/ 694194 w 969104"/>
                <a:gd name="connsiteY3" fmla="*/ 99155 h 1420191"/>
                <a:gd name="connsiteX4" fmla="*/ 701121 w 969104"/>
                <a:gd name="connsiteY4" fmla="*/ 40273 h 1420191"/>
                <a:gd name="connsiteX5" fmla="*/ 874303 w 969104"/>
                <a:gd name="connsiteY5" fmla="*/ 123400 h 1420191"/>
                <a:gd name="connsiteX6" fmla="*/ 940112 w 969104"/>
                <a:gd name="connsiteY6" fmla="*/ 234237 h 1420191"/>
                <a:gd name="connsiteX7" fmla="*/ 967821 w 969104"/>
                <a:gd name="connsiteY7" fmla="*/ 151110 h 1420191"/>
                <a:gd name="connsiteX8" fmla="*/ 902012 w 969104"/>
                <a:gd name="connsiteY8" fmla="*/ 469764 h 1420191"/>
                <a:gd name="connsiteX9" fmla="*/ 953966 w 969104"/>
                <a:gd name="connsiteY9" fmla="*/ 937355 h 1420191"/>
                <a:gd name="connsiteX10" fmla="*/ 905475 w 969104"/>
                <a:gd name="connsiteY10" fmla="*/ 854228 h 1420191"/>
                <a:gd name="connsiteX11" fmla="*/ 922794 w 969104"/>
                <a:gd name="connsiteY11" fmla="*/ 1238691 h 1420191"/>
                <a:gd name="connsiteX12" fmla="*/ 680339 w 969104"/>
                <a:gd name="connsiteY12" fmla="*/ 1418800 h 1420191"/>
                <a:gd name="connsiteX13" fmla="*/ 475985 w 969104"/>
                <a:gd name="connsiteY13" fmla="*/ 1152100 h 1420191"/>
                <a:gd name="connsiteX14" fmla="*/ 49957 w 969104"/>
                <a:gd name="connsiteY14" fmla="*/ 771100 h 1420191"/>
                <a:gd name="connsiteX15" fmla="*/ 153866 w 969104"/>
                <a:gd name="connsiteY15" fmla="*/ 875010 h 1420191"/>
                <a:gd name="connsiteX16" fmla="*/ 524475 w 969104"/>
                <a:gd name="connsiteY16" fmla="*/ 1023946 h 1420191"/>
                <a:gd name="connsiteX17" fmla="*/ 444812 w 969104"/>
                <a:gd name="connsiteY17" fmla="*/ 906182 h 1420191"/>
                <a:gd name="connsiteX18" fmla="*/ 607603 w 969104"/>
                <a:gd name="connsiteY18" fmla="*/ 930428 h 1420191"/>
                <a:gd name="connsiteX19" fmla="*/ 649166 w 969104"/>
                <a:gd name="connsiteY19" fmla="*/ 317364 h 1420191"/>
                <a:gd name="connsiteX20" fmla="*/ 396321 w 969104"/>
                <a:gd name="connsiteY20" fmla="*/ 341610 h 1420191"/>
                <a:gd name="connsiteX21" fmla="*/ 482912 w 969104"/>
                <a:gd name="connsiteY21" fmla="*/ 251555 h 1420191"/>
                <a:gd name="connsiteX22" fmla="*/ 98448 w 969104"/>
                <a:gd name="connsiteY22" fmla="*/ 483619 h 1420191"/>
                <a:gd name="connsiteX23" fmla="*/ 330512 w 969104"/>
                <a:gd name="connsiteY23" fmla="*/ 306973 h 1420191"/>
                <a:gd name="connsiteX24" fmla="*/ 22248 w 969104"/>
                <a:gd name="connsiteY24" fmla="*/ 393564 h 1420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9104" h="1420191">
                  <a:moveTo>
                    <a:pt x="22248" y="393564"/>
                  </a:moveTo>
                  <a:cubicBezTo>
                    <a:pt x="-19893" y="402800"/>
                    <a:pt x="-2575" y="426468"/>
                    <a:pt x="77666" y="362391"/>
                  </a:cubicBezTo>
                  <a:cubicBezTo>
                    <a:pt x="157907" y="298314"/>
                    <a:pt x="400939" y="52973"/>
                    <a:pt x="503694" y="9100"/>
                  </a:cubicBezTo>
                  <a:cubicBezTo>
                    <a:pt x="606449" y="-34773"/>
                    <a:pt x="661290" y="93960"/>
                    <a:pt x="694194" y="99155"/>
                  </a:cubicBezTo>
                  <a:cubicBezTo>
                    <a:pt x="727098" y="104350"/>
                    <a:pt x="671103" y="36232"/>
                    <a:pt x="701121" y="40273"/>
                  </a:cubicBezTo>
                  <a:cubicBezTo>
                    <a:pt x="731139" y="44314"/>
                    <a:pt x="834471" y="91073"/>
                    <a:pt x="874303" y="123400"/>
                  </a:cubicBezTo>
                  <a:cubicBezTo>
                    <a:pt x="914135" y="155727"/>
                    <a:pt x="924526" y="229619"/>
                    <a:pt x="940112" y="234237"/>
                  </a:cubicBezTo>
                  <a:cubicBezTo>
                    <a:pt x="955698" y="238855"/>
                    <a:pt x="974171" y="111855"/>
                    <a:pt x="967821" y="151110"/>
                  </a:cubicBezTo>
                  <a:cubicBezTo>
                    <a:pt x="961471" y="190364"/>
                    <a:pt x="904321" y="338723"/>
                    <a:pt x="902012" y="469764"/>
                  </a:cubicBezTo>
                  <a:cubicBezTo>
                    <a:pt x="899703" y="600805"/>
                    <a:pt x="953389" y="873278"/>
                    <a:pt x="953966" y="937355"/>
                  </a:cubicBezTo>
                  <a:cubicBezTo>
                    <a:pt x="954543" y="1001432"/>
                    <a:pt x="910670" y="804005"/>
                    <a:pt x="905475" y="854228"/>
                  </a:cubicBezTo>
                  <a:cubicBezTo>
                    <a:pt x="900280" y="904451"/>
                    <a:pt x="960317" y="1144596"/>
                    <a:pt x="922794" y="1238691"/>
                  </a:cubicBezTo>
                  <a:cubicBezTo>
                    <a:pt x="885271" y="1332786"/>
                    <a:pt x="754807" y="1433232"/>
                    <a:pt x="680339" y="1418800"/>
                  </a:cubicBezTo>
                  <a:cubicBezTo>
                    <a:pt x="605871" y="1404368"/>
                    <a:pt x="581049" y="1260050"/>
                    <a:pt x="475985" y="1152100"/>
                  </a:cubicBezTo>
                  <a:cubicBezTo>
                    <a:pt x="370921" y="1044150"/>
                    <a:pt x="103643" y="817282"/>
                    <a:pt x="49957" y="771100"/>
                  </a:cubicBezTo>
                  <a:cubicBezTo>
                    <a:pt x="-3729" y="724918"/>
                    <a:pt x="74780" y="832869"/>
                    <a:pt x="153866" y="875010"/>
                  </a:cubicBezTo>
                  <a:cubicBezTo>
                    <a:pt x="232952" y="917151"/>
                    <a:pt x="475984" y="1018751"/>
                    <a:pt x="524475" y="1023946"/>
                  </a:cubicBezTo>
                  <a:cubicBezTo>
                    <a:pt x="572966" y="1029141"/>
                    <a:pt x="430957" y="921768"/>
                    <a:pt x="444812" y="906182"/>
                  </a:cubicBezTo>
                  <a:cubicBezTo>
                    <a:pt x="458667" y="890596"/>
                    <a:pt x="573544" y="1028564"/>
                    <a:pt x="607603" y="930428"/>
                  </a:cubicBezTo>
                  <a:cubicBezTo>
                    <a:pt x="641662" y="832292"/>
                    <a:pt x="684380" y="415500"/>
                    <a:pt x="649166" y="317364"/>
                  </a:cubicBezTo>
                  <a:cubicBezTo>
                    <a:pt x="613952" y="219228"/>
                    <a:pt x="424030" y="352578"/>
                    <a:pt x="396321" y="341610"/>
                  </a:cubicBezTo>
                  <a:cubicBezTo>
                    <a:pt x="368612" y="330642"/>
                    <a:pt x="532557" y="227887"/>
                    <a:pt x="482912" y="251555"/>
                  </a:cubicBezTo>
                  <a:cubicBezTo>
                    <a:pt x="433267" y="275223"/>
                    <a:pt x="123848" y="474383"/>
                    <a:pt x="98448" y="483619"/>
                  </a:cubicBezTo>
                  <a:cubicBezTo>
                    <a:pt x="73048" y="492855"/>
                    <a:pt x="341480" y="319673"/>
                    <a:pt x="330512" y="306973"/>
                  </a:cubicBezTo>
                  <a:cubicBezTo>
                    <a:pt x="319544" y="294273"/>
                    <a:pt x="64389" y="384328"/>
                    <a:pt x="22248" y="3935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4872A797-3F04-3AA0-F99B-43638AA91FF4}"/>
                </a:ext>
              </a:extLst>
            </p:cNvPr>
            <p:cNvSpPr/>
            <p:nvPr/>
          </p:nvSpPr>
          <p:spPr>
            <a:xfrm>
              <a:off x="1838772" y="3125204"/>
              <a:ext cx="875926" cy="2194944"/>
            </a:xfrm>
            <a:custGeom>
              <a:avLst/>
              <a:gdLst>
                <a:gd name="connsiteX0" fmla="*/ 619475 w 875926"/>
                <a:gd name="connsiteY0" fmla="*/ 768 h 2194944"/>
                <a:gd name="connsiteX1" fmla="*/ 870404 w 875926"/>
                <a:gd name="connsiteY1" fmla="*/ 323998 h 2194944"/>
                <a:gd name="connsiteX2" fmla="*/ 785343 w 875926"/>
                <a:gd name="connsiteY2" fmla="*/ 294227 h 2194944"/>
                <a:gd name="connsiteX3" fmla="*/ 696030 w 875926"/>
                <a:gd name="connsiteY3" fmla="*/ 438829 h 2194944"/>
                <a:gd name="connsiteX4" fmla="*/ 653500 w 875926"/>
                <a:gd name="connsiteY4" fmla="*/ 1612664 h 2194944"/>
                <a:gd name="connsiteX5" fmla="*/ 653500 w 875926"/>
                <a:gd name="connsiteY5" fmla="*/ 1434037 h 2194944"/>
                <a:gd name="connsiteX6" fmla="*/ 704536 w 875926"/>
                <a:gd name="connsiteY6" fmla="*/ 2135786 h 2194944"/>
                <a:gd name="connsiteX7" fmla="*/ 696030 w 875926"/>
                <a:gd name="connsiteY7" fmla="*/ 2144292 h 2194944"/>
                <a:gd name="connsiteX8" fmla="*/ 721548 w 875926"/>
                <a:gd name="connsiteY8" fmla="*/ 2186822 h 2194944"/>
                <a:gd name="connsiteX9" fmla="*/ 483379 w 875926"/>
                <a:gd name="connsiteY9" fmla="*/ 1961412 h 2194944"/>
                <a:gd name="connsiteX10" fmla="*/ 2787 w 875926"/>
                <a:gd name="connsiteY10" fmla="*/ 1523350 h 2194944"/>
                <a:gd name="connsiteX11" fmla="*/ 274981 w 875926"/>
                <a:gd name="connsiteY11" fmla="*/ 1723243 h 2194944"/>
                <a:gd name="connsiteX12" fmla="*/ 36811 w 875926"/>
                <a:gd name="connsiteY12" fmla="*/ 1229892 h 2194944"/>
                <a:gd name="connsiteX13" fmla="*/ 304752 w 875926"/>
                <a:gd name="connsiteY13" fmla="*/ 1633929 h 2194944"/>
                <a:gd name="connsiteX14" fmla="*/ 491885 w 875926"/>
                <a:gd name="connsiteY14" fmla="*/ 1655194 h 2194944"/>
                <a:gd name="connsiteX15" fmla="*/ 483379 w 875926"/>
                <a:gd name="connsiteY15" fmla="*/ 1093795 h 2194944"/>
                <a:gd name="connsiteX16" fmla="*/ 525909 w 875926"/>
                <a:gd name="connsiteY16" fmla="*/ 451589 h 2194944"/>
                <a:gd name="connsiteX17" fmla="*/ 432342 w 875926"/>
                <a:gd name="connsiteY17" fmla="*/ 132612 h 2194944"/>
                <a:gd name="connsiteX18" fmla="*/ 559933 w 875926"/>
                <a:gd name="connsiteY18" fmla="*/ 230431 h 2194944"/>
                <a:gd name="connsiteX19" fmla="*/ 619475 w 875926"/>
                <a:gd name="connsiteY19" fmla="*/ 768 h 219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5926" h="2194944">
                  <a:moveTo>
                    <a:pt x="619475" y="768"/>
                  </a:moveTo>
                  <a:cubicBezTo>
                    <a:pt x="671220" y="16362"/>
                    <a:pt x="842759" y="275088"/>
                    <a:pt x="870404" y="323998"/>
                  </a:cubicBezTo>
                  <a:cubicBezTo>
                    <a:pt x="898049" y="372908"/>
                    <a:pt x="814405" y="275089"/>
                    <a:pt x="785343" y="294227"/>
                  </a:cubicBezTo>
                  <a:cubicBezTo>
                    <a:pt x="756281" y="313366"/>
                    <a:pt x="718004" y="219090"/>
                    <a:pt x="696030" y="438829"/>
                  </a:cubicBezTo>
                  <a:cubicBezTo>
                    <a:pt x="674056" y="658568"/>
                    <a:pt x="660588" y="1446796"/>
                    <a:pt x="653500" y="1612664"/>
                  </a:cubicBezTo>
                  <a:cubicBezTo>
                    <a:pt x="646412" y="1778532"/>
                    <a:pt x="644994" y="1346850"/>
                    <a:pt x="653500" y="1434037"/>
                  </a:cubicBezTo>
                  <a:cubicBezTo>
                    <a:pt x="662006" y="1521224"/>
                    <a:pt x="697448" y="2017410"/>
                    <a:pt x="704536" y="2135786"/>
                  </a:cubicBezTo>
                  <a:cubicBezTo>
                    <a:pt x="711624" y="2254162"/>
                    <a:pt x="693195" y="2135786"/>
                    <a:pt x="696030" y="2144292"/>
                  </a:cubicBezTo>
                  <a:cubicBezTo>
                    <a:pt x="698865" y="2152798"/>
                    <a:pt x="756990" y="2217302"/>
                    <a:pt x="721548" y="2186822"/>
                  </a:cubicBezTo>
                  <a:cubicBezTo>
                    <a:pt x="686106" y="2156342"/>
                    <a:pt x="603173" y="2071991"/>
                    <a:pt x="483379" y="1961412"/>
                  </a:cubicBezTo>
                  <a:cubicBezTo>
                    <a:pt x="363585" y="1850833"/>
                    <a:pt x="37520" y="1563045"/>
                    <a:pt x="2787" y="1523350"/>
                  </a:cubicBezTo>
                  <a:cubicBezTo>
                    <a:pt x="-31946" y="1483655"/>
                    <a:pt x="269310" y="1772153"/>
                    <a:pt x="274981" y="1723243"/>
                  </a:cubicBezTo>
                  <a:cubicBezTo>
                    <a:pt x="280652" y="1674333"/>
                    <a:pt x="31849" y="1244778"/>
                    <a:pt x="36811" y="1229892"/>
                  </a:cubicBezTo>
                  <a:cubicBezTo>
                    <a:pt x="41773" y="1215006"/>
                    <a:pt x="228906" y="1563045"/>
                    <a:pt x="304752" y="1633929"/>
                  </a:cubicBezTo>
                  <a:cubicBezTo>
                    <a:pt x="380598" y="1704813"/>
                    <a:pt x="462114" y="1745216"/>
                    <a:pt x="491885" y="1655194"/>
                  </a:cubicBezTo>
                  <a:cubicBezTo>
                    <a:pt x="521656" y="1565172"/>
                    <a:pt x="477708" y="1294396"/>
                    <a:pt x="483379" y="1093795"/>
                  </a:cubicBezTo>
                  <a:cubicBezTo>
                    <a:pt x="489050" y="893194"/>
                    <a:pt x="534415" y="611786"/>
                    <a:pt x="525909" y="451589"/>
                  </a:cubicBezTo>
                  <a:cubicBezTo>
                    <a:pt x="517403" y="291392"/>
                    <a:pt x="426671" y="169472"/>
                    <a:pt x="432342" y="132612"/>
                  </a:cubicBezTo>
                  <a:cubicBezTo>
                    <a:pt x="438013" y="95752"/>
                    <a:pt x="530871" y="248861"/>
                    <a:pt x="559933" y="230431"/>
                  </a:cubicBezTo>
                  <a:cubicBezTo>
                    <a:pt x="588995" y="212001"/>
                    <a:pt x="567730" y="-14826"/>
                    <a:pt x="619475" y="7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2A225ED8-DD1F-0F5B-B017-572A1D60E024}"/>
              </a:ext>
            </a:extLst>
          </p:cNvPr>
          <p:cNvGrpSpPr/>
          <p:nvPr/>
        </p:nvGrpSpPr>
        <p:grpSpPr>
          <a:xfrm>
            <a:off x="4875370" y="2341074"/>
            <a:ext cx="2497126" cy="2483710"/>
            <a:chOff x="3351133" y="2844514"/>
            <a:chExt cx="2497126" cy="2483710"/>
          </a:xfrm>
        </p:grpSpPr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5E65FE19-F174-B50B-9712-AA5FB50E494E}"/>
                </a:ext>
              </a:extLst>
            </p:cNvPr>
            <p:cNvSpPr/>
            <p:nvPr/>
          </p:nvSpPr>
          <p:spPr>
            <a:xfrm>
              <a:off x="3517720" y="2844514"/>
              <a:ext cx="2046734" cy="1295865"/>
            </a:xfrm>
            <a:custGeom>
              <a:avLst/>
              <a:gdLst>
                <a:gd name="connsiteX0" fmla="*/ 67579 w 2046734"/>
                <a:gd name="connsiteY0" fmla="*/ 876881 h 1295865"/>
                <a:gd name="connsiteX1" fmla="*/ 12289 w 2046734"/>
                <a:gd name="connsiteY1" fmla="*/ 1136316 h 1295865"/>
                <a:gd name="connsiteX2" fmla="*/ 322760 w 2046734"/>
                <a:gd name="connsiteY2" fmla="*/ 1234135 h 1295865"/>
                <a:gd name="connsiteX3" fmla="*/ 284483 w 2046734"/>
                <a:gd name="connsiteY3" fmla="*/ 1280919 h 1295865"/>
                <a:gd name="connsiteX4" fmla="*/ 475869 w 2046734"/>
                <a:gd name="connsiteY4" fmla="*/ 966195 h 1295865"/>
                <a:gd name="connsiteX5" fmla="*/ 1007497 w 2046734"/>
                <a:gd name="connsiteY5" fmla="*/ 375025 h 1295865"/>
                <a:gd name="connsiteX6" fmla="*/ 1232907 w 2046734"/>
                <a:gd name="connsiteY6" fmla="*/ 328241 h 1295865"/>
                <a:gd name="connsiteX7" fmla="*/ 973473 w 2046734"/>
                <a:gd name="connsiteY7" fmla="*/ 719519 h 1295865"/>
                <a:gd name="connsiteX8" fmla="*/ 828870 w 2046734"/>
                <a:gd name="connsiteY8" fmla="*/ 932171 h 1295865"/>
                <a:gd name="connsiteX9" fmla="*/ 973473 w 2046734"/>
                <a:gd name="connsiteY9" fmla="*/ 779062 h 1295865"/>
                <a:gd name="connsiteX10" fmla="*/ 947954 w 2046734"/>
                <a:gd name="connsiteY10" fmla="*/ 1012978 h 1295865"/>
                <a:gd name="connsiteX11" fmla="*/ 947954 w 2046734"/>
                <a:gd name="connsiteY11" fmla="*/ 1166087 h 1295865"/>
                <a:gd name="connsiteX12" fmla="*/ 1135087 w 2046734"/>
                <a:gd name="connsiteY12" fmla="*/ 991713 h 1295865"/>
                <a:gd name="connsiteX13" fmla="*/ 1092557 w 2046734"/>
                <a:gd name="connsiteY13" fmla="*/ 1098039 h 1295865"/>
                <a:gd name="connsiteX14" fmla="*/ 1713499 w 2046734"/>
                <a:gd name="connsiteY14" fmla="*/ 562158 h 1295865"/>
                <a:gd name="connsiteX15" fmla="*/ 2045234 w 2046734"/>
                <a:gd name="connsiteY15" fmla="*/ 426061 h 1295865"/>
                <a:gd name="connsiteX16" fmla="*/ 1811318 w 2046734"/>
                <a:gd name="connsiteY16" fmla="*/ 115590 h 1295865"/>
                <a:gd name="connsiteX17" fmla="*/ 1258425 w 2046734"/>
                <a:gd name="connsiteY17" fmla="*/ 759 h 1295865"/>
                <a:gd name="connsiteX18" fmla="*/ 1322220 w 2046734"/>
                <a:gd name="connsiteY18" fmla="*/ 73060 h 1295865"/>
                <a:gd name="connsiteX19" fmla="*/ 548170 w 2046734"/>
                <a:gd name="connsiteY19" fmla="*/ 213410 h 1295865"/>
                <a:gd name="connsiteX20" fmla="*/ 726797 w 2046734"/>
                <a:gd name="connsiteY20" fmla="*/ 217663 h 1295865"/>
                <a:gd name="connsiteX21" fmla="*/ 258965 w 2046734"/>
                <a:gd name="connsiteY21" fmla="*/ 668483 h 1295865"/>
                <a:gd name="connsiteX22" fmla="*/ 241953 w 2046734"/>
                <a:gd name="connsiteY22" fmla="*/ 1000219 h 1295865"/>
                <a:gd name="connsiteX23" fmla="*/ 190916 w 2046734"/>
                <a:gd name="connsiteY23" fmla="*/ 821592 h 1295865"/>
                <a:gd name="connsiteX24" fmla="*/ 161145 w 2046734"/>
                <a:gd name="connsiteY24" fmla="*/ 1072520 h 1295865"/>
                <a:gd name="connsiteX25" fmla="*/ 118615 w 2046734"/>
                <a:gd name="connsiteY25" fmla="*/ 940677 h 1295865"/>
                <a:gd name="connsiteX26" fmla="*/ 67579 w 2046734"/>
                <a:gd name="connsiteY26" fmla="*/ 876881 h 1295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046734" h="1295865">
                  <a:moveTo>
                    <a:pt x="67579" y="876881"/>
                  </a:moveTo>
                  <a:cubicBezTo>
                    <a:pt x="49858" y="909487"/>
                    <a:pt x="-30241" y="1076774"/>
                    <a:pt x="12289" y="1136316"/>
                  </a:cubicBezTo>
                  <a:cubicBezTo>
                    <a:pt x="54819" y="1195858"/>
                    <a:pt x="277394" y="1210035"/>
                    <a:pt x="322760" y="1234135"/>
                  </a:cubicBezTo>
                  <a:cubicBezTo>
                    <a:pt x="368126" y="1258236"/>
                    <a:pt x="258965" y="1325576"/>
                    <a:pt x="284483" y="1280919"/>
                  </a:cubicBezTo>
                  <a:cubicBezTo>
                    <a:pt x="310001" y="1236262"/>
                    <a:pt x="355367" y="1117177"/>
                    <a:pt x="475869" y="966195"/>
                  </a:cubicBezTo>
                  <a:cubicBezTo>
                    <a:pt x="596371" y="815213"/>
                    <a:pt x="881324" y="481351"/>
                    <a:pt x="1007497" y="375025"/>
                  </a:cubicBezTo>
                  <a:cubicBezTo>
                    <a:pt x="1133670" y="268699"/>
                    <a:pt x="1238578" y="270825"/>
                    <a:pt x="1232907" y="328241"/>
                  </a:cubicBezTo>
                  <a:cubicBezTo>
                    <a:pt x="1227236" y="385657"/>
                    <a:pt x="1040812" y="618864"/>
                    <a:pt x="973473" y="719519"/>
                  </a:cubicBezTo>
                  <a:cubicBezTo>
                    <a:pt x="906134" y="820174"/>
                    <a:pt x="828870" y="922247"/>
                    <a:pt x="828870" y="932171"/>
                  </a:cubicBezTo>
                  <a:cubicBezTo>
                    <a:pt x="828870" y="942095"/>
                    <a:pt x="953626" y="765594"/>
                    <a:pt x="973473" y="779062"/>
                  </a:cubicBezTo>
                  <a:cubicBezTo>
                    <a:pt x="993320" y="792530"/>
                    <a:pt x="952207" y="948474"/>
                    <a:pt x="947954" y="1012978"/>
                  </a:cubicBezTo>
                  <a:cubicBezTo>
                    <a:pt x="943701" y="1077482"/>
                    <a:pt x="916765" y="1169631"/>
                    <a:pt x="947954" y="1166087"/>
                  </a:cubicBezTo>
                  <a:cubicBezTo>
                    <a:pt x="979143" y="1162543"/>
                    <a:pt x="1110987" y="1003054"/>
                    <a:pt x="1135087" y="991713"/>
                  </a:cubicBezTo>
                  <a:cubicBezTo>
                    <a:pt x="1159187" y="980372"/>
                    <a:pt x="996155" y="1169631"/>
                    <a:pt x="1092557" y="1098039"/>
                  </a:cubicBezTo>
                  <a:cubicBezTo>
                    <a:pt x="1188959" y="1026447"/>
                    <a:pt x="1554720" y="674154"/>
                    <a:pt x="1713499" y="562158"/>
                  </a:cubicBezTo>
                  <a:cubicBezTo>
                    <a:pt x="1872278" y="450162"/>
                    <a:pt x="2028931" y="500489"/>
                    <a:pt x="2045234" y="426061"/>
                  </a:cubicBezTo>
                  <a:cubicBezTo>
                    <a:pt x="2061537" y="351633"/>
                    <a:pt x="1942453" y="186474"/>
                    <a:pt x="1811318" y="115590"/>
                  </a:cubicBezTo>
                  <a:cubicBezTo>
                    <a:pt x="1680183" y="44706"/>
                    <a:pt x="1339941" y="7847"/>
                    <a:pt x="1258425" y="759"/>
                  </a:cubicBezTo>
                  <a:cubicBezTo>
                    <a:pt x="1176909" y="-6329"/>
                    <a:pt x="1440596" y="37618"/>
                    <a:pt x="1322220" y="73060"/>
                  </a:cubicBezTo>
                  <a:cubicBezTo>
                    <a:pt x="1203844" y="108502"/>
                    <a:pt x="647407" y="189310"/>
                    <a:pt x="548170" y="213410"/>
                  </a:cubicBezTo>
                  <a:cubicBezTo>
                    <a:pt x="448933" y="237510"/>
                    <a:pt x="774998" y="141818"/>
                    <a:pt x="726797" y="217663"/>
                  </a:cubicBezTo>
                  <a:cubicBezTo>
                    <a:pt x="678596" y="293508"/>
                    <a:pt x="339772" y="538057"/>
                    <a:pt x="258965" y="668483"/>
                  </a:cubicBezTo>
                  <a:cubicBezTo>
                    <a:pt x="178158" y="798909"/>
                    <a:pt x="253295" y="974701"/>
                    <a:pt x="241953" y="1000219"/>
                  </a:cubicBezTo>
                  <a:cubicBezTo>
                    <a:pt x="230612" y="1025737"/>
                    <a:pt x="204384" y="809542"/>
                    <a:pt x="190916" y="821592"/>
                  </a:cubicBezTo>
                  <a:cubicBezTo>
                    <a:pt x="177448" y="833642"/>
                    <a:pt x="173195" y="1052673"/>
                    <a:pt x="161145" y="1072520"/>
                  </a:cubicBezTo>
                  <a:cubicBezTo>
                    <a:pt x="149095" y="1092368"/>
                    <a:pt x="132792" y="969030"/>
                    <a:pt x="118615" y="940677"/>
                  </a:cubicBezTo>
                  <a:cubicBezTo>
                    <a:pt x="104438" y="912324"/>
                    <a:pt x="85300" y="844275"/>
                    <a:pt x="67579" y="8768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6D3D8294-C907-E757-AEFF-871E9DEC506C}"/>
                </a:ext>
              </a:extLst>
            </p:cNvPr>
            <p:cNvSpPr/>
            <p:nvPr/>
          </p:nvSpPr>
          <p:spPr>
            <a:xfrm>
              <a:off x="3577528" y="3604950"/>
              <a:ext cx="1372309" cy="1723274"/>
            </a:xfrm>
            <a:custGeom>
              <a:avLst/>
              <a:gdLst>
                <a:gd name="connsiteX0" fmla="*/ 679748 w 1372309"/>
                <a:gd name="connsiteY0" fmla="*/ 27132 h 1723274"/>
                <a:gd name="connsiteX1" fmla="*/ 1168846 w 1372309"/>
                <a:gd name="connsiteY1" fmla="*/ 5867 h 1723274"/>
                <a:gd name="connsiteX2" fmla="*/ 1083785 w 1372309"/>
                <a:gd name="connsiteY2" fmla="*/ 133457 h 1723274"/>
                <a:gd name="connsiteX3" fmla="*/ 1309196 w 1372309"/>
                <a:gd name="connsiteY3" fmla="*/ 686350 h 1723274"/>
                <a:gd name="connsiteX4" fmla="*/ 1355979 w 1372309"/>
                <a:gd name="connsiteY4" fmla="*/ 1111653 h 1723274"/>
                <a:gd name="connsiteX5" fmla="*/ 1066773 w 1372309"/>
                <a:gd name="connsiteY5" fmla="*/ 1702823 h 1723274"/>
                <a:gd name="connsiteX6" fmla="*/ 662736 w 1372309"/>
                <a:gd name="connsiteY6" fmla="*/ 1545461 h 1723274"/>
                <a:gd name="connsiteX7" fmla="*/ 233181 w 1372309"/>
                <a:gd name="connsiteY7" fmla="*/ 1137171 h 1723274"/>
                <a:gd name="connsiteX8" fmla="*/ 12024 w 1372309"/>
                <a:gd name="connsiteY8" fmla="*/ 762905 h 1723274"/>
                <a:gd name="connsiteX9" fmla="*/ 97084 w 1372309"/>
                <a:gd name="connsiteY9" fmla="*/ 928773 h 1723274"/>
                <a:gd name="connsiteX10" fmla="*/ 658483 w 1372309"/>
                <a:gd name="connsiteY10" fmla="*/ 1371087 h 1723274"/>
                <a:gd name="connsiteX11" fmla="*/ 658483 w 1372309"/>
                <a:gd name="connsiteY11" fmla="*/ 1371087 h 1723274"/>
                <a:gd name="connsiteX12" fmla="*/ 211916 w 1372309"/>
                <a:gd name="connsiteY12" fmla="*/ 945785 h 1723274"/>
                <a:gd name="connsiteX13" fmla="*/ 586182 w 1372309"/>
                <a:gd name="connsiteY13" fmla="*/ 1141424 h 1723274"/>
                <a:gd name="connsiteX14" fmla="*/ 152373 w 1372309"/>
                <a:gd name="connsiteY14" fmla="*/ 550254 h 1723274"/>
                <a:gd name="connsiteX15" fmla="*/ 624459 w 1372309"/>
                <a:gd name="connsiteY15" fmla="*/ 1132918 h 1723274"/>
                <a:gd name="connsiteX16" fmla="*/ 964701 w 1372309"/>
                <a:gd name="connsiteY16" fmla="*/ 1115906 h 1723274"/>
                <a:gd name="connsiteX17" fmla="*/ 1079532 w 1372309"/>
                <a:gd name="connsiteY17" fmla="*/ 563013 h 1723274"/>
                <a:gd name="connsiteX18" fmla="*/ 781821 w 1372309"/>
                <a:gd name="connsiteY18" fmla="*/ 295072 h 1723274"/>
                <a:gd name="connsiteX19" fmla="*/ 730785 w 1372309"/>
                <a:gd name="connsiteY19" fmla="*/ 188747 h 1723274"/>
                <a:gd name="connsiteX20" fmla="*/ 756303 w 1372309"/>
                <a:gd name="connsiteY20" fmla="*/ 133457 h 1723274"/>
                <a:gd name="connsiteX21" fmla="*/ 569170 w 1372309"/>
                <a:gd name="connsiteY21" fmla="*/ 103686 h 1723274"/>
                <a:gd name="connsiteX22" fmla="*/ 1105051 w 1372309"/>
                <a:gd name="connsiteY22" fmla="*/ 78168 h 1723274"/>
                <a:gd name="connsiteX23" fmla="*/ 679748 w 1372309"/>
                <a:gd name="connsiteY23" fmla="*/ 27132 h 1723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72309" h="1723274">
                  <a:moveTo>
                    <a:pt x="679748" y="27132"/>
                  </a:moveTo>
                  <a:cubicBezTo>
                    <a:pt x="690381" y="15082"/>
                    <a:pt x="1101506" y="-11854"/>
                    <a:pt x="1168846" y="5867"/>
                  </a:cubicBezTo>
                  <a:cubicBezTo>
                    <a:pt x="1236186" y="23588"/>
                    <a:pt x="1060393" y="20043"/>
                    <a:pt x="1083785" y="133457"/>
                  </a:cubicBezTo>
                  <a:cubicBezTo>
                    <a:pt x="1107177" y="246871"/>
                    <a:pt x="1263830" y="523317"/>
                    <a:pt x="1309196" y="686350"/>
                  </a:cubicBezTo>
                  <a:cubicBezTo>
                    <a:pt x="1354562" y="849383"/>
                    <a:pt x="1396383" y="942241"/>
                    <a:pt x="1355979" y="1111653"/>
                  </a:cubicBezTo>
                  <a:cubicBezTo>
                    <a:pt x="1315575" y="1281065"/>
                    <a:pt x="1182313" y="1630522"/>
                    <a:pt x="1066773" y="1702823"/>
                  </a:cubicBezTo>
                  <a:cubicBezTo>
                    <a:pt x="951233" y="1775124"/>
                    <a:pt x="801668" y="1639736"/>
                    <a:pt x="662736" y="1545461"/>
                  </a:cubicBezTo>
                  <a:cubicBezTo>
                    <a:pt x="523804" y="1451186"/>
                    <a:pt x="341633" y="1267597"/>
                    <a:pt x="233181" y="1137171"/>
                  </a:cubicBezTo>
                  <a:cubicBezTo>
                    <a:pt x="124729" y="1006745"/>
                    <a:pt x="34707" y="797638"/>
                    <a:pt x="12024" y="762905"/>
                  </a:cubicBezTo>
                  <a:cubicBezTo>
                    <a:pt x="-10659" y="728172"/>
                    <a:pt x="-10659" y="827409"/>
                    <a:pt x="97084" y="928773"/>
                  </a:cubicBezTo>
                  <a:cubicBezTo>
                    <a:pt x="204827" y="1030137"/>
                    <a:pt x="658483" y="1371087"/>
                    <a:pt x="658483" y="1371087"/>
                  </a:cubicBezTo>
                  <a:lnTo>
                    <a:pt x="658483" y="1371087"/>
                  </a:lnTo>
                  <a:cubicBezTo>
                    <a:pt x="584055" y="1300203"/>
                    <a:pt x="223966" y="984062"/>
                    <a:pt x="211916" y="945785"/>
                  </a:cubicBezTo>
                  <a:cubicBezTo>
                    <a:pt x="199866" y="907508"/>
                    <a:pt x="596106" y="1207346"/>
                    <a:pt x="586182" y="1141424"/>
                  </a:cubicBezTo>
                  <a:cubicBezTo>
                    <a:pt x="576258" y="1075502"/>
                    <a:pt x="145994" y="551672"/>
                    <a:pt x="152373" y="550254"/>
                  </a:cubicBezTo>
                  <a:cubicBezTo>
                    <a:pt x="158752" y="548836"/>
                    <a:pt x="489071" y="1038643"/>
                    <a:pt x="624459" y="1132918"/>
                  </a:cubicBezTo>
                  <a:cubicBezTo>
                    <a:pt x="759847" y="1227193"/>
                    <a:pt x="888856" y="1210890"/>
                    <a:pt x="964701" y="1115906"/>
                  </a:cubicBezTo>
                  <a:cubicBezTo>
                    <a:pt x="1040546" y="1020922"/>
                    <a:pt x="1110012" y="699819"/>
                    <a:pt x="1079532" y="563013"/>
                  </a:cubicBezTo>
                  <a:cubicBezTo>
                    <a:pt x="1049052" y="426207"/>
                    <a:pt x="839945" y="357450"/>
                    <a:pt x="781821" y="295072"/>
                  </a:cubicBezTo>
                  <a:cubicBezTo>
                    <a:pt x="723697" y="232694"/>
                    <a:pt x="735038" y="215683"/>
                    <a:pt x="730785" y="188747"/>
                  </a:cubicBezTo>
                  <a:cubicBezTo>
                    <a:pt x="726532" y="161811"/>
                    <a:pt x="783239" y="147634"/>
                    <a:pt x="756303" y="133457"/>
                  </a:cubicBezTo>
                  <a:cubicBezTo>
                    <a:pt x="729367" y="119280"/>
                    <a:pt x="511045" y="112901"/>
                    <a:pt x="569170" y="103686"/>
                  </a:cubicBezTo>
                  <a:cubicBezTo>
                    <a:pt x="627295" y="94471"/>
                    <a:pt x="1082368" y="93762"/>
                    <a:pt x="1105051" y="78168"/>
                  </a:cubicBezTo>
                  <a:cubicBezTo>
                    <a:pt x="1127734" y="62574"/>
                    <a:pt x="669115" y="39182"/>
                    <a:pt x="679748" y="271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11E53B7A-144A-B9AF-D15F-37A991F7AC83}"/>
                </a:ext>
              </a:extLst>
            </p:cNvPr>
            <p:cNvSpPr/>
            <p:nvPr/>
          </p:nvSpPr>
          <p:spPr>
            <a:xfrm>
              <a:off x="3351133" y="3814726"/>
              <a:ext cx="2497126" cy="1025081"/>
            </a:xfrm>
            <a:custGeom>
              <a:avLst/>
              <a:gdLst>
                <a:gd name="connsiteX0" fmla="*/ 249 w 2497126"/>
                <a:gd name="connsiteY0" fmla="*/ 757274 h 1025081"/>
                <a:gd name="connsiteX1" fmla="*/ 263937 w 2497126"/>
                <a:gd name="connsiteY1" fmla="*/ 884865 h 1025081"/>
                <a:gd name="connsiteX2" fmla="*/ 144852 w 2497126"/>
                <a:gd name="connsiteY2" fmla="*/ 978431 h 1025081"/>
                <a:gd name="connsiteX3" fmla="*/ 47033 w 2497126"/>
                <a:gd name="connsiteY3" fmla="*/ 859347 h 1025081"/>
                <a:gd name="connsiteX4" fmla="*/ 225660 w 2497126"/>
                <a:gd name="connsiteY4" fmla="*/ 952913 h 1025081"/>
                <a:gd name="connsiteX5" fmla="*/ 174623 w 2497126"/>
                <a:gd name="connsiteY5" fmla="*/ 1020961 h 1025081"/>
                <a:gd name="connsiteX6" fmla="*/ 497853 w 2497126"/>
                <a:gd name="connsiteY6" fmla="*/ 829575 h 1025081"/>
                <a:gd name="connsiteX7" fmla="*/ 1493060 w 2497126"/>
                <a:gd name="connsiteY7" fmla="*/ 561635 h 1025081"/>
                <a:gd name="connsiteX8" fmla="*/ 1157072 w 2497126"/>
                <a:gd name="connsiteY8" fmla="*/ 544623 h 1025081"/>
                <a:gd name="connsiteX9" fmla="*/ 1829049 w 2497126"/>
                <a:gd name="connsiteY9" fmla="*/ 489334 h 1025081"/>
                <a:gd name="connsiteX10" fmla="*/ 2432979 w 2497126"/>
                <a:gd name="connsiteY10" fmla="*/ 523358 h 1025081"/>
                <a:gd name="connsiteX11" fmla="*/ 2424473 w 2497126"/>
                <a:gd name="connsiteY11" fmla="*/ 446803 h 1025081"/>
                <a:gd name="connsiteX12" fmla="*/ 1943881 w 2497126"/>
                <a:gd name="connsiteY12" fmla="*/ 12995 h 1025081"/>
                <a:gd name="connsiteX13" fmla="*/ 2050207 w 2497126"/>
                <a:gd name="connsiteY13" fmla="*/ 119321 h 1025081"/>
                <a:gd name="connsiteX14" fmla="*/ 1663181 w 2497126"/>
                <a:gd name="connsiteY14" fmla="*/ 178863 h 1025081"/>
                <a:gd name="connsiteX15" fmla="*/ 982698 w 2497126"/>
                <a:gd name="connsiteY15" fmla="*/ 306454 h 1025081"/>
                <a:gd name="connsiteX16" fmla="*/ 957180 w 2497126"/>
                <a:gd name="connsiteY16" fmla="*/ 336225 h 1025081"/>
                <a:gd name="connsiteX17" fmla="*/ 340491 w 2497126"/>
                <a:gd name="connsiteY17" fmla="*/ 608418 h 1025081"/>
                <a:gd name="connsiteX18" fmla="*/ 689239 w 2497126"/>
                <a:gd name="connsiteY18" fmla="*/ 425538 h 1025081"/>
                <a:gd name="connsiteX19" fmla="*/ 285202 w 2497126"/>
                <a:gd name="connsiteY19" fmla="*/ 565888 h 1025081"/>
                <a:gd name="connsiteX20" fmla="*/ 744528 w 2497126"/>
                <a:gd name="connsiteY20" fmla="*/ 451056 h 1025081"/>
                <a:gd name="connsiteX21" fmla="*/ 183129 w 2497126"/>
                <a:gd name="connsiteY21" fmla="*/ 676467 h 1025081"/>
                <a:gd name="connsiteX22" fmla="*/ 204394 w 2497126"/>
                <a:gd name="connsiteY22" fmla="*/ 697732 h 1025081"/>
                <a:gd name="connsiteX23" fmla="*/ 319226 w 2497126"/>
                <a:gd name="connsiteY23" fmla="*/ 782792 h 1025081"/>
                <a:gd name="connsiteX24" fmla="*/ 249 w 2497126"/>
                <a:gd name="connsiteY24" fmla="*/ 757274 h 1025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97126" h="1025081">
                  <a:moveTo>
                    <a:pt x="249" y="757274"/>
                  </a:moveTo>
                  <a:cubicBezTo>
                    <a:pt x="-8966" y="774286"/>
                    <a:pt x="239837" y="848006"/>
                    <a:pt x="263937" y="884865"/>
                  </a:cubicBezTo>
                  <a:cubicBezTo>
                    <a:pt x="288038" y="921725"/>
                    <a:pt x="181002" y="982684"/>
                    <a:pt x="144852" y="978431"/>
                  </a:cubicBezTo>
                  <a:cubicBezTo>
                    <a:pt x="108702" y="974178"/>
                    <a:pt x="33565" y="863600"/>
                    <a:pt x="47033" y="859347"/>
                  </a:cubicBezTo>
                  <a:cubicBezTo>
                    <a:pt x="60501" y="855094"/>
                    <a:pt x="204395" y="925977"/>
                    <a:pt x="225660" y="952913"/>
                  </a:cubicBezTo>
                  <a:cubicBezTo>
                    <a:pt x="246925" y="979849"/>
                    <a:pt x="129257" y="1041517"/>
                    <a:pt x="174623" y="1020961"/>
                  </a:cubicBezTo>
                  <a:cubicBezTo>
                    <a:pt x="219989" y="1000405"/>
                    <a:pt x="278114" y="906129"/>
                    <a:pt x="497853" y="829575"/>
                  </a:cubicBezTo>
                  <a:cubicBezTo>
                    <a:pt x="717593" y="753021"/>
                    <a:pt x="1383190" y="609127"/>
                    <a:pt x="1493060" y="561635"/>
                  </a:cubicBezTo>
                  <a:cubicBezTo>
                    <a:pt x="1602930" y="514143"/>
                    <a:pt x="1101074" y="556673"/>
                    <a:pt x="1157072" y="544623"/>
                  </a:cubicBezTo>
                  <a:cubicBezTo>
                    <a:pt x="1213070" y="532573"/>
                    <a:pt x="1616398" y="492878"/>
                    <a:pt x="1829049" y="489334"/>
                  </a:cubicBezTo>
                  <a:cubicBezTo>
                    <a:pt x="2041700" y="485790"/>
                    <a:pt x="2333742" y="530446"/>
                    <a:pt x="2432979" y="523358"/>
                  </a:cubicBezTo>
                  <a:cubicBezTo>
                    <a:pt x="2532216" y="516270"/>
                    <a:pt x="2505989" y="531863"/>
                    <a:pt x="2424473" y="446803"/>
                  </a:cubicBezTo>
                  <a:cubicBezTo>
                    <a:pt x="2342957" y="361743"/>
                    <a:pt x="2006259" y="67575"/>
                    <a:pt x="1943881" y="12995"/>
                  </a:cubicBezTo>
                  <a:cubicBezTo>
                    <a:pt x="1881503" y="-41585"/>
                    <a:pt x="2096990" y="91676"/>
                    <a:pt x="2050207" y="119321"/>
                  </a:cubicBezTo>
                  <a:cubicBezTo>
                    <a:pt x="2003424" y="146966"/>
                    <a:pt x="1841099" y="147674"/>
                    <a:pt x="1663181" y="178863"/>
                  </a:cubicBezTo>
                  <a:cubicBezTo>
                    <a:pt x="1485263" y="210052"/>
                    <a:pt x="1100365" y="280227"/>
                    <a:pt x="982698" y="306454"/>
                  </a:cubicBezTo>
                  <a:cubicBezTo>
                    <a:pt x="865031" y="332681"/>
                    <a:pt x="1064214" y="285898"/>
                    <a:pt x="957180" y="336225"/>
                  </a:cubicBezTo>
                  <a:cubicBezTo>
                    <a:pt x="850146" y="386552"/>
                    <a:pt x="385148" y="593533"/>
                    <a:pt x="340491" y="608418"/>
                  </a:cubicBezTo>
                  <a:cubicBezTo>
                    <a:pt x="295834" y="623303"/>
                    <a:pt x="698454" y="432626"/>
                    <a:pt x="689239" y="425538"/>
                  </a:cubicBezTo>
                  <a:cubicBezTo>
                    <a:pt x="680024" y="418450"/>
                    <a:pt x="275987" y="561635"/>
                    <a:pt x="285202" y="565888"/>
                  </a:cubicBezTo>
                  <a:cubicBezTo>
                    <a:pt x="294417" y="570141"/>
                    <a:pt x="761540" y="432626"/>
                    <a:pt x="744528" y="451056"/>
                  </a:cubicBezTo>
                  <a:cubicBezTo>
                    <a:pt x="727516" y="469486"/>
                    <a:pt x="273151" y="635354"/>
                    <a:pt x="183129" y="676467"/>
                  </a:cubicBezTo>
                  <a:cubicBezTo>
                    <a:pt x="93107" y="717580"/>
                    <a:pt x="181711" y="680011"/>
                    <a:pt x="204394" y="697732"/>
                  </a:cubicBezTo>
                  <a:cubicBezTo>
                    <a:pt x="227077" y="715453"/>
                    <a:pt x="353250" y="774995"/>
                    <a:pt x="319226" y="782792"/>
                  </a:cubicBezTo>
                  <a:cubicBezTo>
                    <a:pt x="285202" y="790589"/>
                    <a:pt x="9464" y="740262"/>
                    <a:pt x="249" y="7572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F90B0019-996F-6544-7BB0-C5441325B36B}"/>
              </a:ext>
            </a:extLst>
          </p:cNvPr>
          <p:cNvGrpSpPr/>
          <p:nvPr/>
        </p:nvGrpSpPr>
        <p:grpSpPr>
          <a:xfrm>
            <a:off x="6039098" y="4397375"/>
            <a:ext cx="1437169" cy="1707722"/>
            <a:chOff x="6236779" y="3141074"/>
            <a:chExt cx="1916494" cy="2277282"/>
          </a:xfrm>
        </p:grpSpPr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319872F3-1AEE-1CC6-71CA-6AA8850F4885}"/>
                </a:ext>
              </a:extLst>
            </p:cNvPr>
            <p:cNvSpPr/>
            <p:nvPr/>
          </p:nvSpPr>
          <p:spPr>
            <a:xfrm>
              <a:off x="6236779" y="3370782"/>
              <a:ext cx="1282719" cy="1328816"/>
            </a:xfrm>
            <a:custGeom>
              <a:avLst/>
              <a:gdLst>
                <a:gd name="connsiteX0" fmla="*/ 959336 w 1282719"/>
                <a:gd name="connsiteY0" fmla="*/ 27384 h 1328816"/>
                <a:gd name="connsiteX1" fmla="*/ 1031638 w 1282719"/>
                <a:gd name="connsiteY1" fmla="*/ 125203 h 1328816"/>
                <a:gd name="connsiteX2" fmla="*/ 1282566 w 1282719"/>
                <a:gd name="connsiteY2" fmla="*/ 524987 h 1328816"/>
                <a:gd name="connsiteX3" fmla="*/ 1069915 w 1282719"/>
                <a:gd name="connsiteY3" fmla="*/ 831205 h 1328816"/>
                <a:gd name="connsiteX4" fmla="*/ 1133710 w 1282719"/>
                <a:gd name="connsiteY4" fmla="*/ 890747 h 1328816"/>
                <a:gd name="connsiteX5" fmla="*/ 899794 w 1282719"/>
                <a:gd name="connsiteY5" fmla="*/ 1205471 h 1328816"/>
                <a:gd name="connsiteX6" fmla="*/ 870023 w 1282719"/>
                <a:gd name="connsiteY6" fmla="*/ 1230989 h 1328816"/>
                <a:gd name="connsiteX7" fmla="*/ 49189 w 1282719"/>
                <a:gd name="connsiteY7" fmla="*/ 1328809 h 1328816"/>
                <a:gd name="connsiteX8" fmla="*/ 117238 w 1282719"/>
                <a:gd name="connsiteY8" fmla="*/ 1235242 h 1328816"/>
                <a:gd name="connsiteX9" fmla="*/ 317130 w 1282719"/>
                <a:gd name="connsiteY9" fmla="*/ 1043856 h 1328816"/>
                <a:gd name="connsiteX10" fmla="*/ 695649 w 1282719"/>
                <a:gd name="connsiteY10" fmla="*/ 329348 h 1328816"/>
                <a:gd name="connsiteX11" fmla="*/ 695649 w 1282719"/>
                <a:gd name="connsiteY11" fmla="*/ 295324 h 1328816"/>
                <a:gd name="connsiteX12" fmla="*/ 827493 w 1282719"/>
                <a:gd name="connsiteY12" fmla="*/ 1865 h 1328816"/>
                <a:gd name="connsiteX13" fmla="*/ 767950 w 1282719"/>
                <a:gd name="connsiteY13" fmla="*/ 163480 h 1328816"/>
                <a:gd name="connsiteX14" fmla="*/ 959336 w 1282719"/>
                <a:gd name="connsiteY14" fmla="*/ 27384 h 1328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2719" h="1328816">
                  <a:moveTo>
                    <a:pt x="959336" y="27384"/>
                  </a:moveTo>
                  <a:cubicBezTo>
                    <a:pt x="1003284" y="21005"/>
                    <a:pt x="977766" y="42269"/>
                    <a:pt x="1031638" y="125203"/>
                  </a:cubicBezTo>
                  <a:cubicBezTo>
                    <a:pt x="1085510" y="208137"/>
                    <a:pt x="1276187" y="407320"/>
                    <a:pt x="1282566" y="524987"/>
                  </a:cubicBezTo>
                  <a:cubicBezTo>
                    <a:pt x="1288945" y="642654"/>
                    <a:pt x="1094724" y="770245"/>
                    <a:pt x="1069915" y="831205"/>
                  </a:cubicBezTo>
                  <a:cubicBezTo>
                    <a:pt x="1045106" y="892165"/>
                    <a:pt x="1162063" y="828369"/>
                    <a:pt x="1133710" y="890747"/>
                  </a:cubicBezTo>
                  <a:cubicBezTo>
                    <a:pt x="1105357" y="953125"/>
                    <a:pt x="943742" y="1148764"/>
                    <a:pt x="899794" y="1205471"/>
                  </a:cubicBezTo>
                  <a:cubicBezTo>
                    <a:pt x="855846" y="1262178"/>
                    <a:pt x="1011790" y="1210433"/>
                    <a:pt x="870023" y="1230989"/>
                  </a:cubicBezTo>
                  <a:cubicBezTo>
                    <a:pt x="728256" y="1251545"/>
                    <a:pt x="174653" y="1328100"/>
                    <a:pt x="49189" y="1328809"/>
                  </a:cubicBezTo>
                  <a:cubicBezTo>
                    <a:pt x="-76275" y="1329518"/>
                    <a:pt x="72581" y="1282734"/>
                    <a:pt x="117238" y="1235242"/>
                  </a:cubicBezTo>
                  <a:cubicBezTo>
                    <a:pt x="161895" y="1187750"/>
                    <a:pt x="220728" y="1194838"/>
                    <a:pt x="317130" y="1043856"/>
                  </a:cubicBezTo>
                  <a:cubicBezTo>
                    <a:pt x="413532" y="892874"/>
                    <a:pt x="632563" y="454103"/>
                    <a:pt x="695649" y="329348"/>
                  </a:cubicBezTo>
                  <a:cubicBezTo>
                    <a:pt x="758735" y="204593"/>
                    <a:pt x="673675" y="349904"/>
                    <a:pt x="695649" y="295324"/>
                  </a:cubicBezTo>
                  <a:cubicBezTo>
                    <a:pt x="717623" y="240744"/>
                    <a:pt x="815443" y="23839"/>
                    <a:pt x="827493" y="1865"/>
                  </a:cubicBezTo>
                  <a:cubicBezTo>
                    <a:pt x="839543" y="-20109"/>
                    <a:pt x="745976" y="159227"/>
                    <a:pt x="767950" y="163480"/>
                  </a:cubicBezTo>
                  <a:cubicBezTo>
                    <a:pt x="789924" y="167733"/>
                    <a:pt x="915388" y="33763"/>
                    <a:pt x="959336" y="273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22E7FF90-CAF9-D6BA-7E8D-9366B156F674}"/>
                </a:ext>
              </a:extLst>
            </p:cNvPr>
            <p:cNvSpPr/>
            <p:nvPr/>
          </p:nvSpPr>
          <p:spPr>
            <a:xfrm>
              <a:off x="6244380" y="3141074"/>
              <a:ext cx="1908893" cy="2277282"/>
            </a:xfrm>
            <a:custGeom>
              <a:avLst/>
              <a:gdLst>
                <a:gd name="connsiteX0" fmla="*/ 228721 w 1908893"/>
                <a:gd name="connsiteY0" fmla="*/ 1426673 h 2277282"/>
                <a:gd name="connsiteX1" fmla="*/ 118143 w 1908893"/>
                <a:gd name="connsiteY1" fmla="*/ 1384143 h 2277282"/>
                <a:gd name="connsiteX2" fmla="*/ 3311 w 1908893"/>
                <a:gd name="connsiteY2" fmla="*/ 1265058 h 2277282"/>
                <a:gd name="connsiteX3" fmla="*/ 254240 w 1908893"/>
                <a:gd name="connsiteY3" fmla="*/ 750442 h 2277282"/>
                <a:gd name="connsiteX4" fmla="*/ 143661 w 1908893"/>
                <a:gd name="connsiteY4" fmla="*/ 839756 h 2277282"/>
                <a:gd name="connsiteX5" fmla="*/ 917711 w 1908893"/>
                <a:gd name="connsiteY5" fmla="*/ 116742 h 2277282"/>
                <a:gd name="connsiteX6" fmla="*/ 1415315 w 1908893"/>
                <a:gd name="connsiteY6" fmla="*/ 10416 h 2277282"/>
                <a:gd name="connsiteX7" fmla="*/ 1653484 w 1908893"/>
                <a:gd name="connsiteY7" fmla="*/ 214561 h 2277282"/>
                <a:gd name="connsiteX8" fmla="*/ 1742798 w 1908893"/>
                <a:gd name="connsiteY8" fmla="*/ 193296 h 2277282"/>
                <a:gd name="connsiteX9" fmla="*/ 1870388 w 1908893"/>
                <a:gd name="connsiteY9" fmla="*/ 554803 h 2277282"/>
                <a:gd name="connsiteX10" fmla="*/ 1908666 w 1908893"/>
                <a:gd name="connsiteY10" fmla="*/ 410200 h 2277282"/>
                <a:gd name="connsiteX11" fmla="*/ 1857629 w 1908893"/>
                <a:gd name="connsiteY11" fmla="*/ 903551 h 2277282"/>
                <a:gd name="connsiteX12" fmla="*/ 1551412 w 1908893"/>
                <a:gd name="connsiteY12" fmla="*/ 1481962 h 2277282"/>
                <a:gd name="connsiteX13" fmla="*/ 620000 w 1908893"/>
                <a:gd name="connsiteY13" fmla="*/ 2226241 h 2277282"/>
                <a:gd name="connsiteX14" fmla="*/ 747590 w 1908893"/>
                <a:gd name="connsiteY14" fmla="*/ 2132675 h 2277282"/>
                <a:gd name="connsiteX15" fmla="*/ 1215423 w 1908893"/>
                <a:gd name="connsiteY15" fmla="*/ 1494721 h 2277282"/>
                <a:gd name="connsiteX16" fmla="*/ 1457845 w 1908893"/>
                <a:gd name="connsiteY16" fmla="*/ 733430 h 2277282"/>
                <a:gd name="connsiteX17" fmla="*/ 1024037 w 1908893"/>
                <a:gd name="connsiteY17" fmla="*/ 274104 h 2277282"/>
                <a:gd name="connsiteX18" fmla="*/ 688048 w 1908893"/>
                <a:gd name="connsiteY18" fmla="*/ 414453 h 2277282"/>
                <a:gd name="connsiteX19" fmla="*/ 492409 w 1908893"/>
                <a:gd name="connsiteY19" fmla="*/ 444225 h 2277282"/>
                <a:gd name="connsiteX20" fmla="*/ 611493 w 1908893"/>
                <a:gd name="connsiteY20" fmla="*/ 291116 h 2277282"/>
                <a:gd name="connsiteX21" fmla="*/ 37335 w 1908893"/>
                <a:gd name="connsiteY21" fmla="*/ 950334 h 2277282"/>
                <a:gd name="connsiteX22" fmla="*/ 173432 w 1908893"/>
                <a:gd name="connsiteY22" fmla="*/ 903551 h 2277282"/>
                <a:gd name="connsiteX23" fmla="*/ 62853 w 1908893"/>
                <a:gd name="connsiteY23" fmla="*/ 1141720 h 2277282"/>
                <a:gd name="connsiteX24" fmla="*/ 96878 w 1908893"/>
                <a:gd name="connsiteY24" fmla="*/ 1337359 h 2277282"/>
                <a:gd name="connsiteX25" fmla="*/ 228721 w 1908893"/>
                <a:gd name="connsiteY25" fmla="*/ 1426673 h 227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908893" h="2277282">
                  <a:moveTo>
                    <a:pt x="228721" y="1426673"/>
                  </a:moveTo>
                  <a:cubicBezTo>
                    <a:pt x="232265" y="1434470"/>
                    <a:pt x="155711" y="1411079"/>
                    <a:pt x="118143" y="1384143"/>
                  </a:cubicBezTo>
                  <a:cubicBezTo>
                    <a:pt x="80575" y="1357207"/>
                    <a:pt x="-19372" y="1370675"/>
                    <a:pt x="3311" y="1265058"/>
                  </a:cubicBezTo>
                  <a:cubicBezTo>
                    <a:pt x="25994" y="1159441"/>
                    <a:pt x="230848" y="821326"/>
                    <a:pt x="254240" y="750442"/>
                  </a:cubicBezTo>
                  <a:cubicBezTo>
                    <a:pt x="277632" y="679558"/>
                    <a:pt x="33082" y="945373"/>
                    <a:pt x="143661" y="839756"/>
                  </a:cubicBezTo>
                  <a:cubicBezTo>
                    <a:pt x="254240" y="734139"/>
                    <a:pt x="705769" y="254965"/>
                    <a:pt x="917711" y="116742"/>
                  </a:cubicBezTo>
                  <a:cubicBezTo>
                    <a:pt x="1129653" y="-21481"/>
                    <a:pt x="1292686" y="-5887"/>
                    <a:pt x="1415315" y="10416"/>
                  </a:cubicBezTo>
                  <a:cubicBezTo>
                    <a:pt x="1537944" y="26719"/>
                    <a:pt x="1598904" y="184081"/>
                    <a:pt x="1653484" y="214561"/>
                  </a:cubicBezTo>
                  <a:cubicBezTo>
                    <a:pt x="1708065" y="245041"/>
                    <a:pt x="1706647" y="136589"/>
                    <a:pt x="1742798" y="193296"/>
                  </a:cubicBezTo>
                  <a:cubicBezTo>
                    <a:pt x="1778949" y="250003"/>
                    <a:pt x="1842743" y="518652"/>
                    <a:pt x="1870388" y="554803"/>
                  </a:cubicBezTo>
                  <a:cubicBezTo>
                    <a:pt x="1898033" y="590954"/>
                    <a:pt x="1910792" y="352075"/>
                    <a:pt x="1908666" y="410200"/>
                  </a:cubicBezTo>
                  <a:cubicBezTo>
                    <a:pt x="1906540" y="468325"/>
                    <a:pt x="1917171" y="724924"/>
                    <a:pt x="1857629" y="903551"/>
                  </a:cubicBezTo>
                  <a:cubicBezTo>
                    <a:pt x="1798087" y="1082178"/>
                    <a:pt x="1757683" y="1261514"/>
                    <a:pt x="1551412" y="1481962"/>
                  </a:cubicBezTo>
                  <a:cubicBezTo>
                    <a:pt x="1345141" y="1702410"/>
                    <a:pt x="753970" y="2117789"/>
                    <a:pt x="620000" y="2226241"/>
                  </a:cubicBezTo>
                  <a:cubicBezTo>
                    <a:pt x="486030" y="2334693"/>
                    <a:pt x="648353" y="2254595"/>
                    <a:pt x="747590" y="2132675"/>
                  </a:cubicBezTo>
                  <a:cubicBezTo>
                    <a:pt x="846827" y="2010755"/>
                    <a:pt x="1097047" y="1727929"/>
                    <a:pt x="1215423" y="1494721"/>
                  </a:cubicBezTo>
                  <a:cubicBezTo>
                    <a:pt x="1333799" y="1261513"/>
                    <a:pt x="1489743" y="936866"/>
                    <a:pt x="1457845" y="733430"/>
                  </a:cubicBezTo>
                  <a:cubicBezTo>
                    <a:pt x="1425947" y="529994"/>
                    <a:pt x="1152336" y="327267"/>
                    <a:pt x="1024037" y="274104"/>
                  </a:cubicBezTo>
                  <a:cubicBezTo>
                    <a:pt x="895738" y="220941"/>
                    <a:pt x="776653" y="386100"/>
                    <a:pt x="688048" y="414453"/>
                  </a:cubicBezTo>
                  <a:cubicBezTo>
                    <a:pt x="599443" y="442806"/>
                    <a:pt x="505168" y="464781"/>
                    <a:pt x="492409" y="444225"/>
                  </a:cubicBezTo>
                  <a:cubicBezTo>
                    <a:pt x="479650" y="423669"/>
                    <a:pt x="687339" y="206764"/>
                    <a:pt x="611493" y="291116"/>
                  </a:cubicBezTo>
                  <a:cubicBezTo>
                    <a:pt x="535647" y="375468"/>
                    <a:pt x="110345" y="848262"/>
                    <a:pt x="37335" y="950334"/>
                  </a:cubicBezTo>
                  <a:cubicBezTo>
                    <a:pt x="-35675" y="1052406"/>
                    <a:pt x="169179" y="871653"/>
                    <a:pt x="173432" y="903551"/>
                  </a:cubicBezTo>
                  <a:cubicBezTo>
                    <a:pt x="177685" y="935449"/>
                    <a:pt x="75612" y="1069419"/>
                    <a:pt x="62853" y="1141720"/>
                  </a:cubicBezTo>
                  <a:cubicBezTo>
                    <a:pt x="50094" y="1214021"/>
                    <a:pt x="69233" y="1282070"/>
                    <a:pt x="96878" y="1337359"/>
                  </a:cubicBezTo>
                  <a:cubicBezTo>
                    <a:pt x="124523" y="1392648"/>
                    <a:pt x="225177" y="1418876"/>
                    <a:pt x="228721" y="14266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064466C6-A538-7573-F98F-4B08C404593A}"/>
              </a:ext>
            </a:extLst>
          </p:cNvPr>
          <p:cNvGrpSpPr/>
          <p:nvPr/>
        </p:nvGrpSpPr>
        <p:grpSpPr>
          <a:xfrm>
            <a:off x="4722457" y="5774783"/>
            <a:ext cx="2761843" cy="2770470"/>
            <a:chOff x="8565030" y="2729518"/>
            <a:chExt cx="2761843" cy="2770470"/>
          </a:xfrm>
        </p:grpSpPr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3CCCF4E4-5F7E-B5EC-0B98-0CE53D2197F0}"/>
                </a:ext>
              </a:extLst>
            </p:cNvPr>
            <p:cNvSpPr/>
            <p:nvPr/>
          </p:nvSpPr>
          <p:spPr>
            <a:xfrm>
              <a:off x="8565030" y="3377152"/>
              <a:ext cx="389377" cy="1357131"/>
            </a:xfrm>
            <a:custGeom>
              <a:avLst/>
              <a:gdLst>
                <a:gd name="connsiteX0" fmla="*/ 200451 w 389377"/>
                <a:gd name="connsiteY0" fmla="*/ 118833 h 1357131"/>
                <a:gd name="connsiteX1" fmla="*/ 559 w 389377"/>
                <a:gd name="connsiteY1" fmla="*/ 637702 h 1357131"/>
                <a:gd name="connsiteX2" fmla="*/ 145162 w 389377"/>
                <a:gd name="connsiteY2" fmla="*/ 990703 h 1357131"/>
                <a:gd name="connsiteX3" fmla="*/ 281258 w 389377"/>
                <a:gd name="connsiteY3" fmla="*/ 1262896 h 1357131"/>
                <a:gd name="connsiteX4" fmla="*/ 294017 w 389377"/>
                <a:gd name="connsiteY4" fmla="*/ 1199101 h 1357131"/>
                <a:gd name="connsiteX5" fmla="*/ 387584 w 389377"/>
                <a:gd name="connsiteY5" fmla="*/ 1352210 h 1357131"/>
                <a:gd name="connsiteX6" fmla="*/ 349307 w 389377"/>
                <a:gd name="connsiteY6" fmla="*/ 982197 h 1357131"/>
                <a:gd name="connsiteX7" fmla="*/ 272752 w 389377"/>
                <a:gd name="connsiteY7" fmla="*/ 633449 h 1357131"/>
                <a:gd name="connsiteX8" fmla="*/ 345054 w 389377"/>
                <a:gd name="connsiteY8" fmla="*/ 4001 h 1357131"/>
                <a:gd name="connsiteX9" fmla="*/ 264246 w 389377"/>
                <a:gd name="connsiteY9" fmla="*/ 352749 h 1357131"/>
                <a:gd name="connsiteX10" fmla="*/ 200451 w 389377"/>
                <a:gd name="connsiteY10" fmla="*/ 118833 h 1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9377" h="1357131">
                  <a:moveTo>
                    <a:pt x="200451" y="118833"/>
                  </a:moveTo>
                  <a:cubicBezTo>
                    <a:pt x="156503" y="166325"/>
                    <a:pt x="9774" y="492390"/>
                    <a:pt x="559" y="637702"/>
                  </a:cubicBezTo>
                  <a:cubicBezTo>
                    <a:pt x="-8656" y="783014"/>
                    <a:pt x="98379" y="886504"/>
                    <a:pt x="145162" y="990703"/>
                  </a:cubicBezTo>
                  <a:cubicBezTo>
                    <a:pt x="191945" y="1094902"/>
                    <a:pt x="256449" y="1228163"/>
                    <a:pt x="281258" y="1262896"/>
                  </a:cubicBezTo>
                  <a:cubicBezTo>
                    <a:pt x="306067" y="1297629"/>
                    <a:pt x="276296" y="1184215"/>
                    <a:pt x="294017" y="1199101"/>
                  </a:cubicBezTo>
                  <a:cubicBezTo>
                    <a:pt x="311738" y="1213987"/>
                    <a:pt x="378369" y="1388361"/>
                    <a:pt x="387584" y="1352210"/>
                  </a:cubicBezTo>
                  <a:cubicBezTo>
                    <a:pt x="396799" y="1316059"/>
                    <a:pt x="368446" y="1101990"/>
                    <a:pt x="349307" y="982197"/>
                  </a:cubicBezTo>
                  <a:cubicBezTo>
                    <a:pt x="330168" y="862404"/>
                    <a:pt x="273461" y="796482"/>
                    <a:pt x="272752" y="633449"/>
                  </a:cubicBezTo>
                  <a:cubicBezTo>
                    <a:pt x="272043" y="470416"/>
                    <a:pt x="346472" y="50784"/>
                    <a:pt x="345054" y="4001"/>
                  </a:cubicBezTo>
                  <a:cubicBezTo>
                    <a:pt x="343636" y="-42782"/>
                    <a:pt x="280549" y="335737"/>
                    <a:pt x="264246" y="352749"/>
                  </a:cubicBezTo>
                  <a:cubicBezTo>
                    <a:pt x="247943" y="369761"/>
                    <a:pt x="244399" y="71341"/>
                    <a:pt x="200451" y="1188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501D8734-B4B4-3DF8-D4E1-1DC29EAE9DC3}"/>
                </a:ext>
              </a:extLst>
            </p:cNvPr>
            <p:cNvSpPr/>
            <p:nvPr/>
          </p:nvSpPr>
          <p:spPr>
            <a:xfrm>
              <a:off x="8774632" y="3196569"/>
              <a:ext cx="884861" cy="1351745"/>
            </a:xfrm>
            <a:custGeom>
              <a:avLst/>
              <a:gdLst>
                <a:gd name="connsiteX0" fmla="*/ 3608 w 884861"/>
                <a:gd name="connsiteY0" fmla="*/ 546091 h 1351745"/>
                <a:gd name="connsiteX1" fmla="*/ 156717 w 884861"/>
                <a:gd name="connsiteY1" fmla="*/ 631152 h 1351745"/>
                <a:gd name="connsiteX2" fmla="*/ 165223 w 884861"/>
                <a:gd name="connsiteY2" fmla="*/ 677935 h 1351745"/>
                <a:gd name="connsiteX3" fmla="*/ 407645 w 884861"/>
                <a:gd name="connsiteY3" fmla="*/ 592875 h 1351745"/>
                <a:gd name="connsiteX4" fmla="*/ 271548 w 884861"/>
                <a:gd name="connsiteY4" fmla="*/ 933117 h 1351745"/>
                <a:gd name="connsiteX5" fmla="*/ 122693 w 884861"/>
                <a:gd name="connsiteY5" fmla="*/ 1320142 h 1351745"/>
                <a:gd name="connsiteX6" fmla="*/ 229018 w 884861"/>
                <a:gd name="connsiteY6" fmla="*/ 1260599 h 1351745"/>
                <a:gd name="connsiteX7" fmla="*/ 352356 w 884861"/>
                <a:gd name="connsiteY7" fmla="*/ 1345660 h 1351745"/>
                <a:gd name="connsiteX8" fmla="*/ 518224 w 884861"/>
                <a:gd name="connsiteY8" fmla="*/ 1060707 h 1351745"/>
                <a:gd name="connsiteX9" fmla="*/ 760646 w 884861"/>
                <a:gd name="connsiteY9" fmla="*/ 601381 h 1351745"/>
                <a:gd name="connsiteX10" fmla="*/ 679839 w 884861"/>
                <a:gd name="connsiteY10" fmla="*/ 597128 h 1351745"/>
                <a:gd name="connsiteX11" fmla="*/ 883984 w 884861"/>
                <a:gd name="connsiteY11" fmla="*/ 10211 h 1351745"/>
                <a:gd name="connsiteX12" fmla="*/ 739381 w 884861"/>
                <a:gd name="connsiteY12" fmla="*/ 227115 h 1351745"/>
                <a:gd name="connsiteX13" fmla="*/ 411898 w 884861"/>
                <a:gd name="connsiteY13" fmla="*/ 265392 h 1351745"/>
                <a:gd name="connsiteX14" fmla="*/ 237524 w 884861"/>
                <a:gd name="connsiteY14" fmla="*/ 392983 h 1351745"/>
                <a:gd name="connsiteX15" fmla="*/ 331091 w 884861"/>
                <a:gd name="connsiteY15" fmla="*/ 312175 h 1351745"/>
                <a:gd name="connsiteX16" fmla="*/ 3608 w 884861"/>
                <a:gd name="connsiteY16" fmla="*/ 546091 h 135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4861" h="1351745">
                  <a:moveTo>
                    <a:pt x="3608" y="546091"/>
                  </a:moveTo>
                  <a:cubicBezTo>
                    <a:pt x="-25454" y="599254"/>
                    <a:pt x="129781" y="609178"/>
                    <a:pt x="156717" y="631152"/>
                  </a:cubicBezTo>
                  <a:cubicBezTo>
                    <a:pt x="183653" y="653126"/>
                    <a:pt x="123402" y="684315"/>
                    <a:pt x="165223" y="677935"/>
                  </a:cubicBezTo>
                  <a:cubicBezTo>
                    <a:pt x="207044" y="671556"/>
                    <a:pt x="389924" y="550345"/>
                    <a:pt x="407645" y="592875"/>
                  </a:cubicBezTo>
                  <a:cubicBezTo>
                    <a:pt x="425366" y="635405"/>
                    <a:pt x="319040" y="811906"/>
                    <a:pt x="271548" y="933117"/>
                  </a:cubicBezTo>
                  <a:cubicBezTo>
                    <a:pt x="224056" y="1054328"/>
                    <a:pt x="129781" y="1265562"/>
                    <a:pt x="122693" y="1320142"/>
                  </a:cubicBezTo>
                  <a:cubicBezTo>
                    <a:pt x="115605" y="1374722"/>
                    <a:pt x="190741" y="1256346"/>
                    <a:pt x="229018" y="1260599"/>
                  </a:cubicBezTo>
                  <a:cubicBezTo>
                    <a:pt x="267295" y="1264852"/>
                    <a:pt x="304155" y="1378975"/>
                    <a:pt x="352356" y="1345660"/>
                  </a:cubicBezTo>
                  <a:cubicBezTo>
                    <a:pt x="400557" y="1312345"/>
                    <a:pt x="450176" y="1184753"/>
                    <a:pt x="518224" y="1060707"/>
                  </a:cubicBezTo>
                  <a:cubicBezTo>
                    <a:pt x="586272" y="936661"/>
                    <a:pt x="733710" y="678644"/>
                    <a:pt x="760646" y="601381"/>
                  </a:cubicBezTo>
                  <a:cubicBezTo>
                    <a:pt x="787582" y="524118"/>
                    <a:pt x="659283" y="695656"/>
                    <a:pt x="679839" y="597128"/>
                  </a:cubicBezTo>
                  <a:cubicBezTo>
                    <a:pt x="700395" y="498600"/>
                    <a:pt x="874060" y="71880"/>
                    <a:pt x="883984" y="10211"/>
                  </a:cubicBezTo>
                  <a:cubicBezTo>
                    <a:pt x="893908" y="-51458"/>
                    <a:pt x="818062" y="184585"/>
                    <a:pt x="739381" y="227115"/>
                  </a:cubicBezTo>
                  <a:cubicBezTo>
                    <a:pt x="660700" y="269645"/>
                    <a:pt x="495541" y="237747"/>
                    <a:pt x="411898" y="265392"/>
                  </a:cubicBezTo>
                  <a:cubicBezTo>
                    <a:pt x="328255" y="293037"/>
                    <a:pt x="250992" y="385186"/>
                    <a:pt x="237524" y="392983"/>
                  </a:cubicBezTo>
                  <a:cubicBezTo>
                    <a:pt x="224056" y="400780"/>
                    <a:pt x="367950" y="283822"/>
                    <a:pt x="331091" y="312175"/>
                  </a:cubicBezTo>
                  <a:cubicBezTo>
                    <a:pt x="294232" y="340528"/>
                    <a:pt x="32670" y="492928"/>
                    <a:pt x="3608" y="5460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2647F901-E44B-7039-76DD-90EC9970FAAC}"/>
                </a:ext>
              </a:extLst>
            </p:cNvPr>
            <p:cNvSpPr/>
            <p:nvPr/>
          </p:nvSpPr>
          <p:spPr>
            <a:xfrm>
              <a:off x="9683366" y="2957907"/>
              <a:ext cx="403692" cy="1651279"/>
            </a:xfrm>
            <a:custGeom>
              <a:avLst/>
              <a:gdLst>
                <a:gd name="connsiteX0" fmla="*/ 375034 w 403692"/>
                <a:gd name="connsiteY0" fmla="*/ 40474 h 1651279"/>
                <a:gd name="connsiteX1" fmla="*/ 34792 w 403692"/>
                <a:gd name="connsiteY1" fmla="*/ 652910 h 1651279"/>
                <a:gd name="connsiteX2" fmla="*/ 51804 w 403692"/>
                <a:gd name="connsiteY2" fmla="*/ 631645 h 1651279"/>
                <a:gd name="connsiteX3" fmla="*/ 768 w 403692"/>
                <a:gd name="connsiteY3" fmla="*/ 1193044 h 1651279"/>
                <a:gd name="connsiteX4" fmla="*/ 30539 w 403692"/>
                <a:gd name="connsiteY4" fmla="*/ 1150513 h 1651279"/>
                <a:gd name="connsiteX5" fmla="*/ 149624 w 403692"/>
                <a:gd name="connsiteY5" fmla="*/ 1648117 h 1651279"/>
                <a:gd name="connsiteX6" fmla="*/ 145371 w 403692"/>
                <a:gd name="connsiteY6" fmla="*/ 1320634 h 1651279"/>
                <a:gd name="connsiteX7" fmla="*/ 251696 w 403692"/>
                <a:gd name="connsiteY7" fmla="*/ 512560 h 1651279"/>
                <a:gd name="connsiteX8" fmla="*/ 230431 w 403692"/>
                <a:gd name="connsiteY8" fmla="*/ 584861 h 1651279"/>
                <a:gd name="connsiteX9" fmla="*/ 336757 w 403692"/>
                <a:gd name="connsiteY9" fmla="*/ 325427 h 1651279"/>
                <a:gd name="connsiteX10" fmla="*/ 294227 w 403692"/>
                <a:gd name="connsiteY10" fmla="*/ 372210 h 1651279"/>
                <a:gd name="connsiteX11" fmla="*/ 375034 w 403692"/>
                <a:gd name="connsiteY11" fmla="*/ 91511 h 1651279"/>
                <a:gd name="connsiteX12" fmla="*/ 375034 w 403692"/>
                <a:gd name="connsiteY12" fmla="*/ 40474 h 16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3692" h="1651279">
                  <a:moveTo>
                    <a:pt x="375034" y="40474"/>
                  </a:moveTo>
                  <a:cubicBezTo>
                    <a:pt x="318327" y="134040"/>
                    <a:pt x="88664" y="554382"/>
                    <a:pt x="34792" y="652910"/>
                  </a:cubicBezTo>
                  <a:cubicBezTo>
                    <a:pt x="-19080" y="751438"/>
                    <a:pt x="57475" y="541623"/>
                    <a:pt x="51804" y="631645"/>
                  </a:cubicBezTo>
                  <a:cubicBezTo>
                    <a:pt x="46133" y="721667"/>
                    <a:pt x="4312" y="1106566"/>
                    <a:pt x="768" y="1193044"/>
                  </a:cubicBezTo>
                  <a:cubicBezTo>
                    <a:pt x="-2776" y="1279522"/>
                    <a:pt x="5730" y="1074668"/>
                    <a:pt x="30539" y="1150513"/>
                  </a:cubicBezTo>
                  <a:cubicBezTo>
                    <a:pt x="55348" y="1226358"/>
                    <a:pt x="130485" y="1619764"/>
                    <a:pt x="149624" y="1648117"/>
                  </a:cubicBezTo>
                  <a:cubicBezTo>
                    <a:pt x="168763" y="1676470"/>
                    <a:pt x="128359" y="1509893"/>
                    <a:pt x="145371" y="1320634"/>
                  </a:cubicBezTo>
                  <a:cubicBezTo>
                    <a:pt x="162383" y="1131375"/>
                    <a:pt x="237519" y="635189"/>
                    <a:pt x="251696" y="512560"/>
                  </a:cubicBezTo>
                  <a:cubicBezTo>
                    <a:pt x="265873" y="389931"/>
                    <a:pt x="216254" y="616050"/>
                    <a:pt x="230431" y="584861"/>
                  </a:cubicBezTo>
                  <a:cubicBezTo>
                    <a:pt x="244608" y="553672"/>
                    <a:pt x="326124" y="360869"/>
                    <a:pt x="336757" y="325427"/>
                  </a:cubicBezTo>
                  <a:cubicBezTo>
                    <a:pt x="347390" y="289985"/>
                    <a:pt x="287848" y="411196"/>
                    <a:pt x="294227" y="372210"/>
                  </a:cubicBezTo>
                  <a:cubicBezTo>
                    <a:pt x="300606" y="333224"/>
                    <a:pt x="360857" y="145383"/>
                    <a:pt x="375034" y="91511"/>
                  </a:cubicBezTo>
                  <a:cubicBezTo>
                    <a:pt x="389211" y="37639"/>
                    <a:pt x="431741" y="-53092"/>
                    <a:pt x="375034" y="404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2722D6B2-DA9B-FA28-6E6F-9FDDE98D928A}"/>
                </a:ext>
              </a:extLst>
            </p:cNvPr>
            <p:cNvSpPr/>
            <p:nvPr/>
          </p:nvSpPr>
          <p:spPr>
            <a:xfrm>
              <a:off x="10134741" y="2729518"/>
              <a:ext cx="1011535" cy="1949126"/>
            </a:xfrm>
            <a:custGeom>
              <a:avLst/>
              <a:gdLst>
                <a:gd name="connsiteX0" fmla="*/ 213 w 1011535"/>
                <a:gd name="connsiteY0" fmla="*/ 188056 h 1949126"/>
                <a:gd name="connsiteX1" fmla="*/ 234130 w 1011535"/>
                <a:gd name="connsiteY1" fmla="*/ 519792 h 1949126"/>
                <a:gd name="connsiteX2" fmla="*/ 417010 w 1011535"/>
                <a:gd name="connsiteY2" fmla="*/ 332659 h 1949126"/>
                <a:gd name="connsiteX3" fmla="*/ 489311 w 1011535"/>
                <a:gd name="connsiteY3" fmla="*/ 545310 h 1949126"/>
                <a:gd name="connsiteX4" fmla="*/ 591384 w 1011535"/>
                <a:gd name="connsiteY4" fmla="*/ 362430 h 1949126"/>
                <a:gd name="connsiteX5" fmla="*/ 502070 w 1011535"/>
                <a:gd name="connsiteY5" fmla="*/ 1429939 h 1949126"/>
                <a:gd name="connsiteX6" fmla="*/ 374479 w 1011535"/>
                <a:gd name="connsiteY6" fmla="*/ 1566035 h 1949126"/>
                <a:gd name="connsiteX7" fmla="*/ 459540 w 1011535"/>
                <a:gd name="connsiteY7" fmla="*/ 1787193 h 1949126"/>
                <a:gd name="connsiteX8" fmla="*/ 255395 w 1011535"/>
                <a:gd name="connsiteY8" fmla="*/ 1612819 h 1949126"/>
                <a:gd name="connsiteX9" fmla="*/ 752999 w 1011535"/>
                <a:gd name="connsiteY9" fmla="*/ 1948808 h 1949126"/>
                <a:gd name="connsiteX10" fmla="*/ 978409 w 1011535"/>
                <a:gd name="connsiteY10" fmla="*/ 1676614 h 1949126"/>
                <a:gd name="connsiteX11" fmla="*/ 1008180 w 1011535"/>
                <a:gd name="connsiteY11" fmla="*/ 1804205 h 1949126"/>
                <a:gd name="connsiteX12" fmla="*/ 957144 w 1011535"/>
                <a:gd name="connsiteY12" fmla="*/ 128514 h 1949126"/>
                <a:gd name="connsiteX13" fmla="*/ 965650 w 1011535"/>
                <a:gd name="connsiteY13" fmla="*/ 222080 h 1949126"/>
                <a:gd name="connsiteX14" fmla="*/ 974156 w 1011535"/>
                <a:gd name="connsiteY14" fmla="*/ 9429 h 1949126"/>
                <a:gd name="connsiteX15" fmla="*/ 599890 w 1011535"/>
                <a:gd name="connsiteY15" fmla="*/ 43453 h 1949126"/>
                <a:gd name="connsiteX16" fmla="*/ 710468 w 1011535"/>
                <a:gd name="connsiteY16" fmla="*/ 98742 h 1949126"/>
                <a:gd name="connsiteX17" fmla="*/ 331949 w 1011535"/>
                <a:gd name="connsiteY17" fmla="*/ 247598 h 1949126"/>
                <a:gd name="connsiteX18" fmla="*/ 421263 w 1011535"/>
                <a:gd name="connsiteY18" fmla="*/ 120008 h 1949126"/>
                <a:gd name="connsiteX19" fmla="*/ 395745 w 1011535"/>
                <a:gd name="connsiteY19" fmla="*/ 243345 h 1949126"/>
                <a:gd name="connsiteX20" fmla="*/ 353214 w 1011535"/>
                <a:gd name="connsiteY20" fmla="*/ 281622 h 1949126"/>
                <a:gd name="connsiteX21" fmla="*/ 208612 w 1011535"/>
                <a:gd name="connsiteY21" fmla="*/ 226333 h 1949126"/>
                <a:gd name="connsiteX22" fmla="*/ 276660 w 1011535"/>
                <a:gd name="connsiteY22" fmla="*/ 396454 h 1949126"/>
                <a:gd name="connsiteX23" fmla="*/ 213 w 1011535"/>
                <a:gd name="connsiteY23" fmla="*/ 188056 h 1949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1535" h="1949126">
                  <a:moveTo>
                    <a:pt x="213" y="188056"/>
                  </a:moveTo>
                  <a:cubicBezTo>
                    <a:pt x="-6875" y="208612"/>
                    <a:pt x="164664" y="495692"/>
                    <a:pt x="234130" y="519792"/>
                  </a:cubicBezTo>
                  <a:cubicBezTo>
                    <a:pt x="303596" y="543893"/>
                    <a:pt x="374480" y="328406"/>
                    <a:pt x="417010" y="332659"/>
                  </a:cubicBezTo>
                  <a:cubicBezTo>
                    <a:pt x="459540" y="336912"/>
                    <a:pt x="460249" y="540348"/>
                    <a:pt x="489311" y="545310"/>
                  </a:cubicBezTo>
                  <a:cubicBezTo>
                    <a:pt x="518373" y="550272"/>
                    <a:pt x="589258" y="214992"/>
                    <a:pt x="591384" y="362430"/>
                  </a:cubicBezTo>
                  <a:cubicBezTo>
                    <a:pt x="593510" y="509868"/>
                    <a:pt x="538221" y="1229338"/>
                    <a:pt x="502070" y="1429939"/>
                  </a:cubicBezTo>
                  <a:cubicBezTo>
                    <a:pt x="465919" y="1630540"/>
                    <a:pt x="381567" y="1506493"/>
                    <a:pt x="374479" y="1566035"/>
                  </a:cubicBezTo>
                  <a:cubicBezTo>
                    <a:pt x="367391" y="1625577"/>
                    <a:pt x="479387" y="1779396"/>
                    <a:pt x="459540" y="1787193"/>
                  </a:cubicBezTo>
                  <a:cubicBezTo>
                    <a:pt x="439693" y="1794990"/>
                    <a:pt x="206485" y="1585883"/>
                    <a:pt x="255395" y="1612819"/>
                  </a:cubicBezTo>
                  <a:cubicBezTo>
                    <a:pt x="304305" y="1639755"/>
                    <a:pt x="632497" y="1938176"/>
                    <a:pt x="752999" y="1948808"/>
                  </a:cubicBezTo>
                  <a:cubicBezTo>
                    <a:pt x="873501" y="1959440"/>
                    <a:pt x="935879" y="1700714"/>
                    <a:pt x="978409" y="1676614"/>
                  </a:cubicBezTo>
                  <a:cubicBezTo>
                    <a:pt x="1020939" y="1652514"/>
                    <a:pt x="1011724" y="2062222"/>
                    <a:pt x="1008180" y="1804205"/>
                  </a:cubicBezTo>
                  <a:cubicBezTo>
                    <a:pt x="1004636" y="1546188"/>
                    <a:pt x="964232" y="392201"/>
                    <a:pt x="957144" y="128514"/>
                  </a:cubicBezTo>
                  <a:cubicBezTo>
                    <a:pt x="950056" y="-135173"/>
                    <a:pt x="962815" y="241927"/>
                    <a:pt x="965650" y="222080"/>
                  </a:cubicBezTo>
                  <a:cubicBezTo>
                    <a:pt x="968485" y="202233"/>
                    <a:pt x="1035116" y="39200"/>
                    <a:pt x="974156" y="9429"/>
                  </a:cubicBezTo>
                  <a:cubicBezTo>
                    <a:pt x="913196" y="-20342"/>
                    <a:pt x="643838" y="28568"/>
                    <a:pt x="599890" y="43453"/>
                  </a:cubicBezTo>
                  <a:cubicBezTo>
                    <a:pt x="555942" y="58338"/>
                    <a:pt x="755125" y="64718"/>
                    <a:pt x="710468" y="98742"/>
                  </a:cubicBezTo>
                  <a:cubicBezTo>
                    <a:pt x="665811" y="132766"/>
                    <a:pt x="380150" y="244054"/>
                    <a:pt x="331949" y="247598"/>
                  </a:cubicBezTo>
                  <a:cubicBezTo>
                    <a:pt x="283748" y="251142"/>
                    <a:pt x="410630" y="120717"/>
                    <a:pt x="421263" y="120008"/>
                  </a:cubicBezTo>
                  <a:cubicBezTo>
                    <a:pt x="431896" y="119299"/>
                    <a:pt x="407087" y="216409"/>
                    <a:pt x="395745" y="243345"/>
                  </a:cubicBezTo>
                  <a:cubicBezTo>
                    <a:pt x="384403" y="270281"/>
                    <a:pt x="384403" y="284457"/>
                    <a:pt x="353214" y="281622"/>
                  </a:cubicBezTo>
                  <a:cubicBezTo>
                    <a:pt x="322025" y="278787"/>
                    <a:pt x="221371" y="207194"/>
                    <a:pt x="208612" y="226333"/>
                  </a:cubicBezTo>
                  <a:cubicBezTo>
                    <a:pt x="195853" y="245472"/>
                    <a:pt x="309975" y="400707"/>
                    <a:pt x="276660" y="396454"/>
                  </a:cubicBezTo>
                  <a:cubicBezTo>
                    <a:pt x="243345" y="392201"/>
                    <a:pt x="7301" y="167500"/>
                    <a:pt x="213" y="1880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FB7883C1-D740-B7FC-85EE-CEEAD4EA5F66}"/>
                </a:ext>
              </a:extLst>
            </p:cNvPr>
            <p:cNvSpPr/>
            <p:nvPr/>
          </p:nvSpPr>
          <p:spPr>
            <a:xfrm>
              <a:off x="9872145" y="3387265"/>
              <a:ext cx="611768" cy="955353"/>
            </a:xfrm>
            <a:custGeom>
              <a:avLst/>
              <a:gdLst>
                <a:gd name="connsiteX0" fmla="*/ 20387 w 611768"/>
                <a:gd name="connsiteY0" fmla="*/ 227805 h 955353"/>
                <a:gd name="connsiteX1" fmla="*/ 75676 w 611768"/>
                <a:gd name="connsiteY1" fmla="*/ 232058 h 955353"/>
                <a:gd name="connsiteX2" fmla="*/ 535003 w 611768"/>
                <a:gd name="connsiteY2" fmla="*/ 108720 h 955353"/>
                <a:gd name="connsiteX3" fmla="*/ 500979 w 611768"/>
                <a:gd name="connsiteY3" fmla="*/ 270335 h 955353"/>
                <a:gd name="connsiteX4" fmla="*/ 390400 w 611768"/>
                <a:gd name="connsiteY4" fmla="*/ 419191 h 955353"/>
                <a:gd name="connsiteX5" fmla="*/ 611557 w 611768"/>
                <a:gd name="connsiteY5" fmla="*/ 610577 h 955353"/>
                <a:gd name="connsiteX6" fmla="*/ 343617 w 611768"/>
                <a:gd name="connsiteY6" fmla="*/ 716902 h 955353"/>
                <a:gd name="connsiteX7" fmla="*/ 96942 w 611768"/>
                <a:gd name="connsiteY7" fmla="*/ 955072 h 955353"/>
                <a:gd name="connsiteX8" fmla="*/ 250050 w 611768"/>
                <a:gd name="connsiteY8" fmla="*/ 759433 h 955353"/>
                <a:gd name="connsiteX9" fmla="*/ 118207 w 611768"/>
                <a:gd name="connsiteY9" fmla="*/ 508504 h 955353"/>
                <a:gd name="connsiteX10" fmla="*/ 343617 w 611768"/>
                <a:gd name="connsiteY10" fmla="*/ 308612 h 955353"/>
                <a:gd name="connsiteX11" fmla="*/ 228785 w 611768"/>
                <a:gd name="connsiteY11" fmla="*/ 283094 h 955353"/>
                <a:gd name="connsiteX12" fmla="*/ 420171 w 611768"/>
                <a:gd name="connsiteY12" fmla="*/ 138491 h 955353"/>
                <a:gd name="connsiteX13" fmla="*/ 441436 w 611768"/>
                <a:gd name="connsiteY13" fmla="*/ 6648 h 955353"/>
                <a:gd name="connsiteX14" fmla="*/ 522244 w 611768"/>
                <a:gd name="connsiteY14" fmla="*/ 27913 h 955353"/>
                <a:gd name="connsiteX15" fmla="*/ 169243 w 611768"/>
                <a:gd name="connsiteY15" fmla="*/ 100214 h 955353"/>
                <a:gd name="connsiteX16" fmla="*/ 284075 w 611768"/>
                <a:gd name="connsiteY16" fmla="*/ 142744 h 955353"/>
                <a:gd name="connsiteX17" fmla="*/ 20387 w 611768"/>
                <a:gd name="connsiteY17" fmla="*/ 227805 h 955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11768" h="955353">
                  <a:moveTo>
                    <a:pt x="20387" y="227805"/>
                  </a:moveTo>
                  <a:cubicBezTo>
                    <a:pt x="-14346" y="242691"/>
                    <a:pt x="-10093" y="251905"/>
                    <a:pt x="75676" y="232058"/>
                  </a:cubicBezTo>
                  <a:cubicBezTo>
                    <a:pt x="161445" y="212211"/>
                    <a:pt x="464119" y="102341"/>
                    <a:pt x="535003" y="108720"/>
                  </a:cubicBezTo>
                  <a:cubicBezTo>
                    <a:pt x="605887" y="115099"/>
                    <a:pt x="525080" y="218590"/>
                    <a:pt x="500979" y="270335"/>
                  </a:cubicBezTo>
                  <a:cubicBezTo>
                    <a:pt x="476878" y="322080"/>
                    <a:pt x="371970" y="362484"/>
                    <a:pt x="390400" y="419191"/>
                  </a:cubicBezTo>
                  <a:cubicBezTo>
                    <a:pt x="408830" y="475898"/>
                    <a:pt x="619354" y="560959"/>
                    <a:pt x="611557" y="610577"/>
                  </a:cubicBezTo>
                  <a:cubicBezTo>
                    <a:pt x="603760" y="660196"/>
                    <a:pt x="429386" y="659486"/>
                    <a:pt x="343617" y="716902"/>
                  </a:cubicBezTo>
                  <a:cubicBezTo>
                    <a:pt x="257848" y="774318"/>
                    <a:pt x="112536" y="947984"/>
                    <a:pt x="96942" y="955072"/>
                  </a:cubicBezTo>
                  <a:cubicBezTo>
                    <a:pt x="81348" y="962160"/>
                    <a:pt x="246506" y="833861"/>
                    <a:pt x="250050" y="759433"/>
                  </a:cubicBezTo>
                  <a:cubicBezTo>
                    <a:pt x="253594" y="685005"/>
                    <a:pt x="102613" y="583641"/>
                    <a:pt x="118207" y="508504"/>
                  </a:cubicBezTo>
                  <a:cubicBezTo>
                    <a:pt x="133802" y="433367"/>
                    <a:pt x="325187" y="346180"/>
                    <a:pt x="343617" y="308612"/>
                  </a:cubicBezTo>
                  <a:cubicBezTo>
                    <a:pt x="362047" y="271044"/>
                    <a:pt x="216026" y="311447"/>
                    <a:pt x="228785" y="283094"/>
                  </a:cubicBezTo>
                  <a:cubicBezTo>
                    <a:pt x="241544" y="254741"/>
                    <a:pt x="384729" y="184565"/>
                    <a:pt x="420171" y="138491"/>
                  </a:cubicBezTo>
                  <a:cubicBezTo>
                    <a:pt x="455613" y="92417"/>
                    <a:pt x="424424" y="25078"/>
                    <a:pt x="441436" y="6648"/>
                  </a:cubicBezTo>
                  <a:cubicBezTo>
                    <a:pt x="458448" y="-11782"/>
                    <a:pt x="567609" y="12319"/>
                    <a:pt x="522244" y="27913"/>
                  </a:cubicBezTo>
                  <a:cubicBezTo>
                    <a:pt x="476879" y="43507"/>
                    <a:pt x="208938" y="81075"/>
                    <a:pt x="169243" y="100214"/>
                  </a:cubicBezTo>
                  <a:cubicBezTo>
                    <a:pt x="129548" y="119352"/>
                    <a:pt x="305340" y="118643"/>
                    <a:pt x="284075" y="142744"/>
                  </a:cubicBezTo>
                  <a:cubicBezTo>
                    <a:pt x="262810" y="166845"/>
                    <a:pt x="55120" y="212919"/>
                    <a:pt x="20387" y="2278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39B4857D-EAB5-0729-226B-4B375A7E8E9D}"/>
                </a:ext>
              </a:extLst>
            </p:cNvPr>
            <p:cNvSpPr/>
            <p:nvPr/>
          </p:nvSpPr>
          <p:spPr>
            <a:xfrm>
              <a:off x="8682672" y="4274801"/>
              <a:ext cx="1721660" cy="1225187"/>
            </a:xfrm>
            <a:custGeom>
              <a:avLst/>
              <a:gdLst>
                <a:gd name="connsiteX0" fmla="*/ 359255 w 1721660"/>
                <a:gd name="connsiteY0" fmla="*/ 713995 h 1225187"/>
                <a:gd name="connsiteX1" fmla="*/ 1596885 w 1721660"/>
                <a:gd name="connsiteY1" fmla="*/ 16499 h 1225187"/>
                <a:gd name="connsiteX2" fmla="*/ 1269402 w 1721660"/>
                <a:gd name="connsiteY2" fmla="*/ 203632 h 1225187"/>
                <a:gd name="connsiteX3" fmla="*/ 1545849 w 1721660"/>
                <a:gd name="connsiteY3" fmla="*/ 20752 h 1225187"/>
                <a:gd name="connsiteX4" fmla="*/ 1720223 w 1721660"/>
                <a:gd name="connsiteY4" fmla="*/ 122825 h 1225187"/>
                <a:gd name="connsiteX5" fmla="*/ 1452282 w 1721660"/>
                <a:gd name="connsiteY5" fmla="*/ 543874 h 1225187"/>
                <a:gd name="connsiteX6" fmla="*/ 1558608 w 1721660"/>
                <a:gd name="connsiteY6" fmla="*/ 518356 h 1225187"/>
                <a:gd name="connsiteX7" fmla="*/ 886630 w 1721660"/>
                <a:gd name="connsiteY7" fmla="*/ 1198840 h 1225187"/>
                <a:gd name="connsiteX8" fmla="*/ 1009968 w 1721660"/>
                <a:gd name="connsiteY8" fmla="*/ 1049984 h 1225187"/>
                <a:gd name="connsiteX9" fmla="*/ 1231125 w 1721660"/>
                <a:gd name="connsiteY9" fmla="*/ 713995 h 1225187"/>
                <a:gd name="connsiteX10" fmla="*/ 992956 w 1721660"/>
                <a:gd name="connsiteY10" fmla="*/ 875610 h 1225187"/>
                <a:gd name="connsiteX11" fmla="*/ 1150318 w 1721660"/>
                <a:gd name="connsiteY11" fmla="*/ 526862 h 1225187"/>
                <a:gd name="connsiteX12" fmla="*/ 597425 w 1721660"/>
                <a:gd name="connsiteY12" fmla="*/ 862851 h 1225187"/>
                <a:gd name="connsiteX13" fmla="*/ 406039 w 1721660"/>
                <a:gd name="connsiteY13" fmla="*/ 896875 h 1225187"/>
                <a:gd name="connsiteX14" fmla="*/ 486846 w 1721660"/>
                <a:gd name="connsiteY14" fmla="*/ 816068 h 1225187"/>
                <a:gd name="connsiteX15" fmla="*/ 223159 w 1721660"/>
                <a:gd name="connsiteY15" fmla="*/ 756526 h 1225187"/>
                <a:gd name="connsiteX16" fmla="*/ 6255 w 1721660"/>
                <a:gd name="connsiteY16" fmla="*/ 650200 h 1225187"/>
                <a:gd name="connsiteX17" fmla="*/ 474087 w 1721660"/>
                <a:gd name="connsiteY17" fmla="*/ 773538 h 1225187"/>
                <a:gd name="connsiteX18" fmla="*/ 359255 w 1721660"/>
                <a:gd name="connsiteY18" fmla="*/ 713995 h 122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21660" h="1225187">
                  <a:moveTo>
                    <a:pt x="359255" y="713995"/>
                  </a:moveTo>
                  <a:cubicBezTo>
                    <a:pt x="546388" y="587822"/>
                    <a:pt x="1445194" y="101559"/>
                    <a:pt x="1596885" y="16499"/>
                  </a:cubicBezTo>
                  <a:cubicBezTo>
                    <a:pt x="1748576" y="-68562"/>
                    <a:pt x="1277908" y="202923"/>
                    <a:pt x="1269402" y="203632"/>
                  </a:cubicBezTo>
                  <a:cubicBezTo>
                    <a:pt x="1260896" y="204341"/>
                    <a:pt x="1470712" y="34220"/>
                    <a:pt x="1545849" y="20752"/>
                  </a:cubicBezTo>
                  <a:cubicBezTo>
                    <a:pt x="1620986" y="7284"/>
                    <a:pt x="1735818" y="35638"/>
                    <a:pt x="1720223" y="122825"/>
                  </a:cubicBezTo>
                  <a:cubicBezTo>
                    <a:pt x="1704628" y="210012"/>
                    <a:pt x="1479218" y="477952"/>
                    <a:pt x="1452282" y="543874"/>
                  </a:cubicBezTo>
                  <a:cubicBezTo>
                    <a:pt x="1425346" y="609796"/>
                    <a:pt x="1652883" y="409195"/>
                    <a:pt x="1558608" y="518356"/>
                  </a:cubicBezTo>
                  <a:cubicBezTo>
                    <a:pt x="1464333" y="627517"/>
                    <a:pt x="978070" y="1110235"/>
                    <a:pt x="886630" y="1198840"/>
                  </a:cubicBezTo>
                  <a:cubicBezTo>
                    <a:pt x="795190" y="1287445"/>
                    <a:pt x="952552" y="1130792"/>
                    <a:pt x="1009968" y="1049984"/>
                  </a:cubicBezTo>
                  <a:cubicBezTo>
                    <a:pt x="1067384" y="969176"/>
                    <a:pt x="1233960" y="743057"/>
                    <a:pt x="1231125" y="713995"/>
                  </a:cubicBezTo>
                  <a:cubicBezTo>
                    <a:pt x="1228290" y="684933"/>
                    <a:pt x="1006424" y="906799"/>
                    <a:pt x="992956" y="875610"/>
                  </a:cubicBezTo>
                  <a:cubicBezTo>
                    <a:pt x="979488" y="844421"/>
                    <a:pt x="1216240" y="528988"/>
                    <a:pt x="1150318" y="526862"/>
                  </a:cubicBezTo>
                  <a:cubicBezTo>
                    <a:pt x="1084396" y="524735"/>
                    <a:pt x="721471" y="801182"/>
                    <a:pt x="597425" y="862851"/>
                  </a:cubicBezTo>
                  <a:cubicBezTo>
                    <a:pt x="473379" y="924520"/>
                    <a:pt x="424469" y="904672"/>
                    <a:pt x="406039" y="896875"/>
                  </a:cubicBezTo>
                  <a:cubicBezTo>
                    <a:pt x="387609" y="889078"/>
                    <a:pt x="517326" y="839459"/>
                    <a:pt x="486846" y="816068"/>
                  </a:cubicBezTo>
                  <a:cubicBezTo>
                    <a:pt x="456366" y="792677"/>
                    <a:pt x="303257" y="784171"/>
                    <a:pt x="223159" y="756526"/>
                  </a:cubicBezTo>
                  <a:cubicBezTo>
                    <a:pt x="143061" y="728881"/>
                    <a:pt x="-35566" y="647365"/>
                    <a:pt x="6255" y="650200"/>
                  </a:cubicBezTo>
                  <a:cubicBezTo>
                    <a:pt x="48076" y="653035"/>
                    <a:pt x="412418" y="760070"/>
                    <a:pt x="474087" y="773538"/>
                  </a:cubicBezTo>
                  <a:cubicBezTo>
                    <a:pt x="535756" y="787006"/>
                    <a:pt x="172122" y="840168"/>
                    <a:pt x="359255" y="7139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ED7317DE-3890-354C-713F-292A33C3CBA3}"/>
                </a:ext>
              </a:extLst>
            </p:cNvPr>
            <p:cNvSpPr/>
            <p:nvPr/>
          </p:nvSpPr>
          <p:spPr>
            <a:xfrm>
              <a:off x="10262398" y="4813189"/>
              <a:ext cx="1064475" cy="586205"/>
            </a:xfrm>
            <a:custGeom>
              <a:avLst/>
              <a:gdLst>
                <a:gd name="connsiteX0" fmla="*/ 191533 w 1064475"/>
                <a:gd name="connsiteY0" fmla="*/ 26751 h 586205"/>
                <a:gd name="connsiteX1" fmla="*/ 484992 w 1064475"/>
                <a:gd name="connsiteY1" fmla="*/ 31004 h 586205"/>
                <a:gd name="connsiteX2" fmla="*/ 1029379 w 1064475"/>
                <a:gd name="connsiteY2" fmla="*/ 337222 h 586205"/>
                <a:gd name="connsiteX3" fmla="*/ 863511 w 1064475"/>
                <a:gd name="connsiteY3" fmla="*/ 171354 h 586205"/>
                <a:gd name="connsiteX4" fmla="*/ 1059150 w 1064475"/>
                <a:gd name="connsiteY4" fmla="*/ 566885 h 586205"/>
                <a:gd name="connsiteX5" fmla="*/ 944318 w 1064475"/>
                <a:gd name="connsiteY5" fmla="*/ 524355 h 586205"/>
                <a:gd name="connsiteX6" fmla="*/ 310618 w 1064475"/>
                <a:gd name="connsiteY6" fmla="*/ 520102 h 586205"/>
                <a:gd name="connsiteX7" fmla="*/ 147 w 1064475"/>
                <a:gd name="connsiteY7" fmla="*/ 575391 h 586205"/>
                <a:gd name="connsiteX8" fmla="*/ 344642 w 1064475"/>
                <a:gd name="connsiteY8" fmla="*/ 520102 h 586205"/>
                <a:gd name="connsiteX9" fmla="*/ 416943 w 1064475"/>
                <a:gd name="connsiteY9" fmla="*/ 409524 h 586205"/>
                <a:gd name="connsiteX10" fmla="*/ 136244 w 1064475"/>
                <a:gd name="connsiteY10" fmla="*/ 179860 h 586205"/>
                <a:gd name="connsiteX11" fmla="*/ 221304 w 1064475"/>
                <a:gd name="connsiteY11" fmla="*/ 175607 h 586205"/>
                <a:gd name="connsiteX12" fmla="*/ 191533 w 1064475"/>
                <a:gd name="connsiteY12" fmla="*/ 26751 h 586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4475" h="586205">
                  <a:moveTo>
                    <a:pt x="191533" y="26751"/>
                  </a:moveTo>
                  <a:cubicBezTo>
                    <a:pt x="235481" y="2651"/>
                    <a:pt x="345351" y="-20741"/>
                    <a:pt x="484992" y="31004"/>
                  </a:cubicBezTo>
                  <a:cubicBezTo>
                    <a:pt x="624633" y="82749"/>
                    <a:pt x="966293" y="313830"/>
                    <a:pt x="1029379" y="337222"/>
                  </a:cubicBezTo>
                  <a:cubicBezTo>
                    <a:pt x="1092465" y="360614"/>
                    <a:pt x="858549" y="133077"/>
                    <a:pt x="863511" y="171354"/>
                  </a:cubicBezTo>
                  <a:cubicBezTo>
                    <a:pt x="868473" y="209631"/>
                    <a:pt x="1045682" y="508052"/>
                    <a:pt x="1059150" y="566885"/>
                  </a:cubicBezTo>
                  <a:cubicBezTo>
                    <a:pt x="1072618" y="625718"/>
                    <a:pt x="1069073" y="532152"/>
                    <a:pt x="944318" y="524355"/>
                  </a:cubicBezTo>
                  <a:cubicBezTo>
                    <a:pt x="819563" y="516558"/>
                    <a:pt x="467980" y="511596"/>
                    <a:pt x="310618" y="520102"/>
                  </a:cubicBezTo>
                  <a:cubicBezTo>
                    <a:pt x="153256" y="528608"/>
                    <a:pt x="-5524" y="575391"/>
                    <a:pt x="147" y="575391"/>
                  </a:cubicBezTo>
                  <a:cubicBezTo>
                    <a:pt x="5818" y="575391"/>
                    <a:pt x="275176" y="547747"/>
                    <a:pt x="344642" y="520102"/>
                  </a:cubicBezTo>
                  <a:cubicBezTo>
                    <a:pt x="414108" y="492457"/>
                    <a:pt x="451676" y="466231"/>
                    <a:pt x="416943" y="409524"/>
                  </a:cubicBezTo>
                  <a:cubicBezTo>
                    <a:pt x="382210" y="352817"/>
                    <a:pt x="168850" y="218846"/>
                    <a:pt x="136244" y="179860"/>
                  </a:cubicBezTo>
                  <a:cubicBezTo>
                    <a:pt x="103638" y="140874"/>
                    <a:pt x="211380" y="203960"/>
                    <a:pt x="221304" y="175607"/>
                  </a:cubicBezTo>
                  <a:cubicBezTo>
                    <a:pt x="231228" y="147254"/>
                    <a:pt x="147585" y="50851"/>
                    <a:pt x="191533" y="267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9285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10000"/>
          </a:scheme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4</Words>
  <Application>Microsoft Macintosh PowerPoint</Application>
  <PresentationFormat>ワイド画面</PresentationFormat>
  <Paragraphs>2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HGPSoeiKakugothicUB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諭 熊坂</dc:creator>
  <cp:lastModifiedBy>諭 熊坂</cp:lastModifiedBy>
  <cp:revision>13</cp:revision>
  <dcterms:created xsi:type="dcterms:W3CDTF">2026-01-29T12:01:09Z</dcterms:created>
  <dcterms:modified xsi:type="dcterms:W3CDTF">2026-02-02T09:22:16Z</dcterms:modified>
</cp:coreProperties>
</file>